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3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17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3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787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04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7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4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91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6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5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A229-EC5E-4D5F-A4BE-DF6A105C702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ADB580-28CD-4FBA-BDE1-DE73590D0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по финансовой грамотности 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БиФинПлат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Бийская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финансовая платформа)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МБОУ </a:t>
            </a:r>
            <a:r>
              <a:rPr lang="ru-RU" b="1" dirty="0" smtClean="0">
                <a:solidFill>
                  <a:schemeClr val="tx1"/>
                </a:solidFill>
              </a:rPr>
              <a:t>«Кадетская школа»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Отряд волонтеров по финансовой грамотности «</a:t>
            </a:r>
            <a:r>
              <a:rPr lang="ru-RU" dirty="0" err="1" smtClean="0"/>
              <a:t>БиФинПлат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5" y="1930400"/>
            <a:ext cx="4453996" cy="296817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2744132"/>
            <a:ext cx="5937990" cy="3957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25" y="209006"/>
            <a:ext cx="3429921" cy="228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4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	Командир волонтеров- презентаторов </a:t>
            </a:r>
            <a:r>
              <a:rPr lang="ru-RU" dirty="0" err="1"/>
              <a:t>Литейкин</a:t>
            </a:r>
            <a:r>
              <a:rPr lang="ru-RU" dirty="0"/>
              <a:t> Никита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" y="1825897"/>
            <a:ext cx="3711961" cy="278397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03" y="91440"/>
            <a:ext cx="3997235" cy="5329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1" y="2966061"/>
            <a:ext cx="5024845" cy="37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2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	Командир волонтеров- </a:t>
            </a:r>
            <a:r>
              <a:rPr lang="ru-RU" dirty="0" err="1"/>
              <a:t>игротехников</a:t>
            </a:r>
            <a:r>
              <a:rPr lang="ru-RU" dirty="0"/>
              <a:t> Галкин Никита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63" y="3278744"/>
            <a:ext cx="4528500" cy="339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7" y="3909538"/>
            <a:ext cx="3512720" cy="26345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22" y="1233127"/>
            <a:ext cx="4075861" cy="30568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509451"/>
            <a:ext cx="2757653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8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609600"/>
            <a:ext cx="9091122" cy="1320800"/>
          </a:xfrm>
        </p:spPr>
        <p:txBody>
          <a:bodyPr/>
          <a:lstStyle/>
          <a:p>
            <a:r>
              <a:rPr lang="ru-RU" dirty="0"/>
              <a:t>3.	Командир событийных волонтеров </a:t>
            </a:r>
            <a:r>
              <a:rPr lang="ru-RU" dirty="0" err="1"/>
              <a:t>Чуликова</a:t>
            </a:r>
            <a:r>
              <a:rPr lang="ru-RU" dirty="0"/>
              <a:t> Светлана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30400"/>
            <a:ext cx="581924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139547"/>
            <a:ext cx="6891578" cy="459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609600"/>
            <a:ext cx="9078059" cy="1320800"/>
          </a:xfrm>
        </p:spPr>
        <p:txBody>
          <a:bodyPr/>
          <a:lstStyle/>
          <a:p>
            <a:r>
              <a:rPr lang="ru-RU" dirty="0"/>
              <a:t>4.	Командир волонтеров по мониторингу Зотов Максим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930400"/>
            <a:ext cx="6903701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2354580"/>
            <a:ext cx="588264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609600"/>
            <a:ext cx="9051933" cy="1320800"/>
          </a:xfrm>
        </p:spPr>
        <p:txBody>
          <a:bodyPr>
            <a:normAutofit/>
          </a:bodyPr>
          <a:lstStyle/>
          <a:p>
            <a:r>
              <a:rPr lang="ru-RU" dirty="0"/>
              <a:t>5.	Командир волонтеров по </a:t>
            </a:r>
            <a:r>
              <a:rPr lang="ru-RU" dirty="0" err="1"/>
              <a:t>рекрутингу</a:t>
            </a:r>
            <a:r>
              <a:rPr lang="ru-RU" dirty="0"/>
              <a:t> и операционным ресурсам Чегодаев Семён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834017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1930400"/>
            <a:ext cx="6239691" cy="46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отряда волонтеров-Тишков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Александрович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23" y="219416"/>
            <a:ext cx="6872717" cy="45746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«Кадетская школа»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8-962-813-48-67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tishkovi@mail.ru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8194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47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Волонтеры по финансовой грамотности «БиФинПлат» (Бийская финансовая платформа)</vt:lpstr>
      <vt:lpstr>Отряд волонтеров по финансовой грамотности «БиФинПлат»</vt:lpstr>
      <vt:lpstr>1. Командир волонтеров- презентаторов Литейкин Никита</vt:lpstr>
      <vt:lpstr>2. Командир волонтеров- игротехников Галкин Никита</vt:lpstr>
      <vt:lpstr>3. Командир событийных волонтеров Чуликова Светлана</vt:lpstr>
      <vt:lpstr>4. Командир волонтеров по мониторингу Зотов Максим</vt:lpstr>
      <vt:lpstr>5. Командир волонтеров по рекрутингу и операционным ресурсам Чегодаев Семён</vt:lpstr>
      <vt:lpstr>Руководитель отряда волонтеров-Тишков Владислав Александрович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при обучении финансовой грамотности школьников</dc:title>
  <dc:creator>Vlad</dc:creator>
  <cp:lastModifiedBy>Vlad</cp:lastModifiedBy>
  <cp:revision>14</cp:revision>
  <dcterms:created xsi:type="dcterms:W3CDTF">2019-08-27T01:30:59Z</dcterms:created>
  <dcterms:modified xsi:type="dcterms:W3CDTF">2019-12-05T02:47:40Z</dcterms:modified>
</cp:coreProperties>
</file>