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02" r:id="rId4"/>
    <p:sldId id="290" r:id="rId5"/>
    <p:sldId id="301" r:id="rId6"/>
    <p:sldId id="291" r:id="rId7"/>
    <p:sldId id="294" r:id="rId8"/>
    <p:sldId id="260" r:id="rId9"/>
    <p:sldId id="296" r:id="rId10"/>
    <p:sldId id="30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>
        <p:scale>
          <a:sx n="60" d="100"/>
          <a:sy n="60" d="100"/>
        </p:scale>
        <p:origin x="-115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3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5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6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2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7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0467-8692-4343-B118-0AB138C8E79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A51-2D02-48B5-87EE-DCADAE45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9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" TargetMode="External"/><Relationship Id="rId2" Type="http://schemas.openxmlformats.org/officeDocument/2006/relationships/hyperlink" Target="https://vk.com/mkusentr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blag-vest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12" y="2047686"/>
            <a:ext cx="10515600" cy="16755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ДОБРОВОЛЬЧЕСКОЙ ДЕЯТЕЛЬНОСТИ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 «БЛАГОДАРНЕНСКИЙ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МОЛОДЕЖИ»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ownloads\_MrDaK5wM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7" y="3364280"/>
            <a:ext cx="3298825" cy="31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2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команде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90" y="4252119"/>
            <a:ext cx="4209684" cy="8567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директора МУ «БЦМ»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Пикалова Алина Сергеевна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2of63l_FP2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0" t="18246"/>
          <a:stretch/>
        </p:blipFill>
        <p:spPr bwMode="auto">
          <a:xfrm>
            <a:off x="4831868" y="1062668"/>
            <a:ext cx="2823839" cy="306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NIB2OJvxmN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2389" r="10116" b="2389"/>
          <a:stretch/>
        </p:blipFill>
        <p:spPr bwMode="auto">
          <a:xfrm>
            <a:off x="737599" y="3358304"/>
            <a:ext cx="2743200" cy="241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 txBox="1">
            <a:spLocks/>
          </p:cNvSpPr>
          <p:nvPr/>
        </p:nvSpPr>
        <p:spPr>
          <a:xfrm>
            <a:off x="-821421" y="5842597"/>
            <a:ext cx="5779414" cy="85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молодежью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Виталий Николаевич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ownloads\7FCFejqzAx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83" y="3358304"/>
            <a:ext cx="2452760" cy="245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 txBox="1">
            <a:spLocks/>
          </p:cNvSpPr>
          <p:nvPr/>
        </p:nvSpPr>
        <p:spPr>
          <a:xfrm>
            <a:off x="6954458" y="5929906"/>
            <a:ext cx="5779414" cy="85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молодежью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 Екатерина Викторовна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1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0"/>
            <a:ext cx="8859592" cy="1697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 поддержка добровольчества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указанием ссылок на медиа-ресурсы)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702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Группы МУ «Благодарненский центр молодежи» в социальных сетях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 регулярное размещение информации):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5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Вконтакте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5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https://vk.com/mkusentrm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(1615 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участника)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  </a:t>
            </a:r>
            <a:r>
              <a:rPr lang="ru-RU" sz="15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https://ok.ru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(4140 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печатном издании «Благодарненские вести» тираж </a:t>
            </a:r>
            <a:r>
              <a:rPr lang="ru-RU" sz="1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5100 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экземпляров </a:t>
            </a:r>
            <a:r>
              <a:rPr lang="ru-RU" sz="15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https://blag-vesti.ru/</a:t>
            </a:r>
            <a:r>
              <a:rPr lang="ru-RU" sz="1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ownloads\2023-02-07_15-25-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61" y="1709056"/>
            <a:ext cx="2612468" cy="4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2023-02-07_15-27-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1709054"/>
            <a:ext cx="2656113" cy="4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4" y="1316553"/>
            <a:ext cx="4228816" cy="53572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реестр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добровольческих (волонтерских) организаций, действующих на территории Благодарненского городского окру, входят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волонтерских отрядов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организаций, в которых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275 волонтеров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Количество молодежи в возрасте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 до 30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вовлеченной в мероприятия по реализации молодежной политики на территории Благодарненского городского округа, составляет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9200 человек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 целью развития и укрепления патриотизма, здорового образа жизни, активной жизненной и гражданской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с 2021 по 2022 годы проведено более 200 культурно-массовых мероприятий.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74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Добровольчество в сфере образования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OiHYPc920n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43" y="285362"/>
            <a:ext cx="3842657" cy="256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cxThyJdfL8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75" y="285362"/>
            <a:ext cx="3656747" cy="256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q-p0amE5C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69" y="4299857"/>
            <a:ext cx="3765665" cy="2373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wnloads\Y9umFSmCeao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9" y="4340316"/>
            <a:ext cx="3564361" cy="233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DHHBXRz1rB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11" y="2525488"/>
            <a:ext cx="3141846" cy="2002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4" y="190538"/>
            <a:ext cx="947950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созданию волонтерских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сообществ и команд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8246"/>
            <a:ext cx="6665495" cy="51897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МУ «Благодарненский центр молодежи» осуществляет работу в сфере реализации молодежной политики на территории Благодарненского городского округа. Основными направлениями работы являются: взаимодействие с детскими и молодежными общественными организациями, организация и проведение городских мероприятий, организация и проведение мастер-классов для молодежи, проведение тренингов и обучающих семинаров, разработка программ, направленных на активное развитие творческого потенциала молодежи.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ownloads\T0xucPznGm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58" y="1545642"/>
            <a:ext cx="4440556" cy="273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sFQ39lx0f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58" y="4125686"/>
            <a:ext cx="4440556" cy="2765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2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5437"/>
            <a:ext cx="53578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сфере патриотического воспитания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0" y="2011466"/>
            <a:ext cx="5977719" cy="4730527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b="1" dirty="0">
                <a:latin typeface="Times New Roman"/>
                <a:ea typeface="Times New Roman"/>
              </a:rPr>
              <a:t>Работа по </a:t>
            </a:r>
            <a:r>
              <a:rPr lang="ru-RU" sz="3400" b="1" dirty="0" err="1">
                <a:latin typeface="Times New Roman"/>
                <a:ea typeface="Times New Roman"/>
              </a:rPr>
              <a:t>военно</a:t>
            </a:r>
            <a:r>
              <a:rPr lang="ru-RU" sz="3400" b="1" dirty="0">
                <a:latin typeface="Times New Roman"/>
                <a:ea typeface="Times New Roman"/>
              </a:rPr>
              <a:t> – патриотическому воспитанию строится по следующим направлениям: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400" dirty="0">
                <a:latin typeface="Times New Roman"/>
                <a:ea typeface="Times New Roman"/>
              </a:rPr>
              <a:t>организация и проведение массовых </a:t>
            </a:r>
            <a:r>
              <a:rPr lang="ru-RU" sz="3400" dirty="0" err="1">
                <a:latin typeface="Times New Roman"/>
                <a:ea typeface="Times New Roman"/>
              </a:rPr>
              <a:t>военно</a:t>
            </a:r>
            <a:r>
              <a:rPr lang="ru-RU" sz="3400" dirty="0">
                <a:latin typeface="Times New Roman"/>
                <a:ea typeface="Times New Roman"/>
              </a:rPr>
              <a:t> - патриотических мероприятий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(уроки мужества, молодежные акции, фестивали, викторины и </a:t>
            </a:r>
            <a:r>
              <a:rPr lang="ru-RU" sz="3400" dirty="0" err="1">
                <a:latin typeface="Times New Roman"/>
                <a:ea typeface="Times New Roman"/>
              </a:rPr>
              <a:t>мн.др</a:t>
            </a:r>
            <a:r>
              <a:rPr lang="ru-RU" sz="3400" dirty="0">
                <a:latin typeface="Times New Roman"/>
                <a:ea typeface="Times New Roman"/>
              </a:rPr>
              <a:t>.)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400" dirty="0">
                <a:latin typeface="Times New Roman"/>
                <a:ea typeface="Times New Roman"/>
              </a:rPr>
              <a:t>Обеспечение  участие представителей молодежи в краевых мероприятиях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400" dirty="0">
                <a:latin typeface="Times New Roman"/>
                <a:ea typeface="Times New Roman"/>
              </a:rPr>
              <a:t>Оказание социально – бытовой помощи ветеранам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400" dirty="0">
                <a:latin typeface="Times New Roman"/>
                <a:ea typeface="Times New Roman"/>
              </a:rPr>
              <a:t>Встречи с тружениками тыла и детьми войны с молодежью.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C:\Users\User\Downloads\65e_KQF76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10526"/>
          <a:stretch/>
        </p:blipFill>
        <p:spPr bwMode="auto">
          <a:xfrm>
            <a:off x="6369600" y="2509114"/>
            <a:ext cx="2956365" cy="2082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wnloads\d7bOKsK7Kc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6" y="260940"/>
            <a:ext cx="4970579" cy="2236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wnloads\N3U7wvTvXg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696" y="2454156"/>
            <a:ext cx="2922573" cy="219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ownloads\Xh6RD0Fj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65" y="4536170"/>
            <a:ext cx="2894304" cy="2170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GFGdQZ78Sf8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b="33055"/>
          <a:stretch/>
        </p:blipFill>
        <p:spPr bwMode="auto">
          <a:xfrm>
            <a:off x="6369600" y="4512684"/>
            <a:ext cx="2956365" cy="213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6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3BF37-160D-411C-8EFD-772505D5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 algn="ctr" font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  мероприятий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Комплексного плана по противодействию идеологии терроризма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Благодарненского городского округа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6E223C-09FF-4768-8894-FF5A11C3790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2829" y="2048522"/>
            <a:ext cx="5120503" cy="45297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В связи с этим одним из важнейших направлений профилактической работы муниципального учреждения «Благодарненский центр молодежи» является профилактика экстремизма и терроризма среди молодежи.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В целях профилактики экстремизма и терроризма центр молодежи взаимодействует с правоохранительными органами,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отделом по обеспечению общественной безопасности и мобилизационной работе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Благодарненского городского округа, общественными организациями.                 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Размещение социальных видео роликов антитеррористического содержания на официальных страницах в социальных сетях центра молодежи.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циклы мероприятий, посвященных Дню солидарности в борьбе с терроризмом, Дню народного единства Торжественное мероприятие «День народного единства», Акция «Против терроризма», Всемирный день солидарности в борьбе с терроризмом, Фестиваль национальных культур, розданы памятки для родителей и детей по профилактике экстремизма: «Экстремизм – угроза обществу», «Памятка по обеспечению безопасности при обнаружении подозрительных предметов», информация антитеррористического содержания размещена на официальных сайтах центра молодежи. Проведены мероприятия по противодействию идеологии терроризма и экстремизма - круглый стол «Молодежь и власть»  и «Диалог на равных».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всех программных и плановых мероприятий способствует укреплению атмосферы межэтнического согласия и толерантности, подтверждением тому является, в настоящее время, спокойная стабильная обстановка на территории Благодарненского городского округа с отсутствием фактов, способствующих возникновению террористических угроз.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ownloads\-uc9-e3sJ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4" y="4133656"/>
            <a:ext cx="3199118" cy="243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wnloads\WWyhxY-9i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03" y="1583140"/>
            <a:ext cx="3239000" cy="242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wnloads\Lc976xvmL_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03" y="4092184"/>
            <a:ext cx="3277742" cy="245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wnloads\dV2NVPLdPP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28808" r="14932"/>
          <a:stretch/>
        </p:blipFill>
        <p:spPr bwMode="auto">
          <a:xfrm>
            <a:off x="8871044" y="1583140"/>
            <a:ext cx="3297121" cy="242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7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Добровольчество в сфере </a:t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</a:t>
            </a: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9" y="1893863"/>
            <a:ext cx="4685081" cy="45615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«Благодарненский центр молодежи» ведет работу по пропаганде физической культуры, спорта и здорового образа жизни и профилактике наркомании, направленных на обеспечение реализации просветительской функции формирования наркотической культуры, молодежной моды на духовное и физическое благополучие; создание условий для обеспечения доступа населения к информационным ресурсам;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Мероприятия по пропаганде здорового образа жизни, антинаркотической направленности – одна из важных составляющих профилактической работы. Но разовыми акциями остроту проблемы не снять.  Пропаганда здорового образа жизни, поиск новых интересных форм мероприятий – таким видится наиболее эффективный путь по профилактике наркомании в молодежной среде.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поведено более 50 мероприятий по пропаганде здорового образа жизни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Благодарненского городского округа.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C:\Users\User\Downloads\CXjyMU-yS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67" y="4185537"/>
            <a:ext cx="3309284" cy="246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W62JiFa5eM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451" r="-10205" b="-451"/>
          <a:stretch/>
        </p:blipFill>
        <p:spPr bwMode="auto">
          <a:xfrm>
            <a:off x="5261006" y="1654625"/>
            <a:ext cx="3666147" cy="2416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wnloads\P-EBqIVl7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7310" r="2118" b="685"/>
          <a:stretch/>
        </p:blipFill>
        <p:spPr bwMode="auto">
          <a:xfrm>
            <a:off x="8644867" y="1654625"/>
            <a:ext cx="3309283" cy="243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hPur7uxPVT4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9068" r="7739"/>
          <a:stretch/>
        </p:blipFill>
        <p:spPr bwMode="auto">
          <a:xfrm>
            <a:off x="5261007" y="4249807"/>
            <a:ext cx="3286657" cy="235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3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51172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Событийное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97" y="1746912"/>
            <a:ext cx="4067034" cy="47630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Ни одно мероприятие высокого уровня не проходит без команды помощников – волонтеров МУ «Благодарненский центр молодежи». Их деятельность, направленна на помощь в организации и проведении крупных значимых событий муниципального уровня, такие 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Доброфорум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«День Победы», «День молодежи», «День семьи, любви и верности», «День флага», «День края», «День народного единства», «День волонтера». </a:t>
            </a:r>
          </a:p>
        </p:txBody>
      </p:sp>
      <p:pic>
        <p:nvPicPr>
          <p:cNvPr id="4" name="Picture 2" descr="C:\Users\User\Downloads\8NULAVg0t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40" y="1118914"/>
            <a:ext cx="3602726" cy="245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3aUIwWOj3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3" y="1118914"/>
            <a:ext cx="3505201" cy="259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4XFfLpzKCu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1489"/>
          <a:stretch/>
        </p:blipFill>
        <p:spPr bwMode="auto">
          <a:xfrm>
            <a:off x="8447313" y="3777343"/>
            <a:ext cx="3603173" cy="249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ownloads\r6wuZM-MP9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40" y="3777343"/>
            <a:ext cx="3577026" cy="249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9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4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и обучение в сфере добровольчества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" y="2035469"/>
            <a:ext cx="4940490" cy="4597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образовательный форум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волонтерских отрядов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Доброфорум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стали активные, целеустремленные, позитивные ребята – представители 17 волонтерских отрядов образовательных организаций, ГБПОУ «БАТ».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Доброфорум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отличная возможность для ребят Благодарненского городского округа посмотреть на мир другими глазами, совершить обмен опытом, получить новые знания и эмоции, найти возможности для самореализации и новых друзей!</a:t>
            </a:r>
          </a:p>
        </p:txBody>
      </p:sp>
      <p:pic>
        <p:nvPicPr>
          <p:cNvPr id="4" name="Picture 2" descr="C:\Users\User\Downloads\rfJnNqYJU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34" y="1834002"/>
            <a:ext cx="3326153" cy="229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sO15AxbioM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r="13839"/>
          <a:stretch/>
        </p:blipFill>
        <p:spPr bwMode="auto">
          <a:xfrm flipH="1">
            <a:off x="8852766" y="4310743"/>
            <a:ext cx="3339233" cy="2384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wnloads\9DqRYw7_OQ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 r="4629" b="37538"/>
          <a:stretch/>
        </p:blipFill>
        <p:spPr bwMode="auto">
          <a:xfrm>
            <a:off x="5594934" y="4295404"/>
            <a:ext cx="3326153" cy="239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ZfUIx4O4Sw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66" y="1855923"/>
            <a:ext cx="3339234" cy="227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3CF8F-AC29-4D0B-AE42-24961CE5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Добровольчество в сфере развития территорий, благоустройства городской среды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255E-8903-436D-8DC3-0DB6FA73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31" y="1864056"/>
            <a:ext cx="5779414" cy="2530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последнее время, отводится большое внимание роли благоустройства и озеленения городов, не только с экологической точки зрения, но и с эстетической и технической.  Добровольцы волонтерских активно участвуют в проведении голосования, посвященного рейтинговому голосованию по отбору общественных территорий для благоустройства в рамках приоритетного проекта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 городской среды»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Благодарненском городском округе Ставропольского края.</a:t>
            </a:r>
          </a:p>
        </p:txBody>
      </p:sp>
      <p:pic>
        <p:nvPicPr>
          <p:cNvPr id="4" name="Picture 2" descr="C:\Users\User\Downloads\8661GoItFx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27" y="1835658"/>
            <a:ext cx="3322119" cy="249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wnloads\K3NKl2YOs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27" y="4325253"/>
            <a:ext cx="3306549" cy="242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D9o7YsGgQ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8" y="4310327"/>
            <a:ext cx="3159045" cy="230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ownloads\P4ZONcvRLIY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5" y="4325253"/>
            <a:ext cx="3259963" cy="22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68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488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ИНФОРМАЦИЯ О ДОБРОВОЛЬЧЕСКОЙ ДЕЯТЕЛЬНОСТИ МУ «БЛАГОДАРНЕНСКИЙ ЦЕНТР МОЛОДЕЖИ»</vt:lpstr>
      <vt:lpstr>Презентация PowerPoint</vt:lpstr>
      <vt:lpstr>Содействие созданию волонтерских организаций, сообществ и команд</vt:lpstr>
      <vt:lpstr>Волонтерство в сфере патриотического воспитания</vt:lpstr>
      <vt:lpstr>Реализация  мероприятий Комплексного плана по противодействию идеологии терроризма  на территории Благодарненского городского округа</vt:lpstr>
      <vt:lpstr> Добровольчество в сфере  физической культуры и спорта </vt:lpstr>
      <vt:lpstr>Событийное волонтерство</vt:lpstr>
      <vt:lpstr>Наставничество и обучение в сфере добровольчества</vt:lpstr>
      <vt:lpstr>Добровольчество в сфере развития территорий, благоустройства городской среды</vt:lpstr>
      <vt:lpstr>Информация о команде</vt:lpstr>
      <vt:lpstr>Медийная поддержка добровольчества  (с указанием ссылок на медиа-ресурсы)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158</cp:revision>
  <dcterms:created xsi:type="dcterms:W3CDTF">2020-11-08T17:22:52Z</dcterms:created>
  <dcterms:modified xsi:type="dcterms:W3CDTF">2023-02-13T12:17:56Z</dcterms:modified>
</cp:coreProperties>
</file>