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1" r:id="rId3"/>
    <p:sldId id="262" r:id="rId4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342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351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3414" y="421358"/>
            <a:ext cx="8417170" cy="753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57150"/>
            <a:ext cx="8921984" cy="1046440"/>
          </a:xfrm>
        </p:spPr>
        <p:txBody>
          <a:bodyPr/>
          <a:lstStyle/>
          <a:p>
            <a:r>
              <a:rPr lang="ru-RU" dirty="0" smtClean="0"/>
              <a:t>ВОЛОНТЁРЫ РСДМО</a:t>
            </a:r>
            <a:br>
              <a:rPr lang="ru-RU" dirty="0" smtClean="0"/>
            </a:br>
            <a:r>
              <a:rPr lang="ru-RU" sz="2000" b="1" i="1" dirty="0" smtClean="0"/>
              <a:t>«СТАРТ – школа инклюзивного </a:t>
            </a:r>
            <a:r>
              <a:rPr lang="ru-RU" sz="2000" b="1" i="1" dirty="0" err="1" smtClean="0"/>
              <a:t>волонтёрства</a:t>
            </a:r>
            <a:r>
              <a:rPr lang="ru-RU" sz="2000" b="1" i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" y="822432"/>
            <a:ext cx="5181600" cy="2000548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Июннь</a:t>
            </a: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2021 – декабрь 2022 </a:t>
            </a:r>
            <a:r>
              <a:rPr lang="ru-RU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г.г</a:t>
            </a: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Прошли обучение – 370 волонтёров  от 12 до 38 лет. Из них 34 человек с ОВЗ и инвалиды</a:t>
            </a:r>
          </a:p>
          <a:p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Проведено: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73 мастер-класса;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5 выездных мероприятий;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10 Новогодних представлений.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837" y="514350"/>
            <a:ext cx="2034547" cy="1525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5" b="9741"/>
          <a:stretch/>
        </p:blipFill>
        <p:spPr bwMode="auto">
          <a:xfrm>
            <a:off x="7010400" y="2647950"/>
            <a:ext cx="2034547" cy="1445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840" y="3003320"/>
            <a:ext cx="2699796" cy="2024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52550"/>
            <a:ext cx="27368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5" y="2973942"/>
            <a:ext cx="314007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91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89844"/>
            <a:ext cx="8417170" cy="738664"/>
          </a:xfrm>
        </p:spPr>
        <p:txBody>
          <a:bodyPr/>
          <a:lstStyle/>
          <a:p>
            <a:r>
              <a:rPr lang="ru-RU" dirty="0" smtClean="0"/>
              <a:t>2021-2022 </a:t>
            </a:r>
            <a:r>
              <a:rPr lang="ru-RU" dirty="0" err="1" smtClean="0"/>
              <a:t>г.г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02" y="465296"/>
            <a:ext cx="6400800" cy="4678204"/>
          </a:xfrm>
        </p:spPr>
        <p:txBody>
          <a:bodyPr/>
          <a:lstStyle/>
          <a:p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Организовано 16 благотворительных акций: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Активное лето;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Соберём ребёнка в школу:</a:t>
            </a:r>
            <a:endParaRPr lang="en-US" sz="16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Дни милосердия;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Рождественский перезвон;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Белый цветок;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Активные каникулы;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Добрые уроки;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#</a:t>
            </a: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МЫВМЕСТЕДЕТИРО.</a:t>
            </a:r>
          </a:p>
          <a:p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Многие из которых стали ежегодными.</a:t>
            </a:r>
          </a:p>
          <a:p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акциях приняло участие более 9000 волонтёров из образовательных учреждений Ростова-на-Дону и области.</a:t>
            </a:r>
          </a:p>
          <a:p>
            <a:r>
              <a:rPr lang="ru-RU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Благополучателями</a:t>
            </a: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стали дети из семей беженцев, БФ «Я без мамы» , «Доброе дело».</a:t>
            </a:r>
            <a:endParaRPr lang="ru-RU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 24 февраля 2022 года волонтёры принимают активное участие в работе ПВР, до мая 2022 года проводили мастер –классы для ребят из детских домов и интернатов, расположенных на территории </a:t>
            </a:r>
            <a:r>
              <a:rPr lang="ru-RU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Неклиновского</a:t>
            </a: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района и города Шахты. По настоящее время оказывают помощь ребятам обучающимся в ОУ Ростова-на-Дону и области.</a:t>
            </a:r>
            <a:endParaRPr lang="ru-RU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7698"/>
          <a:stretch/>
        </p:blipFill>
        <p:spPr bwMode="auto">
          <a:xfrm>
            <a:off x="7010400" y="99657"/>
            <a:ext cx="1990940" cy="2625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16340" r="6100"/>
          <a:stretch/>
        </p:blipFill>
        <p:spPr bwMode="auto">
          <a:xfrm>
            <a:off x="6438802" y="3181350"/>
            <a:ext cx="2695539" cy="1676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4" t="17930"/>
          <a:stretch/>
        </p:blipFill>
        <p:spPr bwMode="auto">
          <a:xfrm>
            <a:off x="4038600" y="590550"/>
            <a:ext cx="2728023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99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2" y="57150"/>
            <a:ext cx="2438400" cy="2160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6"/>
          <a:stretch/>
        </p:blipFill>
        <p:spPr bwMode="auto">
          <a:xfrm>
            <a:off x="6176173" y="57150"/>
            <a:ext cx="2758662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76" y="2777007"/>
            <a:ext cx="3149459" cy="2233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8"/>
          <a:stretch/>
        </p:blipFill>
        <p:spPr bwMode="auto">
          <a:xfrm>
            <a:off x="94292" y="2951563"/>
            <a:ext cx="3170766" cy="2058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058" y="133349"/>
            <a:ext cx="2449942" cy="3168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905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163</Words>
  <Application>Microsoft Office PowerPoint</Application>
  <PresentationFormat>Экран (16:9)</PresentationFormat>
  <Paragraphs>21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ВОЛОНТЁРЫ РСДМО «СТАРТ – школа инклюзивного волонтёрства» </vt:lpstr>
      <vt:lpstr>2021-2022 г.г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Проекты 2022</dc:title>
  <dc:creator>Dmitry</dc:creator>
  <cp:lastModifiedBy>Олег</cp:lastModifiedBy>
  <cp:revision>11</cp:revision>
  <dcterms:created xsi:type="dcterms:W3CDTF">2023-02-06T11:24:18Z</dcterms:created>
  <dcterms:modified xsi:type="dcterms:W3CDTF">2023-02-10T03:21:09Z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