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Century Schoolbook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5" roundtripDataSignature="AMtx7mi3RaqIerP0IFxJMmXRbgHJ+cVp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enturySchoolbook-bold.fntdata"/><Relationship Id="rId21" Type="http://schemas.openxmlformats.org/officeDocument/2006/relationships/font" Target="fonts/CenturySchoolbook-regular.fntdata"/><Relationship Id="rId24" Type="http://schemas.openxmlformats.org/officeDocument/2006/relationships/font" Target="fonts/CenturySchoolbook-boldItalic.fntdata"/><Relationship Id="rId23" Type="http://schemas.openxmlformats.org/officeDocument/2006/relationships/font" Target="fonts/CenturySchoolbook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473cd7c5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473cd7c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Google Shape;23;p16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Google Shape;24;p16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Google Shape;25;p16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Google Shape;26;p16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16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16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16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16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16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16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Google Shape;33;p16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34;p16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16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Google Shape;36;p16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16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4" name="Google Shape;44;p17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showMasterSp="0" type="secHead">
  <p:cSld name="SECTION_HEADER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b="1" sz="3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0" type="dt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1" type="ftr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5" name="Google Shape;55;p19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6" name="Google Shape;56;p19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7" name="Google Shape;57;p19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8" name="Google Shape;58;p19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19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9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19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9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9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19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5" name="Google Shape;65;p19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" name="Google Shape;66;p19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" name="Google Shape;67;p19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" name="Google Shape;68;p19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9" name="Google Shape;69;p19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1"/>
          <p:cNvSpPr/>
          <p:nvPr>
            <p:ph idx="3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1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1" name="Google Shape;91;p22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showMasterSp="0" type="objTx">
  <p:cSld name="OBJECT_WITH_CAPTION_TEXT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2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23"/>
          <p:cNvSpPr txBox="1"/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96" name="Google Shape;96;p23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23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23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2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Google Shape;100;p23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2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Google Shape;102;p23"/>
          <p:cNvSpPr txBox="1"/>
          <p:nvPr>
            <p:ph idx="2" type="body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5" name="Google Shape;105;p23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showMasterSp="0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24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24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Google Shape;109;p24"/>
          <p:cNvSpPr txBox="1"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/>
          <p:nvPr>
            <p:ph idx="2" type="pic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1" name="Google Shape;111;p24"/>
          <p:cNvSpPr txBox="1"/>
          <p:nvPr>
            <p:ph idx="1" type="body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indent="-289560" lvl="1" marL="91440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indent="-266700" lvl="2" marL="13716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62889" lvl="3" marL="1828800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indent="-267461" lvl="4" marL="2286000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12" name="Google Shape;112;p24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2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Google Shape;114;p2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24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24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24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9" name="Google Shape;119;p24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11" name="Google Shape;11;p15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Google Shape;14;p1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15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>
            <p:ph type="ctrTitle"/>
          </p:nvPr>
        </p:nvSpPr>
        <p:spPr>
          <a:xfrm>
            <a:off x="857224" y="571480"/>
            <a:ext cx="7772400" cy="2115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entury Schoolbook"/>
              <a:buNone/>
            </a:pPr>
            <a:r>
              <a:rPr b="1" lang="ru-RU" sz="5300">
                <a:solidFill>
                  <a:schemeClr val="dk1"/>
                </a:solidFill>
              </a:rPr>
              <a:t>«Удивись Новосибирску»</a:t>
            </a:r>
            <a:br>
              <a:rPr lang="ru-RU" sz="60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</p:txBody>
      </p:sp>
      <p:sp>
        <p:nvSpPr>
          <p:cNvPr id="137" name="Google Shape;137;p1"/>
          <p:cNvSpPr txBox="1"/>
          <p:nvPr>
            <p:ph idx="1" type="subTitle"/>
          </p:nvPr>
        </p:nvSpPr>
        <p:spPr>
          <a:xfrm>
            <a:off x="1142976" y="3714752"/>
            <a:ext cx="7072362" cy="235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000">
                <a:solidFill>
                  <a:schemeClr val="dk1"/>
                </a:solidFill>
              </a:rPr>
              <a:t>Выполнила: студентка 2 курса </a:t>
            </a:r>
            <a:endParaRPr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ru-RU" sz="2000">
                <a:solidFill>
                  <a:schemeClr val="dk1"/>
                </a:solidFill>
              </a:rPr>
              <a:t>ГБПОУ НСО «Сибирский геофизический колледж»</a:t>
            </a:r>
            <a:endParaRPr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ru-RU" sz="2000">
                <a:solidFill>
                  <a:schemeClr val="dk1"/>
                </a:solidFill>
              </a:rPr>
              <a:t>Мазурова Екатерина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ru-RU" sz="2000">
                <a:solidFill>
                  <a:schemeClr val="dk1"/>
                </a:solidFill>
              </a:rPr>
              <a:t>г. Новосибирск 2020 г.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UIws1r1EXY.jpg" id="193" name="Google Shape;193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285728"/>
            <a:ext cx="3915900" cy="5227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usn821e1YE.jpg" id="194" name="Google Shape;1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6182" y="2786058"/>
            <a:ext cx="4857752" cy="364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lTPtL5ZKM8.jpg" id="199" name="Google Shape;1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0430" y="2786058"/>
            <a:ext cx="5214942" cy="391120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/>
          <p:nvPr>
            <p:ph type="title"/>
          </p:nvPr>
        </p:nvSpPr>
        <p:spPr>
          <a:xfrm>
            <a:off x="457200" y="214290"/>
            <a:ext cx="7467600" cy="6429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Schoolbook"/>
              <a:buNone/>
            </a:pPr>
            <a:r>
              <a:rPr lang="ru-RU">
                <a:solidFill>
                  <a:schemeClr val="dk1"/>
                </a:solidFill>
              </a:rPr>
              <a:t>Третий туристический маршрут.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1" name="Google Shape;201;p10"/>
          <p:cNvSpPr txBox="1"/>
          <p:nvPr>
            <p:ph idx="1" type="body"/>
          </p:nvPr>
        </p:nvSpPr>
        <p:spPr>
          <a:xfrm>
            <a:off x="428596" y="1071546"/>
            <a:ext cx="7186634" cy="2571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54"/>
              <a:buChar char="🞆"/>
            </a:pPr>
            <a:r>
              <a:rPr lang="ru-RU" sz="2220"/>
              <a:t>Состоялся 27 февраля 2020 года.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b="1" lang="ru-RU" sz="2220"/>
              <a:t>Колледжи-участники: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Font typeface="Arial"/>
              <a:buChar char="•"/>
            </a:pPr>
            <a:r>
              <a:rPr i="1" lang="ru-RU" sz="2220"/>
              <a:t>Новосибирский промышленный колледж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Font typeface="Arial"/>
              <a:buChar char="•"/>
            </a:pPr>
            <a:r>
              <a:rPr i="1" lang="ru-RU" sz="2220"/>
              <a:t>Новосибирский технологический колледж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Font typeface="Arial"/>
              <a:buChar char="•"/>
            </a:pPr>
            <a:r>
              <a:rPr i="1" lang="ru-RU" sz="2220"/>
              <a:t>Новосибирский колледж печати и информационных технологий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i="1" lang="ru-RU" sz="2220"/>
              <a:t>Количество участников: 35 человек.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/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b="1" lang="ru-RU"/>
              <a:t>Результаты проекта:</a:t>
            </a:r>
            <a:endParaRPr b="1"/>
          </a:p>
        </p:txBody>
      </p:sp>
      <p:sp>
        <p:nvSpPr>
          <p:cNvPr id="207" name="Google Shape;207;p11"/>
          <p:cNvSpPr txBox="1"/>
          <p:nvPr>
            <p:ph idx="1" type="body"/>
          </p:nvPr>
        </p:nvSpPr>
        <p:spPr>
          <a:xfrm>
            <a:off x="457200" y="1268760"/>
            <a:ext cx="8229600" cy="4738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ru-RU"/>
              <a:t>Активное взаимодействие со штабом добровольцев Кировского района г. Новосибирска;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ru-RU"/>
              <a:t>Активное привлечение студентов Сибирского Геофизического колледжа и колледжей Кировского района к участию;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ru-RU"/>
              <a:t>Происходит обмен эмоциями во время прохождения маршрута, установление новых контактов, изучение новых мест для прогулок и посещений, появляется желание приехать снова в это место и изучить его подробнее.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Fcb_xfM5bQ.jpg" id="212" name="Google Shape;21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8802"/>
            <a:ext cx="5466019" cy="365113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2"/>
          <p:cNvSpPr txBox="1"/>
          <p:nvPr/>
        </p:nvSpPr>
        <p:spPr>
          <a:xfrm>
            <a:off x="214282" y="285728"/>
            <a:ext cx="814393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В этом году мы пригласили не только своих ребят, но и студентов других колледжей Кировского района. </a:t>
            </a:r>
            <a:br>
              <a:rPr b="0" i="0" lang="ru-RU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Это поспособствовало знакомству между несколькими колледжами. Многие ребята не были знакомы между собой, но при этом не возникало ощущения раздробленности в группе – все были едины.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LFXusnhbOoI.jpg" id="214" name="Google Shape;21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9124" y="3286124"/>
            <a:ext cx="4348181" cy="3267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Schoolbook"/>
              <a:buNone/>
            </a:pPr>
            <a:r>
              <a:rPr b="1" lang="ru-RU">
                <a:solidFill>
                  <a:schemeClr val="dk1"/>
                </a:solidFill>
              </a:rPr>
              <a:t>Программа на 2020 – 2021 годы.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20" name="Google Shape;220;p13"/>
          <p:cNvSpPr txBox="1"/>
          <p:nvPr>
            <p:ph idx="1" type="body"/>
          </p:nvPr>
        </p:nvSpPr>
        <p:spPr>
          <a:xfrm>
            <a:off x="457200" y="980728"/>
            <a:ext cx="8229600" cy="547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030"/>
              <a:buChar char="🞆"/>
            </a:pPr>
            <a:r>
              <a:rPr lang="ru-RU" sz="2900"/>
              <a:t>В планах проходить такие маршруты (каждый раз изучая все новые и новые достопримечательности) по Новосибирску раз в квартал.  </a:t>
            </a:r>
            <a:endParaRPr/>
          </a:p>
          <a:p>
            <a:pPr indent="-145415" lvl="0" marL="274320" rtl="0" algn="l">
              <a:spcBef>
                <a:spcPts val="60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sz="2900"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2030"/>
              <a:buChar char="🞆"/>
            </a:pPr>
            <a:r>
              <a:rPr lang="ru-RU" sz="2900"/>
              <a:t>В конце этого учебного года мы планируем выходить на региональный уровень, организовывая подобные туристические маршруты в других населенных пунктах: Мошково, Коченево и Бердск.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/>
          <p:nvPr>
            <p:ph idx="1" type="body"/>
          </p:nvPr>
        </p:nvSpPr>
        <p:spPr>
          <a:xfrm>
            <a:off x="457200" y="332656"/>
            <a:ext cx="8229600" cy="57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ctr"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t/>
            </a:r>
            <a:endParaRPr sz="8000"/>
          </a:p>
          <a:p>
            <a:pPr indent="-274320" lvl="0" marL="274320" rtl="0" algn="ctr">
              <a:spcBef>
                <a:spcPts val="600"/>
              </a:spcBef>
              <a:spcAft>
                <a:spcPts val="0"/>
              </a:spcAft>
              <a:buSzPts val="5600"/>
              <a:buNone/>
            </a:pPr>
            <a:r>
              <a:rPr lang="ru-RU" sz="8000"/>
              <a:t>Спасибо за внимание!</a:t>
            </a:r>
            <a:endParaRPr sz="8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type="title"/>
          </p:nvPr>
        </p:nvSpPr>
        <p:spPr>
          <a:xfrm>
            <a:off x="457200" y="274638"/>
            <a:ext cx="7467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b="1" lang="ru-RU"/>
              <a:t>Цели проекта:</a:t>
            </a:r>
            <a:endParaRPr b="1"/>
          </a:p>
        </p:txBody>
      </p:sp>
      <p:sp>
        <p:nvSpPr>
          <p:cNvPr id="143" name="Google Shape;143;p2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ru-RU"/>
              <a:t>Помощь в свободном перемещении и ориентации по городу Новосибирску;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ru-RU"/>
              <a:t>Помощь в изучении достопримечательностей города Новосибирска;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ru-RU"/>
              <a:t>Помощь в организации досуга подростков;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ru-RU"/>
              <a:t>Помощь в формировании культурно - нравственных чувств и любви к городу Новосибирску.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/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b="1" lang="ru-RU"/>
              <a:t>Задачи проекта:</a:t>
            </a:r>
            <a:endParaRPr b="1"/>
          </a:p>
        </p:txBody>
      </p:sp>
      <p:sp>
        <p:nvSpPr>
          <p:cNvPr id="149" name="Google Shape;149;p3"/>
          <p:cNvSpPr txBox="1"/>
          <p:nvPr>
            <p:ph idx="1" type="body"/>
          </p:nvPr>
        </p:nvSpPr>
        <p:spPr>
          <a:xfrm>
            <a:off x="428596" y="1428736"/>
            <a:ext cx="8229600" cy="4643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400"/>
              <a:buChar char="🞆"/>
            </a:pPr>
            <a:r>
              <a:rPr lang="ru-RU" sz="2000"/>
              <a:t>Привлечение внимания к проекту в колледже среди студентов;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ru-RU" sz="2000"/>
              <a:t>Изучение достопримечательностей города Новосибирска;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ru-RU" sz="2000"/>
              <a:t>Составление маршрута и распределение ответственности;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ru-RU" sz="2000"/>
              <a:t>Реализация маршрута;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ru-RU" sz="2000"/>
              <a:t>Развитие коммуникативных навыков и социальных контактов;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ru-RU" sz="2000"/>
              <a:t>Умение работать в команде;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ru-RU" sz="2000"/>
              <a:t>Реализация проекта в будущем;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ru-RU" sz="2000"/>
              <a:t>Выход проекта на региональный уровень.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/>
          <p:nvPr>
            <p:ph type="title"/>
          </p:nvPr>
        </p:nvSpPr>
        <p:spPr>
          <a:xfrm>
            <a:off x="457200" y="274638"/>
            <a:ext cx="7467600" cy="868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Schoolbook"/>
              <a:buNone/>
            </a:pPr>
            <a:r>
              <a:rPr lang="ru-RU" sz="1620">
                <a:solidFill>
                  <a:schemeClr val="dk1"/>
                </a:solidFill>
              </a:rPr>
              <a:t>Первый туристический маршрут был организован в феврале 2019 года.</a:t>
            </a:r>
            <a:br>
              <a:rPr lang="ru-RU" sz="1620">
                <a:solidFill>
                  <a:schemeClr val="dk1"/>
                </a:solidFill>
              </a:rPr>
            </a:br>
            <a:r>
              <a:rPr lang="ru-RU" sz="1620">
                <a:solidFill>
                  <a:schemeClr val="dk1"/>
                </a:solidFill>
              </a:rPr>
              <a:t>В него входило всего 5 достопримечательностей, а количество участников доходило до 10 участников.</a:t>
            </a:r>
            <a:endParaRPr sz="1620">
              <a:solidFill>
                <a:schemeClr val="dk1"/>
              </a:solidFill>
            </a:endParaRPr>
          </a:p>
        </p:txBody>
      </p:sp>
      <p:pic>
        <p:nvPicPr>
          <p:cNvPr descr="C:\Users\ленова\Desktop\педагог - психолог Щербенко М.С\программы\волонтеры СГФК\фото\туристический маршрут Центр\tZsdOM36YxM.jpg" id="155" name="Google Shape;155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7290" y="1357298"/>
            <a:ext cx="6491398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>
            <p:ph type="title"/>
          </p:nvPr>
        </p:nvSpPr>
        <p:spPr>
          <a:xfrm>
            <a:off x="428596" y="142852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</a:pPr>
            <a:r>
              <a:rPr lang="ru-RU" sz="2000"/>
              <a:t>Театр Оперы и Балета, памятник «Соболи», Часовня Святого Николая Чудотворца, Первомайский сквер и Краеведческий музей. </a:t>
            </a:r>
            <a:endParaRPr sz="2000"/>
          </a:p>
        </p:txBody>
      </p:sp>
      <p:pic>
        <p:nvPicPr>
          <p:cNvPr descr="C:\Users\ленова\Desktop\педагог - психолог Щербенко М.С\программы\волонтеры СГФК\фото\туристический маршрут Центр\sKI4UBBPkJA.jpg" id="161" name="Google Shape;16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45" y="1500174"/>
            <a:ext cx="4869614" cy="3656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ленова\Desktop\педагог - психолог Щербенко М.С\программы\волонтеры СГФК\фото\туристический маршрут Центр\ShEuLQcbjwc.jpg" id="162" name="Google Shape;16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256" y="2889058"/>
            <a:ext cx="5286413" cy="3968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енова\Desktop\педагог - психолог Щербенко М.С\программы\волонтеры СГФК\фото\туристический маршрут Центр\zEa0XTQ07ik.jpg" id="167" name="Google Shape;167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857232"/>
            <a:ext cx="3808040" cy="5072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ленова\Desktop\педагог - психолог Щербенко М.С\программы\волонтеры СГФК\фото\туристический маршрут Центр\2EX2fIZIrrM.jpg" id="168" name="Google Shape;16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7686" y="1714488"/>
            <a:ext cx="4237143" cy="34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473cd7c50_0_0"/>
          <p:cNvSpPr txBox="1"/>
          <p:nvPr>
            <p:ph type="title"/>
          </p:nvPr>
        </p:nvSpPr>
        <p:spPr>
          <a:xfrm>
            <a:off x="323700" y="77775"/>
            <a:ext cx="5610000" cy="67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Туристический маршрут- план.</a:t>
            </a:r>
            <a:endParaRPr b="1"/>
          </a:p>
        </p:txBody>
      </p:sp>
      <p:sp>
        <p:nvSpPr>
          <p:cNvPr id="174" name="Google Shape;174;g8473cd7c50_0_0"/>
          <p:cNvSpPr txBox="1"/>
          <p:nvPr>
            <p:ph idx="1" type="body"/>
          </p:nvPr>
        </p:nvSpPr>
        <p:spPr>
          <a:xfrm>
            <a:off x="4058500" y="749775"/>
            <a:ext cx="4880100" cy="632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1. Театр оперы и балета.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2. Памятный знак первому новосибирскому трамваю.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3. Памятник Ленину.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4. Памятник гимну.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5. Дом Актера.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6. Сквер Героев Революции.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7. Цветочные часы.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8. Сибирские просторы.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9. Памятник В.С. Высоцкому, там же Буква А.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10. Театр Глобус.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11. Памятник Первому светофору.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12. Стоквартирный дом.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13. Памятник А.Д. Крячкову.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14. Собор Александра Невского.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15. Новосибирский художественный музей.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16. Памятник А.И. Покрышкину.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17. Областная юношеская библиотека.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18. Часовня Святого Николая.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highlight>
                  <a:srgbClr val="FFFFFF"/>
                </a:highlight>
              </a:rPr>
              <a:t>19. Первомайский сквер.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>
                <a:highlight>
                  <a:srgbClr val="FFFFFF"/>
                </a:highlight>
              </a:rPr>
              <a:t>20. Краеведческий музей.</a:t>
            </a:r>
            <a:endParaRPr sz="1400"/>
          </a:p>
        </p:txBody>
      </p:sp>
      <p:pic>
        <p:nvPicPr>
          <p:cNvPr id="175" name="Google Shape;175;g8473cd7c5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50" y="938150"/>
            <a:ext cx="3708225" cy="326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/>
          <p:nvPr>
            <p:ph type="title"/>
          </p:nvPr>
        </p:nvSpPr>
        <p:spPr>
          <a:xfrm>
            <a:off x="457200" y="274638"/>
            <a:ext cx="7467600" cy="439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Schoolbook"/>
              <a:buNone/>
            </a:pPr>
            <a:r>
              <a:rPr lang="ru-RU" sz="2700">
                <a:solidFill>
                  <a:schemeClr val="dk1"/>
                </a:solidFill>
              </a:rPr>
              <a:t>Второй туристический маршрут.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81" name="Google Shape;181;p7"/>
          <p:cNvSpPr txBox="1"/>
          <p:nvPr>
            <p:ph idx="1" type="body"/>
          </p:nvPr>
        </p:nvSpPr>
        <p:spPr>
          <a:xfrm>
            <a:off x="457200" y="857232"/>
            <a:ext cx="7467600" cy="5143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ru-RU"/>
              <a:t>Второй маршрут был организован уже в октябре 2019 года. К этому времени было подготовлено </a:t>
            </a:r>
            <a:r>
              <a:rPr i="1" lang="ru-RU"/>
              <a:t>20 достопримечательностей.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ru-RU"/>
              <a:t>Количество участников: 20 человек.</a:t>
            </a:r>
            <a:endParaRPr/>
          </a:p>
        </p:txBody>
      </p:sp>
      <p:pic>
        <p:nvPicPr>
          <p:cNvPr descr="av5Z9Xn4LxA.jpg" id="182" name="Google Shape;18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70" y="2786058"/>
            <a:ext cx="4572032" cy="34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>
            <p:ph idx="1" type="body"/>
          </p:nvPr>
        </p:nvSpPr>
        <p:spPr>
          <a:xfrm>
            <a:off x="457200" y="428604"/>
            <a:ext cx="7467600" cy="604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ru-RU"/>
              <a:t>    В 2019 году большее количество участников составляли первокурсники, что помогало в знакомстве старших курсов с вновь поступившими ребятами, а также в знакомстве ребят между группами.</a:t>
            </a:r>
            <a:endParaRPr/>
          </a:p>
        </p:txBody>
      </p:sp>
      <p:pic>
        <p:nvPicPr>
          <p:cNvPr descr="zJP9VTbuzhc.jpg" id="188" name="Google Shape;1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7356" y="2357430"/>
            <a:ext cx="5214942" cy="3911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2019-02-21T01:51:25Z</dcterms:created>
  <dc:creator>ленова</dc:creator>
</cp:coreProperties>
</file>