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5" r:id="rId18"/>
    <p:sldId id="273" r:id="rId19"/>
    <p:sldId id="292" r:id="rId20"/>
    <p:sldId id="274" r:id="rId21"/>
    <p:sldId id="279" r:id="rId22"/>
    <p:sldId id="278" r:id="rId23"/>
    <p:sldId id="277" r:id="rId24"/>
    <p:sldId id="276" r:id="rId25"/>
    <p:sldId id="283" r:id="rId26"/>
    <p:sldId id="282" r:id="rId27"/>
    <p:sldId id="281" r:id="rId28"/>
    <p:sldId id="280" r:id="rId29"/>
    <p:sldId id="286" r:id="rId30"/>
    <p:sldId id="285" r:id="rId31"/>
    <p:sldId id="287" r:id="rId32"/>
    <p:sldId id="284" r:id="rId33"/>
    <p:sldId id="291" r:id="rId34"/>
    <p:sldId id="289" r:id="rId35"/>
    <p:sldId id="290" r:id="rId36"/>
    <p:sldId id="28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5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C6507-FA67-48FA-99B5-B73AC5AEF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3AE1CC-13D6-4B81-9359-EA722280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DA2D5F-9BC6-42D1-8B1A-58600514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2F8C8-C7EF-4569-BFDF-6E2FD5B5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80346E-370A-495F-84D3-97F7C34B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9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54C22-A15D-466C-A244-6417101D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00E3CE-16C1-42F0-A599-31F177C1E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BE0E4-92EA-4B2D-BC8D-05BA6EE2B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36126-A637-4B21-A14A-842BB64A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048C3-7A82-4443-93E9-A5411303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81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1CBDBE-7FBF-492E-A00B-DB93733A8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F1B635-81C0-4710-B475-51B36B3BC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A60DE3-D0FE-498C-AF1F-DA512FAA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18D01-B904-48F3-A8B5-E9ED3CA7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1C01E-1085-4BB7-AEE7-6100B054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0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8BBCA-38C9-4868-8BE6-AB1CFD5F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ECDAF2-8DA5-4844-AC57-E0971888B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04F96-40A9-43F3-A6CB-AFA50CD7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24FD3-3E17-4DA3-8D3C-4B67EC25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B289F8-3ED2-4DCD-9CA5-E3E92BE3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2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FA0B3-BB59-4B0A-B120-ACFE5062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2DAA5C-2080-4058-BCBF-9057A8600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7B7694-C746-4DBA-89DA-8286FBDF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731BE2-D96A-4FD4-8C54-2208C9432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2CBBB-A6BC-4666-95C4-E7887073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9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A1920-F4A4-4BD5-A260-8B3190CE4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BC465-7632-4260-9710-63DB6E11C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389BA2-CDF4-45E5-8B11-374F26E4E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1F3CD5-5C0A-45AB-99DC-874E0106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107C9A-A860-4564-8FFF-036D4EDC7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5A9BF8-9FC7-4A95-A026-054069B5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21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A7E41-B4EB-4AF8-9D14-2440B361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F9A75E-07AE-4DE8-BC9B-26C07B454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99C66C-3065-4034-A703-1DEBD7FAA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3262DB-A850-46BC-B829-5ED8C349D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1DA613-2E25-4B2C-A36D-DDCD2C92D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55037A-8E77-4021-B5DC-379982E1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83F1F2-C5A2-4DC3-A10A-EA11D436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822682-42CB-4CE2-B1C0-C186DB2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5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6D7E0-DF5A-4470-8625-EE87E9DA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4AED08-DDDD-4A76-8CAA-FDFFE282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48AF8C-F5AF-419F-A4C3-B2A59E06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9B805D-4B3D-4D10-A5C3-3F364B1B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2DB280-B0AD-4578-B144-4B433EF7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1D0082-7F79-4C28-8D0B-C627D996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4F6539-C2F8-471E-AAB8-D179B438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5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AA5BC-D3D3-42EF-9668-66F8DE1C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9467E-0A7F-445D-ACA6-06C42C939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36B76B-71B0-4191-9B51-425E5D2BB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3CBFBD-B195-4ADC-809B-D5FE7E4F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5F1FF-A4C8-4DCF-8A43-A7C3C60A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EE046-F3EA-439A-AC02-78F20EF64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6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DD06B-7D16-4F59-8ED5-F6AE7CBD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3BEAC4-2DB5-4B54-9EE5-F74DCF32C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D0CD77-B1A8-4ED2-B084-ECC4D1FB4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44CFBF-EB83-4EF2-9154-FA651589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6A3BB-D37F-46FC-A056-AF2E7DAA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B49209-5578-40DE-AB37-C6F42D90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5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70BB8-8440-4AE3-B5EA-ABAD41D3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BD5B2-531E-47FB-A410-846B03B3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1B37D-3882-4088-BA5F-04466D6E3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AC719-3C7D-4A6F-AD3C-1E9D6E3961BC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8F561-CDCA-46CF-852B-7E98C06C3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8C3EB-FAE7-4B68-A9F5-DEF5FA7AA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65B0D-DA7B-48B4-A740-07ED959C57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7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ABCF7-19E9-4F36-A03D-A3BF61E0B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7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75AAE7-AD39-496B-9756-F1943B447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7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62F8E1-3CD0-47D6-B8FD-A50B9B75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A21CA-195E-42EC-AD2C-300CF7B2E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9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FB5F4-511C-4EC2-BF12-6D34C9E55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08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CFFD4E-E723-4FDE-8643-333ED565B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4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F1159-3C23-4849-9C66-F8AB23536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2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482D35-DD3B-4E27-988C-9F74CD3C3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7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872FC-21C0-4C1C-82B8-04E1795B2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D7F876-E3AA-4BDB-98A5-BA4E1727C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4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29568-5FB5-4CE3-9F41-F3A2A059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3BEC48-4CA6-4001-9E09-6D9C3CC4C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407057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1C3A0432-6463-4438-986E-00DC24E3C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9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9F5CC1-8932-4961-9351-3D98D98F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7C64D-AA82-4830-B056-0AD66FF0F4CE}"/>
              </a:ext>
            </a:extLst>
          </p:cNvPr>
          <p:cNvSpPr txBox="1"/>
          <p:nvPr/>
        </p:nvSpPr>
        <p:spPr>
          <a:xfrm>
            <a:off x="3056967" y="40965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Zero Cool" panose="02000600000000000000" pitchFamily="2" charset="0"/>
                <a:ea typeface="Zero Cool" panose="02000600000000000000" pitchFamily="2" charset="0"/>
              </a:rPr>
              <a:t>5</a:t>
            </a:r>
            <a:endParaRPr lang="ru-RU" sz="3600" dirty="0">
              <a:solidFill>
                <a:schemeClr val="bg1"/>
              </a:solidFill>
              <a:latin typeface="Zero Cool" panose="02000600000000000000" pitchFamily="2" charset="0"/>
              <a:ea typeface="Zero Cool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21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E172E-56D0-4CC9-AD5D-2D4498E6C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0CE35D-001B-4942-A813-A2A063144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39" y="802295"/>
            <a:ext cx="243861" cy="320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6F6B3-71BF-49F2-BD84-0E7C85FB11BC}"/>
              </a:ext>
            </a:extLst>
          </p:cNvPr>
          <p:cNvSpPr txBox="1"/>
          <p:nvPr/>
        </p:nvSpPr>
        <p:spPr>
          <a:xfrm>
            <a:off x="6929717" y="66309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Zero Cool" panose="02000600000000000000" pitchFamily="2" charset="0"/>
                <a:ea typeface="Zero Cool" panose="02000600000000000000" pitchFamily="2" charset="0"/>
              </a:rPr>
              <a:t>6</a:t>
            </a:r>
            <a:endParaRPr lang="ru-RU" sz="2800" dirty="0">
              <a:latin typeface="Zero Cool" panose="02000600000000000000" pitchFamily="2" charset="0"/>
              <a:ea typeface="Zero Cool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5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29FD62-2311-4226-97DF-4791F74A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1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D57286-4877-4F31-881C-4FF75E288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68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8D5856-87DB-46CD-8C75-AF95207C0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6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20AC6C-917F-4E35-8E02-31C8B70C8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1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BDB3D-8EA3-46CA-833D-98A93F07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74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EA9EC-8AFF-43ED-A431-D21990C1A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6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259F3E-809C-4947-99FF-415702FFA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79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F54449-1A72-4771-9A69-FA715D58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6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7CF7FE-8D05-45BC-9CE4-92F8E7574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00349F-5B3A-4159-A886-5A6151EAE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798" y="3575143"/>
            <a:ext cx="1526520" cy="152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85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C25F94-FF26-4A1F-A0BB-521BCF12A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6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1E475F-ECC6-45FF-B927-9789A1A7E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66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B7CBA-723B-4CF1-9159-C4B60FBFC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60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40E63-3EDE-403A-9CD2-8C4E9DA46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41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4548C-EBE3-4228-BFBA-006BC74A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21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29EC02-9D57-4F8A-95D5-FDFA44911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23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8E777B-8DBC-47CB-B1EB-DE56E0431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7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BDF79C-A90A-465C-9713-9AB9BD7C6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5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EAB245-33E2-48A2-B5A1-DF1E88875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8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BCEE79-24A1-459B-8E21-B786457CC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6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93928-9831-494C-AC61-2D0A5C58E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59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A9377-1568-4E47-BE08-58E96B2C2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7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99F4B-6C78-43B0-8417-E83DAF7DE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41169B-2C4A-4EF3-BA8B-EE4727F6E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0ACB79-3E8B-4D51-867E-0BD629B6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822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</Words>
  <Application>Microsoft Office PowerPoint</Application>
  <PresentationFormat>Широкоэкранный</PresentationFormat>
  <Paragraphs>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Zero Cool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PASHA FERENOV</dc:creator>
  <cp:lastModifiedBy>PASHA FERENOV</cp:lastModifiedBy>
  <cp:revision>6</cp:revision>
  <dcterms:created xsi:type="dcterms:W3CDTF">2026-02-24T19:16:01Z</dcterms:created>
  <dcterms:modified xsi:type="dcterms:W3CDTF">2026-02-24T21:02:49Z</dcterms:modified>
</cp:coreProperties>
</file>