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91" r:id="rId2"/>
    <p:sldId id="283" r:id="rId3"/>
    <p:sldId id="294" r:id="rId4"/>
    <p:sldId id="295" r:id="rId5"/>
    <p:sldId id="290" r:id="rId6"/>
    <p:sldId id="288" r:id="rId7"/>
    <p:sldId id="292" r:id="rId8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448701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3" y="1600201"/>
            <a:ext cx="39945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43164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3" y="6333135"/>
            <a:ext cx="548699" cy="52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ru" sz="1300">
                <a:solidFill>
                  <a:schemeClr val="dk1"/>
                </a:solidFill>
              </a:rPr>
              <a:t>‹#›</a:t>
            </a:fld>
            <a:endParaRPr lang="ru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hape 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2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"/>
          <p:cNvSpPr txBox="1"/>
          <p:nvPr/>
        </p:nvSpPr>
        <p:spPr>
          <a:xfrm>
            <a:off x="2627784" y="2060848"/>
            <a:ext cx="6275033" cy="13681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3600" b="1" dirty="0" smtClean="0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Турнир по баскетболу 3х3 </a:t>
            </a:r>
            <a:endParaRPr lang="ru" sz="3600" b="1" dirty="0" smtClean="0">
              <a:solidFill>
                <a:srgbClr val="FFFFFF"/>
              </a:solidFill>
              <a:latin typeface="Batang" pitchFamily="18" charset="-127"/>
              <a:ea typeface="Batang" pitchFamily="18" charset="-127"/>
            </a:endParaRPr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3600" b="1" dirty="0" smtClean="0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«</a:t>
            </a:r>
            <a:r>
              <a:rPr lang="ru" sz="3600" b="1" dirty="0" smtClean="0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БЕЛЫЙ БАСКЕТБОЛ</a:t>
            </a:r>
            <a:r>
              <a:rPr lang="ru" sz="3600" b="1" dirty="0" smtClean="0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»</a:t>
            </a:r>
            <a:endParaRPr lang="ru" sz="3600" b="1" dirty="0">
              <a:solidFill>
                <a:srgbClr val="FFFFFF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6516216" y="427401"/>
            <a:ext cx="1995609" cy="759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lang="ru" sz="1800" b="1" dirty="0">
              <a:solidFill>
                <a:schemeClr val="accent2"/>
              </a:solidFill>
              <a:latin typeface="Museo Sans Cyrl 700" pitchFamily="50" charset="-52"/>
            </a:endParaRPr>
          </a:p>
        </p:txBody>
      </p:sp>
      <p:sp>
        <p:nvSpPr>
          <p:cNvPr id="34" name="Shape 34"/>
          <p:cNvSpPr txBox="1"/>
          <p:nvPr/>
        </p:nvSpPr>
        <p:spPr>
          <a:xfrm>
            <a:off x="2915816" y="3861048"/>
            <a:ext cx="6228184" cy="13681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800" b="1" dirty="0" smtClean="0">
                <a:solidFill>
                  <a:schemeClr val="accent2"/>
                </a:solidFill>
                <a:latin typeface="Museo Sans Cyrl 700" pitchFamily="50" charset="-52"/>
              </a:rPr>
              <a:t>Хандадашев Антон Мухтарович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" sz="2000" b="1" dirty="0" smtClean="0">
                <a:solidFill>
                  <a:schemeClr val="accent2"/>
                </a:solidFill>
                <a:latin typeface="Museo Sans Cyrl 700" pitchFamily="50" charset="-52"/>
              </a:rPr>
              <a:t>руководитель</a:t>
            </a:r>
          </a:p>
        </p:txBody>
      </p:sp>
    </p:spTree>
    <p:extLst>
      <p:ext uri="{BB962C8B-B14F-4D97-AF65-F5344CB8AC3E}">
        <p14:creationId xmlns:p14="http://schemas.microsoft.com/office/powerpoint/2010/main" val="254695526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42" y="1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63687" y="476672"/>
            <a:ext cx="74334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ambria" pitchFamily="18" charset="0"/>
              </a:rPr>
              <a:t>Самый интересный проект по </a:t>
            </a:r>
            <a:r>
              <a:rPr lang="ru-RU" sz="2400" b="1" dirty="0" err="1">
                <a:latin typeface="Cambria" pitchFamily="18" charset="0"/>
              </a:rPr>
              <a:t>streetball</a:t>
            </a:r>
            <a:r>
              <a:rPr lang="ru-RU" sz="2400" b="1" dirty="0">
                <a:latin typeface="Cambria" pitchFamily="18" charset="0"/>
              </a:rPr>
              <a:t> в РФ.</a:t>
            </a:r>
            <a:endParaRPr lang="ru-RU" sz="2400" b="1" dirty="0">
              <a:latin typeface="Cambria" pitchFamily="18" charset="0"/>
            </a:endParaRPr>
          </a:p>
        </p:txBody>
      </p:sp>
      <p:pic>
        <p:nvPicPr>
          <p:cNvPr id="3074" name="Picture 2" descr="E:\2017\Проекты 2017\Национальная премия ГРАЖДАНСКАЯ ИНЕЦИАТИВА\photofacefun_com_15098380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41369"/>
            <a:ext cx="5832648" cy="573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3612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51" y="2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4873629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</a:rPr>
              <a:t>Подрастающие поколение, под контролем спортсменов </a:t>
            </a:r>
          </a:p>
          <a:p>
            <a:pPr algn="ctr"/>
            <a:r>
              <a:rPr lang="ru-RU" sz="2400" b="1" dirty="0" smtClean="0">
                <a:latin typeface="Cambria" pitchFamily="18" charset="0"/>
              </a:rPr>
              <a:t>СК «Богатырь»</a:t>
            </a:r>
            <a:endParaRPr lang="ru-RU" sz="2400" b="1" dirty="0">
              <a:latin typeface="Cambria" pitchFamily="18" charset="0"/>
            </a:endParaRPr>
          </a:p>
        </p:txBody>
      </p:sp>
      <p:pic>
        <p:nvPicPr>
          <p:cNvPr id="7172" name="Picture 4" descr="C:\Users\User\Desktop\проекты 2016\Краснодар бизнес\сейчас\DcGK_UfbUN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3"/>
            <a:ext cx="4963191" cy="452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проекты 2016\Краснодар бизнес\сейчас\x79zr-KUR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" y="3"/>
            <a:ext cx="4327773" cy="4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02209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51" y="2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20906" y="5310581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</a:rPr>
              <a:t>Из года в год к нашему проекту присоединяется всё больше новых городов и регионов РФ</a:t>
            </a:r>
            <a:endParaRPr lang="ru-RU" sz="2400" b="1" dirty="0">
              <a:latin typeface="Cambria" pitchFamily="18" charset="0"/>
            </a:endParaRPr>
          </a:p>
        </p:txBody>
      </p:sp>
      <p:pic>
        <p:nvPicPr>
          <p:cNvPr id="4098" name="Picture 2" descr="C:\Антон\2020\Конкурсы\ДОБРО\RxzeJpkWYu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78" y="16043"/>
            <a:ext cx="4458417" cy="464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Антон\2020\Конкурсы\ДОБРО\WyW3gDqATo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97" y="0"/>
            <a:ext cx="4825253" cy="466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1304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2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" y="4483604"/>
            <a:ext cx="9143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СПОРТИВНЫЙ КЛУБ «БОГАТЫРЬ», ДАЕТ ШАНС ТАЛАНТЛИВОЙ МОЛОДЕЖИ, ДОСТИЧЬ САМЫХ ВЫСОКИХ СПОРТИВНЫХ РЕЗУЛЬТАТОВ!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User\Desktop\проекты 2016\Краснодар бизнес\сейчас\4KuBojFIgK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108"/>
            <a:ext cx="440667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проекты 2016\Краснодар бизнес\баскетбол\_80q28bboN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681" y="0"/>
            <a:ext cx="475252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23821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2"/>
            <a:ext cx="9143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\\10.129.64.37\netdisk\Event\КОНФЕРЕНЦИИ\Новый стиль Премии синий\logotype\Логотип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6" y="5877273"/>
            <a:ext cx="2655769" cy="81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980728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КОНТАКТЫ</a:t>
            </a:r>
            <a:endParaRPr lang="ru-RU" b="1" dirty="0"/>
          </a:p>
        </p:txBody>
      </p:sp>
      <p:pic>
        <p:nvPicPr>
          <p:cNvPr id="8194" name="Picture 2" descr="C:\Users\User\Desktop\проекты 2016\Краснодар бизнес\баскетбол\zxJbHh_1uH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3671900" cy="328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проекты 2016\Краснодар бизнес\баскетбол\VFCtgL_t5SQ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790" y="0"/>
            <a:ext cx="365877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проекты 2016\Краснодар бизнес\баскетбол\OXjY9MxKn3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59" y="4149080"/>
            <a:ext cx="3654577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User\Desktop\проекты 2016\Краснодар бизнес\баскетбол\DmM987-YSr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117" y="4149080"/>
            <a:ext cx="3618447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User\Desktop\проекты 2016\Краснодар бизнес\баскетбол\Ju4By6Gx7yg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799" y="2420888"/>
            <a:ext cx="2726403" cy="260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23821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31"/>
            <a:ext cx="8229600" cy="444641"/>
          </a:xfrm>
        </p:spPr>
        <p:txBody>
          <a:bodyPr/>
          <a:lstStyle/>
          <a:p>
            <a:pPr algn="ctr"/>
            <a:r>
              <a:rPr lang="ru-RU" sz="2800" dirty="0" smtClean="0"/>
              <a:t>Награды спортивного клуба «Богатырь»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2016\проекты 2016\поездка на форум сообщество\9PHD7W6oXf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04664"/>
            <a:ext cx="457199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2016\проекты 2016\поездка на форум сообщество\-9SXCFo8H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32047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2016\проекты 2016\поездка на форум сообщество\BktPA0OF1Q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4005064"/>
            <a:ext cx="4571999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2016\проекты 2016\поездка на форум сообщество\cPTw1eUpuh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5064"/>
            <a:ext cx="4320480" cy="285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95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</TotalTime>
  <Words>68</Words>
  <Application>Microsoft Office PowerPoint</Application>
  <PresentationFormat>Экран (4:3)</PresentationFormat>
  <Paragraphs>11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simple-light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Награды спортивного клуба «Богатырь»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Maru</dc:creator>
  <cp:lastModifiedBy>Master</cp:lastModifiedBy>
  <cp:revision>46</cp:revision>
  <dcterms:modified xsi:type="dcterms:W3CDTF">2020-04-29T05:33:31Z</dcterms:modified>
</cp:coreProperties>
</file>