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5" r:id="rId9"/>
    <p:sldId id="263" r:id="rId10"/>
    <p:sldId id="266" r:id="rId11"/>
    <p:sldId id="26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221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77BE8-119D-422C-BC7E-9E1D8CC9C39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57342-ECC5-4B21-B3AC-60E1FB9D46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5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57342-ECC5-4B21-B3AC-60E1FB9D465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40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" y="1617266"/>
            <a:ext cx="9172230" cy="64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6439" y="404664"/>
            <a:ext cx="7496001" cy="316835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волонтерском движении в Килемарском муниципальном районе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https://catherineasquithgallery.com/uploads/posts/2021-02/1613686388_43-p-fon-dlya-prezentatsii-volonter-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s://catherineasquithgallery.com/uploads/posts/2021-02/1613686388_43-p-fon-dlya-prezentatsii-volonter-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3" descr="https://ucare.timepad.ru/3eec9db0-c8fb-4507-87bd-8a91c934a584/-/preview/1248x1248/-/format/jpeg/poster_event_206696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738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https://sun9-86.userapi.com/impg/c_M9kc7GAU8L9vgzHDpHIjJRLifgcJGjfCtsvQ/SPx4x5QkGWg.jpg?size=997x2160&amp;quality=96&amp;sign=a3fb4e3433fa42eff99a29a1be4a44b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7" b="15370"/>
          <a:stretch/>
        </p:blipFill>
        <p:spPr bwMode="auto">
          <a:xfrm>
            <a:off x="294384" y="1340768"/>
            <a:ext cx="3604840" cy="45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25.userapi.com/impg/p3wI5ygiDU4kT9rcxvnLAG1ynxy-ywwfw2KrBA/0TVdnM62y9o.jpg?size=2560x1920&amp;quality=96&amp;sign=fb66fa39c4327c47cf54d3b20ee27e1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7469" b="14505"/>
          <a:stretch/>
        </p:blipFill>
        <p:spPr bwMode="auto">
          <a:xfrm>
            <a:off x="4483565" y="3668158"/>
            <a:ext cx="4016484" cy="249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32.userapi.com/impg/Ts9nNSq2xKI290l74g6KDNUCSawW20hRRZErpA/csBGBBysmVs.jpg?size=1152x768&amp;quality=96&amp;sign=7685ba1335cc1707ed4b437186a174e7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36037" r="14146" b="4963"/>
          <a:stretch/>
        </p:blipFill>
        <p:spPr bwMode="auto">
          <a:xfrm>
            <a:off x="4499992" y="1052736"/>
            <a:ext cx="3994908" cy="25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93" y="27384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40" y="0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21999" r="19670" b="16667"/>
          <a:stretch/>
        </p:blipFill>
        <p:spPr bwMode="auto">
          <a:xfrm>
            <a:off x="91321" y="1213966"/>
            <a:ext cx="8961359" cy="51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4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40" y="0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sun9-7.userapi.com/impg/GauB2pg_ZnzoYU3aKeWYa7hpFzsn0j3YukT4hg/Qq2skKKE21E.jpg?size=2560x1182&amp;quality=96&amp;sign=ae165200d529af255b5b32f1de65bd1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7" r="24604" b="37173"/>
          <a:stretch/>
        </p:blipFill>
        <p:spPr bwMode="auto">
          <a:xfrm>
            <a:off x="478968" y="236375"/>
            <a:ext cx="3613650" cy="32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0494"/>
            <a:ext cx="4169144" cy="3126858"/>
          </a:xfrm>
          <a:prstGeom prst="rect">
            <a:avLst/>
          </a:prstGeom>
        </p:spPr>
      </p:pic>
      <p:pic>
        <p:nvPicPr>
          <p:cNvPr id="3076" name="Picture 4" descr="https://sun9-77.userapi.com/impg/bZyrS-J5n6xslpy-2_E956s7S-pnpZRYy7u8IA/IL0awazIFDc.jpg?size=738x1600&amp;quality=95&amp;sign=b4130e286739099986cf8e680781185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3" b="24069"/>
          <a:stretch/>
        </p:blipFill>
        <p:spPr bwMode="auto">
          <a:xfrm>
            <a:off x="574026" y="3610262"/>
            <a:ext cx="3349902" cy="29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мои документы\патриотика\ЮНАРМИЯ\конкурс штабов 2022\смотр штабов\m_8qSd81LU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0" b="16666"/>
          <a:stretch/>
        </p:blipFill>
        <p:spPr bwMode="auto">
          <a:xfrm>
            <a:off x="5104642" y="260648"/>
            <a:ext cx="3831438" cy="30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s://sun9-87.userapi.com/impg/3AN0nlPL2GCCFT_lqm6nczP6qUAF8qKyVV0tqA/gw6xMkj0CcQ.jpg?size=1600x738&amp;quality=95&amp;sign=65f4167b0f69ee5aca933c42b94a75f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r="36377"/>
          <a:stretch/>
        </p:blipFill>
        <p:spPr bwMode="auto">
          <a:xfrm>
            <a:off x="1767243" y="1184061"/>
            <a:ext cx="28767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17.userapi.com/impg/WuL1SCvRltK2PY13RQzx5Di6yD3q9CY-SwQCNA/g54I-LhZcIg.jpg?size=1600x738&amp;quality=95&amp;sign=eec3938f3b5b30799559fcab640f667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14978" r="14420"/>
          <a:stretch/>
        </p:blipFill>
        <p:spPr bwMode="auto">
          <a:xfrm>
            <a:off x="832295" y="3865652"/>
            <a:ext cx="3811713" cy="22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9" t="26048" r="29264" b="27155"/>
          <a:stretch/>
        </p:blipFill>
        <p:spPr bwMode="auto">
          <a:xfrm>
            <a:off x="5076056" y="1184061"/>
            <a:ext cx="3804696" cy="24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s://sun9-79.userapi.com/impg/0fqSsc0IfwhMMFJm6XUvfgYqgJz9zbUxnOwpDw/ZpD2nAPCOKk.jpg?size=448x284&amp;quality=95&amp;sign=835eb67303a693629ddd5ed8764d9caa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4"/>
          <a:stretch/>
        </p:blipFill>
        <p:spPr bwMode="auto">
          <a:xfrm>
            <a:off x="4644008" y="3810337"/>
            <a:ext cx="4267200" cy="23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sun9-74.userapi.com/impg/DMZJ3tpRuyUC25CMCyipeJC-5bN2ENk0RsmN5A/vkkOtl8LMVY.jpg?size=1600x1200&amp;quality=96&amp;sign=9a14833e13164111130b3b5cb31bef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60338"/>
            <a:ext cx="3699758" cy="27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15.userapi.com/impg/qTmlTfTKboWgUfMDxrwsyTTcRyixKtpdsydl_A/ltLu6uiWaIw.jpg?size=810x1080&amp;quality=96&amp;sign=0add5269b8dc92c3f66ecc854ec155ad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12810" r="-71" b="35269"/>
          <a:stretch/>
        </p:blipFill>
        <p:spPr bwMode="auto">
          <a:xfrm>
            <a:off x="176995" y="3342294"/>
            <a:ext cx="3799582" cy="26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4.userapi.com/impg/RxtL12GCTUm3OWkhOisq2Dt4D7JXRzgLVHsx2A/2_UOAjTiUEQ.jpg?size=1280x960&amp;quality=95&amp;sign=19d10629711b4923992c8fcb3020f6f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32818" r="34713" b="22204"/>
          <a:stretch/>
        </p:blipFill>
        <p:spPr bwMode="auto">
          <a:xfrm>
            <a:off x="4854102" y="181744"/>
            <a:ext cx="39736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77.userapi.com/impg/Bqt7_a-IriEPu_feK3PEaHMTduzwja9SfTLTOg/Rc9OwGSiSTg.jpg?size=2560x1920&amp;quality=96&amp;sign=b4a38295fb7a34eb2392eb5f66466e1c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30035" r="35421" b="20738"/>
          <a:stretch/>
        </p:blipFill>
        <p:spPr bwMode="auto">
          <a:xfrm>
            <a:off x="4716152" y="3342294"/>
            <a:ext cx="4199248" cy="26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sun9-1.userapi.com/impg/4HLv4MvaHC4Myi_HnMTrv9XhRYaM62DL3GDIQg/VKv5ZbmnXKc.jpg?size=2560x1707&amp;quality=95&amp;sign=6ffea03fac2eefc7077bc96ca70bbf0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6" t="10649" r="24846" b="12528"/>
          <a:stretch/>
        </p:blipFill>
        <p:spPr bwMode="auto">
          <a:xfrm>
            <a:off x="3059832" y="2038955"/>
            <a:ext cx="2775472" cy="383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77.userapi.com/impg/rRAHRIeYmwCbCxMDDZpgm_Yjb1rFexKDDnR8eg/gjvSxFaH4uI.jpg?size=2560x1709&amp;quality=96&amp;sign=6da813aac7122ce88d8f8b052fb9886a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2" t="10683" r="29688" b="22359"/>
          <a:stretch/>
        </p:blipFill>
        <p:spPr bwMode="auto">
          <a:xfrm>
            <a:off x="107504" y="1303756"/>
            <a:ext cx="2716648" cy="48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85.userapi.com/impg/0OooGZ4yQvT4-xxJlSe11nmAdL8pth-zWiZemQ/MuE2uZTDtUc.jpg?size=738x1600&amp;quality=96&amp;sign=4aa7cfbefe98fdde7a540c139b662cc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0" b="11867"/>
          <a:stretch/>
        </p:blipFill>
        <p:spPr bwMode="auto">
          <a:xfrm>
            <a:off x="6084168" y="1268760"/>
            <a:ext cx="3036750" cy="49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https://sun9-62.userapi.com/impg/g5IXHV3yfi4KrtnaoR99oWbt36ig_ugZPvADfw/gE88zMFMIX0.jpg?size=1200x1600&amp;quality=95&amp;sign=4ba7014717188fd639d0e522d98b3b11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33000" r="14249"/>
          <a:stretch/>
        </p:blipFill>
        <p:spPr bwMode="auto">
          <a:xfrm>
            <a:off x="179512" y="1140732"/>
            <a:ext cx="3792945" cy="50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4.userapi.com/impg/uyXTO3AuOV9zrWzWzUpi3qYVMzcxIdbla813TA/CBobYtkAMa0.jpg?size=1920x1440&amp;quality=96&amp;sign=c5fbf1ea075c04c46b40ccff699436be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9157" r="21068" b="16930"/>
          <a:stretch/>
        </p:blipFill>
        <p:spPr bwMode="auto">
          <a:xfrm>
            <a:off x="4211960" y="1140731"/>
            <a:ext cx="4751891" cy="50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"/>
            <a:ext cx="9432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sun9-58.userapi.com/impg/9Ll2pnFSkkVgn3sKHrRJae-IedRLvw6EdxuVJA/YYklMTNg7NA.jpg?size=1280x960&amp;quality=95&amp;sign=ad144bbfcb26f93000daa5c6350185ae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10417" r="2483"/>
          <a:stretch/>
        </p:blipFill>
        <p:spPr bwMode="auto">
          <a:xfrm>
            <a:off x="107504" y="2348880"/>
            <a:ext cx="5260642" cy="38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3.userapi.com/impg/FBMFXLD17etKq37rma5gpoMFCBf6fvHtpuiaOg/2KpqrCaXoRA.jpg?size=2560x1707&amp;quality=95&amp;sign=e91cb7bc2d19db551ab33a68d5675bf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10485"/>
          <a:stretch/>
        </p:blipFill>
        <p:spPr bwMode="auto">
          <a:xfrm>
            <a:off x="5364088" y="583276"/>
            <a:ext cx="3652654" cy="286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16.userapi.com/impg/-H_7h3X581SnWViqzJRGD7EoDKqSbEq6UkuS4Q/ZFPVTAvjUE8.jpg?size=2560x1707&amp;quality=95&amp;sign=ffeb588d3bb0c751979a3b6c7083654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7" t="15932" r="34263"/>
          <a:stretch/>
        </p:blipFill>
        <p:spPr bwMode="auto">
          <a:xfrm>
            <a:off x="6156176" y="3447964"/>
            <a:ext cx="2407018" cy="30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896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honoteka.org/uploads/posts/2021-05/1620059359_21-phonoteka_org-p-fon-dlya-prezentatsii-volonterstvo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 descr="https://sun9-37.userapi.com/impg/cGDtJe0f6iVNy_tT3Myi2dTve6zCe3Z6kRsVFg/f7mucIHVRf4.jpg?size=2560x1707&amp;quality=95&amp;sign=5a312e6a374defa1e6e80bae932d2dd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7215" r="16263" b="5262"/>
          <a:stretch/>
        </p:blipFill>
        <p:spPr bwMode="auto">
          <a:xfrm>
            <a:off x="323528" y="1867490"/>
            <a:ext cx="4753626" cy="37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35.userapi.com/impg/AIuxyKmX8ganDxad9uBJc5wwonKVB0cNvnmKww/Dmj7rS-CKFU.jpg?size=1440x1920&amp;quality=96&amp;sign=ee62891ce73ae23272be2d0968db11f1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2995" b="17666"/>
          <a:stretch/>
        </p:blipFill>
        <p:spPr bwMode="auto">
          <a:xfrm>
            <a:off x="5220072" y="1893916"/>
            <a:ext cx="3492914" cy="37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8</Words>
  <Application>Microsoft Office PowerPoint</Application>
  <PresentationFormat>Экран (4:3)</PresentationFormat>
  <Paragraphs>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О волонтерском движении в Килемарском муниципальном районе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2022-11-28T10:32:39Z</dcterms:created>
  <dcterms:modified xsi:type="dcterms:W3CDTF">2023-02-13T05:38:59Z</dcterms:modified>
</cp:coreProperties>
</file>