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5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1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8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8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227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6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5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2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8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3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1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9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0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6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6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C0C2-D516-47D0-9BA0-A7A4E8F0C56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6B0B7E-44C4-432C-A7DF-72CAC3F7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4.jpe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7568" y="2924944"/>
            <a:ext cx="6912768" cy="2088232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A1CB46"/>
                </a:solidFill>
                <a:latin typeface="Arial Black" pitchFamily="34" charset="0"/>
              </a:rPr>
              <a:t>Муниципальное учреждение культуры </a:t>
            </a:r>
            <a:r>
              <a:rPr lang="ru-RU" sz="4400" dirty="0">
                <a:solidFill>
                  <a:srgbClr val="699841"/>
                </a:solidFill>
                <a:latin typeface="Arial Black" pitchFamily="34" charset="0"/>
              </a:rPr>
              <a:t/>
            </a:r>
            <a:br>
              <a:rPr lang="ru-RU" sz="4400" dirty="0">
                <a:solidFill>
                  <a:srgbClr val="699841"/>
                </a:solidFill>
                <a:latin typeface="Arial Black" pitchFamily="34" charset="0"/>
              </a:rPr>
            </a:br>
            <a:r>
              <a:rPr lang="ru-RU" sz="4400" dirty="0">
                <a:solidFill>
                  <a:srgbClr val="699841"/>
                </a:solidFill>
                <a:latin typeface="Arial Black" pitchFamily="34" charset="0"/>
              </a:rPr>
              <a:t/>
            </a:r>
            <a:br>
              <a:rPr lang="ru-RU" sz="4400" dirty="0">
                <a:solidFill>
                  <a:srgbClr val="699841"/>
                </a:solidFill>
                <a:latin typeface="Arial Black" pitchFamily="34" charset="0"/>
              </a:rPr>
            </a:br>
            <a:r>
              <a:rPr lang="ru-RU" sz="4400" dirty="0">
                <a:solidFill>
                  <a:srgbClr val="699841"/>
                </a:solidFill>
                <a:latin typeface="Arial Black" pitchFamily="34" charset="0"/>
              </a:rPr>
              <a:t>«Культурно-досуговый центр»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16633"/>
            <a:ext cx="1584176" cy="9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8599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Дворец культуры г.Пикалево  - одно из старейших учреждений культуры города, отмечающее в </a:t>
            </a:r>
            <a:br>
              <a:rPr lang="ru-RU" sz="2700" b="1" dirty="0"/>
            </a:br>
            <a:r>
              <a:rPr lang="ru-RU" sz="2700" b="1" dirty="0"/>
              <a:t>2012 году  </a:t>
            </a:r>
            <a:r>
              <a:rPr lang="ru-RU" sz="2700" dirty="0">
                <a:latin typeface="Arial Black" pitchFamily="34" charset="0"/>
              </a:rPr>
              <a:t>свое  55-летие.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908720"/>
            <a:ext cx="7200800" cy="5184576"/>
          </a:xfrm>
        </p:spPr>
        <p:txBody>
          <a:bodyPr>
            <a:noAutofit/>
          </a:bodyPr>
          <a:lstStyle/>
          <a:p>
            <a:r>
              <a:rPr lang="ru-RU" sz="2400" b="1" dirty="0"/>
              <a:t>Муниципальное бюджетное  учреждение культуры «Культурно-досуговый центр» МБУК«КДЦ»</a:t>
            </a:r>
            <a:r>
              <a:rPr lang="ru-RU" sz="2400" dirty="0"/>
              <a:t> создано постановлением администрации муниципального образования город Лесозаводск от 28.10.2005 г. №759. В соответствии с постановлением от 18.07.2011 г.№716 года переименовано из муниципального учреждения культуры «Культурно-досуговый центр» в  Муниципальное бюджетное  учреждение культуры «Культурно-досуговый центр».</a:t>
            </a:r>
          </a:p>
        </p:txBody>
      </p:sp>
    </p:spTree>
    <p:extLst>
      <p:ext uri="{BB962C8B-B14F-4D97-AF65-F5344CB8AC3E}">
        <p14:creationId xmlns:p14="http://schemas.microsoft.com/office/powerpoint/2010/main" val="21727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91544" y="404664"/>
          <a:ext cx="6840760" cy="5544616"/>
        </p:xfrm>
        <a:graphic>
          <a:graphicData uri="http://schemas.openxmlformats.org/drawingml/2006/table">
            <a:tbl>
              <a:tblPr/>
              <a:tblGrid>
                <a:gridCol w="6840760">
                  <a:extLst>
                    <a:ext uri="{9D8B030D-6E8A-4147-A177-3AD203B41FA5}">
                      <a16:colId xmlns:a16="http://schemas.microsoft.com/office/drawing/2014/main" val="1446631255"/>
                    </a:ext>
                  </a:extLst>
                </a:gridCol>
              </a:tblGrid>
              <a:tr h="554461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/>
                          <a:latin typeface="+mn-lt"/>
                        </a:rPr>
                        <a:t>Целью деятельности Муниципального бюджетного учреждения культуры «Культурно – досуговый центр» является создание условий для организации и обеспечения жителей городского округа услугами в области культуры.  Культурно - массовые мероприятия проводятся с учётом интересов аудитории, ее возрастных особенностей и запросов жителей, что благотворно воздействует на формирование и развитие творческих способностей участников мероприятий.</a:t>
                      </a:r>
                    </a:p>
                    <a:p>
                      <a:pPr algn="ctr"/>
                      <a:endParaRPr lang="ru-RU" sz="2000" b="0" dirty="0" smtClean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ru-RU" sz="2000" b="0" dirty="0" smtClean="0">
                          <a:effectLst/>
                          <a:latin typeface="+mn-lt"/>
                        </a:rPr>
                        <a:t>В структуру МБУК «Культурно – досуговый центр» входят 13 обособленных структурных подразделений, в том числе, 10 сельских клубов, Молодежный клуб «Олимп», Городской дом культуры, Дом культуры </a:t>
                      </a:r>
                      <a:r>
                        <a:rPr lang="ru-RU" sz="2000" b="0" dirty="0" err="1" smtClean="0">
                          <a:effectLst/>
                          <a:latin typeface="+mn-lt"/>
                        </a:rPr>
                        <a:t>Ружинского</a:t>
                      </a:r>
                      <a:r>
                        <a:rPr lang="ru-RU" sz="2000" b="0" dirty="0" smtClean="0">
                          <a:effectLst/>
                          <a:latin typeface="+mn-lt"/>
                        </a:rPr>
                        <a:t> микрорайона (с кинозалом «Планета»).</a:t>
                      </a:r>
                      <a:endParaRPr lang="ru-RU" sz="2000" b="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817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9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00" y="3154181"/>
            <a:ext cx="1527673" cy="5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26" y="2974181"/>
            <a:ext cx="2036897" cy="7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3154181"/>
            <a:ext cx="1527673" cy="5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00" y="4142831"/>
            <a:ext cx="1527673" cy="5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2" y="4142831"/>
            <a:ext cx="1527673" cy="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9" y="5163457"/>
            <a:ext cx="1527673" cy="5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5163457"/>
            <a:ext cx="1527673" cy="5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00" y="2064939"/>
            <a:ext cx="1527673" cy="5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37" y="2064939"/>
            <a:ext cx="1527673" cy="5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4" y="2067574"/>
            <a:ext cx="1527673" cy="5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00" y="1072953"/>
            <a:ext cx="1527672" cy="5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61" y="1070318"/>
            <a:ext cx="1527673" cy="54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3" y="1070318"/>
            <a:ext cx="1527673" cy="5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24" y="4142831"/>
            <a:ext cx="1527671" cy="54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59316" y="289010"/>
            <a:ext cx="273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Учреждения МБУК «КДЦ»</a:t>
            </a:r>
          </a:p>
        </p:txBody>
      </p:sp>
    </p:spTree>
    <p:extLst>
      <p:ext uri="{BB962C8B-B14F-4D97-AF65-F5344CB8AC3E}">
        <p14:creationId xmlns:p14="http://schemas.microsoft.com/office/powerpoint/2010/main" val="10411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064" y="116632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Особо значимые мероприятия 2021 г.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1" y="1052736"/>
            <a:ext cx="7344816" cy="4536504"/>
          </a:xfrm>
        </p:spPr>
        <p:txBody>
          <a:bodyPr>
            <a:noAutofit/>
          </a:bodyPr>
          <a:lstStyle/>
          <a:p>
            <a:pPr algn="ctr"/>
            <a:r>
              <a:rPr lang="ru-RU" sz="1200" dirty="0"/>
              <a:t>В первом квартале 2021 года особо значимыми были календарные мероприятия, посвященные праздничным датам – Дню Защитника Отечества и Международному женскому дню. Так же проведены развлекательные новогодние и рождественские уличные программы, соревнования по зимнему картингу на кубок имени героя Советского Союза А.Н. Костина, совместно с управлением спорта, краевые соревнования по кикбоксингу (открытие, митинг, закрытие), смотр-конкурс строя и песни среди представителей юнармейских отрядов ЛГО. </a:t>
            </a:r>
          </a:p>
          <a:p>
            <a:pPr algn="ctr"/>
            <a:r>
              <a:rPr lang="ru-RU" sz="1200" dirty="0"/>
              <a:t>В втором квартале 2021 года проводились мероприятия ко «Дню всех трудящихся», ряд мероприятий приуроченные к празднованию «Дня Победы в ВОВ», в июне проведены торжественные и праздничные концерты ко «Дню города» и «Дню Российской молодежи», Работниками «КДЦ» проведено открытие виртуального концертного зала на территории «ЦБС».</a:t>
            </a:r>
          </a:p>
          <a:p>
            <a:pPr algn="ctr"/>
            <a:r>
              <a:rPr lang="ru-RU" sz="1200" dirty="0"/>
              <a:t>Третий квартал 2021 года был отмечен снижением мероприятий в офлайн формате в связи со вспышкой заболеваемости </a:t>
            </a:r>
            <a:r>
              <a:rPr lang="ru-RU" sz="1200" dirty="0" err="1"/>
              <a:t>короновирусной</a:t>
            </a:r>
            <a:r>
              <a:rPr lang="ru-RU" sz="1200" dirty="0"/>
              <a:t> инфекцией на территории ЛГО. В следствии чего заметно снижение посещаемости. В сентябре проведены ряд мероприятий посвящённых «Дню окончания Второй мировой войны», так же проведены всероссийские фестивали «Уличного кино-2021» и «Ночь кино».</a:t>
            </a:r>
          </a:p>
          <a:p>
            <a:pPr algn="ctr"/>
            <a:r>
              <a:rPr lang="ru-RU" sz="1200" dirty="0"/>
              <a:t>Четвертый квартал был отмечен увеличением посещаемости. Огромное количество мероприятий было проведено на открытом воздухе: концерты, </a:t>
            </a:r>
            <a:r>
              <a:rPr lang="ru-RU" sz="1200" dirty="0" err="1"/>
              <a:t>интерактивы</a:t>
            </a:r>
            <a:r>
              <a:rPr lang="ru-RU" sz="1200" dirty="0"/>
              <a:t> с детьми, радиоточки, открытие зимнего городка, культурный час и др. Значимым событием как для сферы культуры, так и для жителей </a:t>
            </a:r>
            <a:r>
              <a:rPr lang="ru-RU" sz="1200" dirty="0" err="1"/>
              <a:t>Ружинского</a:t>
            </a:r>
            <a:r>
              <a:rPr lang="ru-RU" sz="1200" dirty="0"/>
              <a:t> микрорайона г. Лесозаводска стало создание АРТ – пространства на новогодние темы на территории, прилегающей к территории Дома культуры </a:t>
            </a:r>
            <a:r>
              <a:rPr lang="ru-RU" sz="1200" dirty="0" err="1"/>
              <a:t>Ружинского</a:t>
            </a:r>
            <a:r>
              <a:rPr lang="ru-RU" sz="1200" dirty="0"/>
              <a:t> микрорайона. Уже второй год подряд, при минимальной материальной поддержке из бюджета округа реализовали такой масштабный творческий проект. В создании и изготовлении фотозон приняли участие местные народные умельцы, преподаватели детской школы искусств, работники учреждений культуры, предприниматели округа. </a:t>
            </a:r>
          </a:p>
          <a:p>
            <a:pPr algn="ctr"/>
            <a:r>
              <a:rPr lang="ru-RU" sz="1200" dirty="0"/>
              <a:t>Всего в 2021 году МБУК «КДЦ» проведено 4195 культурно – досуговых мероприятий, которые посетили 292 620 человек, из них, 1499 мероприятий – это киносеансы, их посещаемость 23 439 человек.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5114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9" y="2061107"/>
            <a:ext cx="1775773" cy="23676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4" y="211215"/>
            <a:ext cx="3073171" cy="1728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16" y="240326"/>
            <a:ext cx="4674147" cy="2629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3" y="4203793"/>
            <a:ext cx="4089740" cy="2537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930150"/>
            <a:ext cx="3073172" cy="23048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633" y="259978"/>
            <a:ext cx="1728659" cy="2304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18" y="2930150"/>
            <a:ext cx="1747757" cy="23303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56" y="4670555"/>
            <a:ext cx="2479377" cy="18595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75" y="2453864"/>
            <a:ext cx="1969300" cy="14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52" y="5134223"/>
            <a:ext cx="2092011" cy="139571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26" y="4011427"/>
            <a:ext cx="1888880" cy="25185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3" y="2542387"/>
            <a:ext cx="2946871" cy="16576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09" y="2426834"/>
            <a:ext cx="3128515" cy="14439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81" y="223129"/>
            <a:ext cx="2472714" cy="32969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7" y="199698"/>
            <a:ext cx="3342009" cy="2227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05" y="69673"/>
            <a:ext cx="4395936" cy="24727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4" y="4315555"/>
            <a:ext cx="2277503" cy="2277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97" y="2404644"/>
            <a:ext cx="4395937" cy="2932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17" y="3885319"/>
            <a:ext cx="2032796" cy="27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Молодежное добровольческое объединение «Голос»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Является клубным формированием, созданное на базе муниципального бюджетного учреждения культуры в 2009 году.</a:t>
            </a:r>
          </a:p>
          <a:p>
            <a:r>
              <a:rPr lang="ru-RU" dirty="0" smtClean="0"/>
              <a:t>Волонтеры МДО Голос активно принимают участие в мероприятиях МБУК «КДЦ», внося огромный вклад в развитие деятельности волонтеров культуры Лесозаводского городского округа. Являются главными помощниками и организаторами различных акций и мероприятий, а также принимают участие в Всероссийских и региональных акциях.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3" y="5378904"/>
            <a:ext cx="2845624" cy="128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176" y="236947"/>
            <a:ext cx="1335024" cy="1780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4406812"/>
            <a:ext cx="2096809" cy="941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60" y="212917"/>
            <a:ext cx="2018755" cy="1514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66" y="4390753"/>
            <a:ext cx="3453083" cy="15562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41" y="1921671"/>
            <a:ext cx="2620515" cy="11810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29" y="5399081"/>
            <a:ext cx="2917131" cy="13147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81" y="3297405"/>
            <a:ext cx="3114433" cy="14014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49" y="4698900"/>
            <a:ext cx="4449618" cy="200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0068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491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Trebuchet MS</vt:lpstr>
      <vt:lpstr>Wingdings 3</vt:lpstr>
      <vt:lpstr>Аспект</vt:lpstr>
      <vt:lpstr>Муниципальное учреждение культуры   «Культурно-досуговый центр»</vt:lpstr>
      <vt:lpstr>                           Дворец культуры г.Пикалево  - одно из старейших учреждений культуры города, отмечающее в  2012 году  свое  55-летие.  </vt:lpstr>
      <vt:lpstr>Презентация PowerPoint</vt:lpstr>
      <vt:lpstr>Презентация PowerPoint</vt:lpstr>
      <vt:lpstr>Особо значимые мероприятия 2021 г. </vt:lpstr>
      <vt:lpstr>Презентация PowerPoint</vt:lpstr>
      <vt:lpstr>Презентация PowerPoint</vt:lpstr>
      <vt:lpstr>Молодежное добровольческое объединение «Голос»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культуры   «Культурно-досуговый центр»</dc:title>
  <dc:creator>Пользователь Windows</dc:creator>
  <cp:lastModifiedBy>Пользователь Windows</cp:lastModifiedBy>
  <cp:revision>5</cp:revision>
  <dcterms:created xsi:type="dcterms:W3CDTF">2022-09-16T02:24:07Z</dcterms:created>
  <dcterms:modified xsi:type="dcterms:W3CDTF">2022-09-27T04:29:36Z</dcterms:modified>
</cp:coreProperties>
</file>