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8" r:id="rId3"/>
    <p:sldId id="260" r:id="rId4"/>
    <p:sldId id="259" r:id="rId5"/>
    <p:sldId id="261" r:id="rId6"/>
    <p:sldId id="265" r:id="rId7"/>
    <p:sldId id="271" r:id="rId8"/>
    <p:sldId id="272" r:id="rId9"/>
    <p:sldId id="264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lagoda_darya_rodnoe/" TargetMode="External"/><Relationship Id="rId2" Type="http://schemas.openxmlformats.org/officeDocument/2006/relationships/hyperlink" Target="https://vk.com/dorogou_dobra_se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daryalagoda" TargetMode="External"/><Relationship Id="rId4" Type="http://schemas.openxmlformats.org/officeDocument/2006/relationships/hyperlink" Target="https://m.facebook.com/profile.php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7239000" cy="72008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</a:rPr>
              <a:t>Автор проекта – </a:t>
            </a:r>
            <a:r>
              <a:rPr lang="ru-RU" sz="2400" b="0" dirty="0" err="1" smtClean="0">
                <a:solidFill>
                  <a:schemeClr val="tx1"/>
                </a:solidFill>
              </a:rPr>
              <a:t>Лагода</a:t>
            </a:r>
            <a:r>
              <a:rPr lang="ru-RU" sz="2400" b="0" dirty="0" smtClean="0">
                <a:solidFill>
                  <a:schemeClr val="tx1"/>
                </a:solidFill>
              </a:rPr>
              <a:t> Дарья</a:t>
            </a:r>
            <a:endParaRPr lang="ru-RU" sz="2400" b="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913"/>
            <a:ext cx="6868616" cy="5904383"/>
          </a:xfrm>
        </p:spPr>
      </p:pic>
    </p:spTree>
    <p:extLst>
      <p:ext uri="{BB962C8B-B14F-4D97-AF65-F5344CB8AC3E}">
        <p14:creationId xmlns:p14="http://schemas.microsoft.com/office/powerpoint/2010/main" val="222919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239000" cy="14310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Информация о проекте в </a:t>
            </a:r>
            <a:r>
              <a:rPr lang="ru-RU" sz="2000" dirty="0" err="1" smtClean="0">
                <a:solidFill>
                  <a:schemeClr val="tx1"/>
                </a:solidFill>
              </a:rPr>
              <a:t>соц.сетях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Группа в ВК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vk.com/dorogou_dobra_sev</a:t>
            </a:r>
            <a:endParaRPr lang="ru-RU" dirty="0" smtClean="0"/>
          </a:p>
          <a:p>
            <a:r>
              <a:rPr lang="ru-RU" dirty="0" smtClean="0"/>
              <a:t>Публикации на личных страничках</a:t>
            </a:r>
          </a:p>
          <a:p>
            <a:r>
              <a:rPr lang="en-US" dirty="0">
                <a:hlinkClick r:id="rId3"/>
              </a:rPr>
              <a:t>https://www.instagram.com/lagoda_darya_rodnoe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m.facebook.com/profile.php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vk.com/daryalagoda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2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Спасибо за внимание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9725"/>
            <a:ext cx="6768240" cy="4846638"/>
          </a:xfrm>
        </p:spPr>
      </p:pic>
    </p:spTree>
    <p:extLst>
      <p:ext uri="{BB962C8B-B14F-4D97-AF65-F5344CB8AC3E}">
        <p14:creationId xmlns:p14="http://schemas.microsoft.com/office/powerpoint/2010/main" val="22861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7186634" cy="857256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solidFill>
                  <a:schemeClr val="tx1"/>
                </a:solidFill>
              </a:rPr>
              <a:t>Проект «Дорогою Добра» – это творческие выездные мастерские для детей в сельской местности с популяризацией русского фольклора и декоративно-прикладного искусства.</a:t>
            </a:r>
            <a:endParaRPr lang="ru-RU" sz="2000" b="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3" y="1857364"/>
            <a:ext cx="6408712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404664"/>
            <a:ext cx="7196166" cy="6051072"/>
          </a:xfrm>
        </p:spPr>
        <p:txBody>
          <a:bodyPr/>
          <a:lstStyle/>
          <a:p>
            <a:r>
              <a:rPr lang="ru-RU" dirty="0" smtClean="0"/>
              <a:t>Проблематика:</a:t>
            </a:r>
          </a:p>
          <a:p>
            <a:r>
              <a:rPr lang="ru-RU" dirty="0" smtClean="0"/>
              <a:t>Нет возможности для творческой самореализации детей в сельской местности.</a:t>
            </a:r>
          </a:p>
          <a:p>
            <a:r>
              <a:rPr lang="ru-RU" dirty="0" smtClean="0"/>
              <a:t>Цель проекта:</a:t>
            </a:r>
          </a:p>
          <a:p>
            <a:r>
              <a:rPr lang="ru-RU" dirty="0" smtClean="0"/>
              <a:t>Предоставить возможность детям творчески реализовываться в сельской местности.</a:t>
            </a:r>
          </a:p>
          <a:p>
            <a:r>
              <a:rPr lang="ru-RU" dirty="0"/>
              <a:t>Цель мастерской- создание творческой атмосферы для </a:t>
            </a:r>
            <a:r>
              <a:rPr lang="ru-RU" dirty="0" smtClean="0"/>
              <a:t>детей, </a:t>
            </a:r>
            <a:r>
              <a:rPr lang="ru-RU" dirty="0"/>
              <a:t>где при помощи различных занятий и мастер-классов дети в селе будут развиваться и учиться новым видам творчества.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Целевая аудитория: дети от 5 до 14 лет в сельской местности г. Севастополя.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9725"/>
            <a:ext cx="6696232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1486"/>
            <a:ext cx="7272808" cy="103793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Задачи: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создать условия для творческого развития детей и провести ряд творческих мероприятий с привлечением специалистов.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9725"/>
            <a:ext cx="6840760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Команда проекта: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7 верных волонтеров, которые уже помогали в проведении мероприятий проекта, который был успешно реализован в 2020 г.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09725"/>
            <a:ext cx="6336704" cy="4846638"/>
          </a:xfrm>
        </p:spPr>
      </p:pic>
    </p:spTree>
    <p:extLst>
      <p:ext uri="{BB962C8B-B14F-4D97-AF65-F5344CB8AC3E}">
        <p14:creationId xmlns:p14="http://schemas.microsoft.com/office/powerpoint/2010/main" val="4688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Проект будет реализовываться в течении 10 месяцев.</a:t>
            </a:r>
          </a:p>
          <a:p>
            <a:r>
              <a:rPr lang="ru-RU" dirty="0" smtClean="0"/>
              <a:t>В процессе реализации проекта планируется провести 24 творческих мероприятий с театрализованными элементами.</a:t>
            </a:r>
          </a:p>
          <a:p>
            <a:r>
              <a:rPr lang="ru-RU" dirty="0" smtClean="0"/>
              <a:t>Планируется обучить 300 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8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707088" cy="303352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           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Партнеры проекта: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Департамент культуры </a:t>
            </a:r>
            <a:r>
              <a:rPr lang="ru-RU" sz="2400" dirty="0" err="1" smtClean="0">
                <a:solidFill>
                  <a:schemeClr val="tx1"/>
                </a:solidFill>
              </a:rPr>
              <a:t>г.Севастополя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«Региональная информационная библиотечная система» </a:t>
            </a:r>
            <a:r>
              <a:rPr lang="ru-RU" sz="2400" dirty="0" err="1" smtClean="0">
                <a:solidFill>
                  <a:schemeClr val="tx1"/>
                </a:solidFill>
              </a:rPr>
              <a:t>г.Севастополя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«общество русской культуры» Севастополь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384" y="3155228"/>
            <a:ext cx="3370024" cy="31409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033524"/>
            <a:ext cx="2425469" cy="3384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01" y="3400364"/>
            <a:ext cx="2397105" cy="289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В </a:t>
            </a:r>
            <a:r>
              <a:rPr lang="ru-RU" sz="1800" dirty="0">
                <a:solidFill>
                  <a:schemeClr val="tx1"/>
                </a:solidFill>
              </a:rPr>
              <a:t>каждом селе будет организована выставка детских работ(специальный </a:t>
            </a:r>
            <a:r>
              <a:rPr lang="ru-RU" sz="1800" dirty="0" smtClean="0">
                <a:solidFill>
                  <a:schemeClr val="tx1"/>
                </a:solidFill>
              </a:rPr>
              <a:t>уголок).</a:t>
            </a:r>
            <a:r>
              <a:rPr lang="ru-RU" sz="1800" dirty="0">
                <a:solidFill>
                  <a:schemeClr val="tx1"/>
                </a:solidFill>
              </a:rPr>
              <a:t>Выставка будет действовать на постоянной основе.</a:t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9725"/>
            <a:ext cx="669674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155</TotalTime>
  <Words>173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Trebuchet MS</vt:lpstr>
      <vt:lpstr>Wingdings</vt:lpstr>
      <vt:lpstr>Wingdings 2</vt:lpstr>
      <vt:lpstr>Изящная</vt:lpstr>
      <vt:lpstr>Автор проекта – Лагода Дарья</vt:lpstr>
      <vt:lpstr>Проект «Дорогою Добра» – это творческие выездные мастерские для детей в сельской местности с популяризацией русского фольклора и декоративно-прикладного искусства.</vt:lpstr>
      <vt:lpstr>  </vt:lpstr>
      <vt:lpstr>Целевая аудитория: дети от 5 до 14 лет в сельской местности г. Севастополя.</vt:lpstr>
      <vt:lpstr>Задачи: создать условия для творческого развития детей и провести ряд творческих мероприятий с привлечением специалистов.</vt:lpstr>
      <vt:lpstr>Команда проекта: 7 верных волонтеров, которые уже помогали в проведении мероприятий проекта, который был успешно реализован в 2020 г.</vt:lpstr>
      <vt:lpstr>Презентация PowerPoint</vt:lpstr>
      <vt:lpstr>                                      Партнеры проекта:  Департамент культуры г.Севастополя  «Региональная информационная библиотечная система» г.Севастополя  «общество русской культуры» Севастополь</vt:lpstr>
      <vt:lpstr>В каждом селе будет организована выставка детских работ(специальный уголок).Выставка будет действовать на постоянной основе. </vt:lpstr>
      <vt:lpstr>Информация о проекте в соц.сетях: 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Реализация проекта            «Родное-родное»       в библиотеке-филиал  № 24</dc:title>
  <dc:creator>lenovo</dc:creator>
  <cp:lastModifiedBy>Lenovo</cp:lastModifiedBy>
  <cp:revision>22</cp:revision>
  <dcterms:created xsi:type="dcterms:W3CDTF">2021-03-13T12:10:57Z</dcterms:created>
  <dcterms:modified xsi:type="dcterms:W3CDTF">2021-05-30T22:41:26Z</dcterms:modified>
</cp:coreProperties>
</file>