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6" r:id="rId10"/>
    <p:sldId id="265" r:id="rId11"/>
    <p:sldId id="273" r:id="rId12"/>
    <p:sldId id="270" r:id="rId13"/>
    <p:sldId id="269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455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0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7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70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6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45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46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175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95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9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59834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902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9DE867D-8D0B-468C-9587-62728FE3A260}" type="datetimeFigureOut">
              <a:rPr lang="ru-RU" smtClean="0"/>
              <a:t>08.10.2024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433B7C-A5F8-4FCD-B2D4-C38C5740645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0922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30" y="1955224"/>
            <a:ext cx="3643230" cy="34104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88579" y="548091"/>
            <a:ext cx="11098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профессиональное образовательное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«Печорский промышленно-экономический техникум»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1544" y="2060027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ТВОРЧЕСКИЙ</a:t>
            </a:r>
            <a:r>
              <a:rPr kumimoji="0" lang="ru-RU" sz="4000" b="1" i="1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 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ПРОЕКТ</a:t>
            </a:r>
            <a:b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</a:b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«Вязание</a:t>
            </a:r>
            <a:r>
              <a:rPr kumimoji="0" lang="ru-RU" sz="4000" b="1" i="1" u="none" strike="noStrike" kern="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 спицами</a:t>
            </a: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  <a:t>»</a:t>
            </a:r>
            <a:b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Arial" panose="020B0604020202020204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1544" y="4774087"/>
            <a:ext cx="6096000" cy="11798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Выполнили </a:t>
            </a:r>
            <a:r>
              <a:rPr lang="uk-UA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студенты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: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Свергун 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Софья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 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Череугина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Ульяна</a:t>
            </a:r>
            <a:endParaRPr lang="uk-UA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uk-UA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Группа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uk-UA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М-106</a:t>
            </a:r>
          </a:p>
        </p:txBody>
      </p:sp>
    </p:spTree>
    <p:extLst>
      <p:ext uri="{BB962C8B-B14F-4D97-AF65-F5344CB8AC3E}">
        <p14:creationId xmlns:p14="http://schemas.microsoft.com/office/powerpoint/2010/main" val="34302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46" y="5297214"/>
            <a:ext cx="1633740" cy="1224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440" y="5538952"/>
            <a:ext cx="1311197" cy="9827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30318" y="405594"/>
            <a:ext cx="6096000" cy="9284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роцесс работы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1207929"/>
            <a:ext cx="2522962" cy="2481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754" y="1207929"/>
            <a:ext cx="2493819" cy="2481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265" y="1207929"/>
            <a:ext cx="2493819" cy="2481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776" y="1207930"/>
            <a:ext cx="2493819" cy="24812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4477" y="3883006"/>
            <a:ext cx="2613170" cy="2475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6797" y="3883006"/>
            <a:ext cx="2493819" cy="2475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9866" y="3896709"/>
            <a:ext cx="2493819" cy="2462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912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Терапевтическая функция вязания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Вязание помогает справиться с депрессиями, неврозами и другими психологическими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проблемами.</a:t>
            </a: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2009 году в Университете Британской Колумбии было изучено 38 женщин с нервной анорексией пищевого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поведения, которых обучили вязанию. 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% женщин заявили, что рукоделие уменьшили их страхи. 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Тренер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по ведению здорового образа жизни в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Англиии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Betsan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Corkhill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автор книги «Вязание для здоровья и хорошего самочувствия» создал сайт, чтобы оценить ценность того, что она называет терапевтическим вязанием. 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Среди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ее респондентов 54 % из тех, кто был в клинической депрессии, сказали, что вязание их делает счастливыми или очень счастливыми</a:t>
            </a:r>
          </a:p>
        </p:txBody>
      </p:sp>
    </p:spTree>
    <p:extLst>
      <p:ext uri="{BB962C8B-B14F-4D97-AF65-F5344CB8AC3E}">
        <p14:creationId xmlns:p14="http://schemas.microsoft.com/office/powerpoint/2010/main" val="1791495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9912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Первый мастер-класс в отделении социальной реабилитации несовершеннолетних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16423"/>
            <a:ext cx="4424165" cy="3318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5" y="2083846"/>
            <a:ext cx="4511039" cy="33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9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" y="962297"/>
            <a:ext cx="5207726" cy="39057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57" y="962297"/>
            <a:ext cx="5207726" cy="39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7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2" y="609600"/>
            <a:ext cx="4146914" cy="5529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79" y="609600"/>
            <a:ext cx="4140926" cy="55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5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587" y="626900"/>
            <a:ext cx="43673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Цель проекта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239" y="1496201"/>
            <a:ext cx="11495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Создать продукт из пряжи с помощью спиц</a:t>
            </a:r>
            <a:r>
              <a:rPr lang="ru-RU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представить его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865" y="532308"/>
            <a:ext cx="47830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Задачи проекта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0865" y="1769434"/>
            <a:ext cx="7446997" cy="1577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Изучить историю вязания спицами.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2. Рассчитать себестоимость изделия.</a:t>
            </a:r>
          </a:p>
          <a:p>
            <a:r>
              <a:rPr lang="ru-RU" sz="28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3. Выбрать технику вязания.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0239" y="542818"/>
            <a:ext cx="41518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SWOT-</a:t>
            </a: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анализ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877783"/>
              </p:ext>
            </p:extLst>
          </p:nvPr>
        </p:nvGraphicFramePr>
        <p:xfrm>
          <a:off x="1576553" y="1397875"/>
          <a:ext cx="8755118" cy="3944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27841">
                  <a:extLst>
                    <a:ext uri="{9D8B030D-6E8A-4147-A177-3AD203B41FA5}">
                      <a16:colId xmlns:a16="http://schemas.microsoft.com/office/drawing/2014/main" val="4176199511"/>
                    </a:ext>
                  </a:extLst>
                </a:gridCol>
                <a:gridCol w="4627277">
                  <a:extLst>
                    <a:ext uri="{9D8B030D-6E8A-4147-A177-3AD203B41FA5}">
                      <a16:colId xmlns:a16="http://schemas.microsoft.com/office/drawing/2014/main" val="3083465686"/>
                    </a:ext>
                  </a:extLst>
                </a:gridCol>
              </a:tblGrid>
              <a:tr h="411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Сильные стороны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Слабые стороны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398436"/>
                  </a:ext>
                </a:extLst>
              </a:tr>
              <a:tr h="1427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8600" algn="l"/>
                        </a:tabLst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опыт вязания;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знание различных техник вязания;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умение создавать уникальные и красивые изделия;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возможность зарабатывать на своём хобби.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7955" algn="l"/>
                        </a:tabLst>
                      </a:pP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необходимость тратить время и усилия на создание изделий;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зависимость от наличия пряжи и инструментов;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возможные сложности с реализацией вязаных изделий.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361534"/>
                  </a:ext>
                </a:extLst>
              </a:tr>
              <a:tr h="4119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Возможности</a:t>
                      </a:r>
                      <a:endParaRPr lang="ru-RU" sz="20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Угрозы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230264"/>
                  </a:ext>
                </a:extLst>
              </a:tr>
              <a:tr h="1647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4775" algn="l"/>
                        </a:tabLst>
                      </a:pP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увеличение спроса на вязаные изделия;</a:t>
                      </a:r>
                      <a:b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развитие навыков маркетинга и продаж;</a:t>
                      </a:r>
                      <a:b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расширение ассортимента вязаных изделий;</a:t>
                      </a:r>
                      <a:b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возможность сотрудничества с другими мастерами или магазинами.</a:t>
                      </a:r>
                      <a:endParaRPr lang="ru-RU" sz="140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7955" algn="l"/>
                        </a:tabLst>
                      </a:pP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конкуренция со стороны других мастеров;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изменения в модных тенденциях;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экономические кризисы, влияющие на покупательскую способность;</a:t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● технологические изменения, упрощающие производство вязаных изделий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42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4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788277" y="277937"/>
            <a:ext cx="9543393" cy="12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Выбор и обоснование проблемы</a:t>
            </a:r>
            <a:endParaRPr lang="ru-RU" sz="3200" b="1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-9017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4495" y="1045041"/>
            <a:ext cx="97851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90170"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i="1" dirty="0"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Мы выбрали творческий проект по теме «Вязание спицами», так как нам нравится вязать. Это очень интересное и увлекательное занятие, потому что из пары мотков ниток и спиц получается произведение искусства. Вязать нас учила бабушка. Первые петли у нас были не ровными, кривыми. Но потом со временем начали получаться ровные, красивые петли. Мы считаем, что вязание спицами наиболее популярно распространенно в наше время.  Из пряжи можно связать что угодно, и это будет смотреться очень красиво и оригинально. Вязание позволяет выразить свою и</a:t>
            </a:r>
            <a:r>
              <a:rPr lang="ru-RU" sz="2000" i="1" dirty="0">
                <a:solidFill>
                  <a:srgbClr val="000000"/>
                </a:solidFill>
                <a:latin typeface="Arial" panose="020B0604020202020204" pitchFamily="34" charset="0"/>
                <a:ea typeface="Yu Gothic UI Semibold" panose="020B0700000000000000" pitchFamily="34" charset="-128"/>
                <a:cs typeface="Arial" panose="020B0604020202020204" pitchFamily="34" charset="0"/>
              </a:rPr>
              <a:t>ндивидуальность.</a:t>
            </a:r>
            <a:endParaRPr lang="ru-RU" sz="2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2964" y="464008"/>
            <a:ext cx="7788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Ожидаемые результаты проекта: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2964" y="1367898"/>
            <a:ext cx="77881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Шапка и шарф должны быть: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•​Красивыми по внешнему виду.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•​Качественно сделаны.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•​Оригинальными.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2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15614" y="345691"/>
            <a:ext cx="7903779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Правила техники безопасности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14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049" y="1385675"/>
            <a:ext cx="9690538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Аккуратно обращаться со спицами.</a:t>
            </a:r>
          </a:p>
          <a:p>
            <a:pPr marL="342900" lvl="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Складывать спицы после работы в чехол.</a:t>
            </a:r>
          </a:p>
          <a:p>
            <a:pPr marL="342900" lvl="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Передавать спицы тупыми концами вперёд.</a:t>
            </a:r>
          </a:p>
          <a:p>
            <a:pPr marL="342900" lvl="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вязании на спицах нужно сесть так, чтобы свет падал с левой стороны.</a:t>
            </a:r>
          </a:p>
          <a:p>
            <a:pPr marL="342900" lvl="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Нельзя размахивать спицами, чтобы не уколоть себя или того человека, который сидит рядом.</a:t>
            </a:r>
            <a:endParaRPr lang="ru-RU" sz="2000" b="1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2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5811" y="426809"/>
            <a:ext cx="5060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600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Технология выполнения</a:t>
            </a:r>
            <a:endParaRPr lang="ru-RU" sz="36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172" y="1079147"/>
            <a:ext cx="5087007" cy="373435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Шапка вязалась резинкой “Хлебный колос”</a:t>
            </a:r>
            <a:endParaRPr lang="ru-RU" sz="2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1 ряд:</a:t>
            </a:r>
            <a:r>
              <a:rPr lang="ru-RU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кромочная петля, *1 лицевая петля за заднюю стенку, нить подхватывать снизу -вверх, 1 изнаночная петля* 1 кромочная петля.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ряд: </a:t>
            </a:r>
            <a:r>
              <a:rPr lang="ru-RU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кромочная петля, *1 лицевая петля за заднюю стенку, нить подхватывать снизу-вверх, 1 изнаночная петля за переднюю стенку* 1 кромочная петля. </a:t>
            </a:r>
            <a:endParaRPr lang="ru-RU" sz="2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80083" y="2311339"/>
            <a:ext cx="4834758" cy="250324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Шарф вязался классической резинкой 1</a:t>
            </a:r>
            <a:r>
              <a:rPr lang="en-US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ru-RU" sz="2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000" i="1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0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1-й ряд: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лицевая, 1 изнаночная.</a:t>
            </a:r>
            <a:br>
              <a:rPr lang="ru-RU" sz="20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000" b="1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2-й ряд:</a:t>
            </a:r>
            <a:r>
              <a:rPr lang="ru-RU" sz="2000" i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изнаночную снимаем не провязывая, нить перед работой, 1 лицевая.</a:t>
            </a:r>
            <a:endParaRPr lang="ru-RU" sz="2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7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305" y="5055475"/>
            <a:ext cx="1956282" cy="1466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239" y="5055474"/>
            <a:ext cx="1956282" cy="14661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2456" y="395084"/>
            <a:ext cx="6096000" cy="47756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Экономическое обоснование</a:t>
            </a:r>
            <a:endParaRPr lang="ru-RU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1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Перед тем, как приступить к работе, определяем себестоимость выполняемого изделия. На производство данных изделий требуются следующие материальные затраты: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Пряжа(3мотка) —500 рублей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Спицы—100 рублей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Меховой помпон—80 рублей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Подкладочный </a:t>
            </a:r>
            <a:r>
              <a:rPr lang="ru-RU" sz="2000" i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флис</a:t>
            </a: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(100</a:t>
            </a:r>
            <a:r>
              <a:rPr lang="en-US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150)—316 рублей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</a:pPr>
            <a:r>
              <a:rPr lang="ru-RU" sz="2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ИТОГО:996 рублей</a:t>
            </a:r>
            <a:endParaRPr lang="ru-RU" sz="20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Савон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113</TotalTime>
  <Words>388</Words>
  <Application>Microsoft Office PowerPoint</Application>
  <PresentationFormat>Широкоэкранный</PresentationFormat>
  <Paragraphs>56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Yu Gothic UI Semibold</vt:lpstr>
      <vt:lpstr>Arial</vt:lpstr>
      <vt:lpstr>Calibri</vt:lpstr>
      <vt:lpstr>Calibri Light</vt:lpstr>
      <vt:lpstr>Cambria</vt:lpstr>
      <vt:lpstr>Garamond</vt:lpstr>
      <vt:lpstr>Times New Roman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Терапевтическая функция вязания</vt:lpstr>
      <vt:lpstr>Первый мастер-класс в отделении социальной реабилитации несовершеннолетних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 Свергун</dc:creator>
  <cp:lastModifiedBy>UserHome</cp:lastModifiedBy>
  <cp:revision>16</cp:revision>
  <dcterms:created xsi:type="dcterms:W3CDTF">2024-05-29T17:49:26Z</dcterms:created>
  <dcterms:modified xsi:type="dcterms:W3CDTF">2024-10-08T18:24:08Z</dcterms:modified>
</cp:coreProperties>
</file>