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11" Type="http://schemas.openxmlformats.org/officeDocument/2006/relationships/image" Target="../media/image19.jp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8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8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972" y="2601533"/>
            <a:ext cx="11307651" cy="132652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ВОЛОНТЕРСКАЯ ГРУППА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«созвездие сердец»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С.Летка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60" y="781268"/>
            <a:ext cx="3312018" cy="145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5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206063"/>
            <a:ext cx="11048442" cy="1383071"/>
          </a:xfrm>
        </p:spPr>
        <p:txBody>
          <a:bodyPr/>
          <a:lstStyle/>
          <a:p>
            <a:pPr algn="ctr"/>
            <a:r>
              <a:rPr lang="ru-RU" sz="2800" dirty="0" smtClean="0"/>
              <a:t>Адресная помощь («Забота»)</a:t>
            </a:r>
            <a:br>
              <a:rPr lang="ru-RU" sz="2800" dirty="0" smtClean="0"/>
            </a:br>
            <a:r>
              <a:rPr lang="ru-RU" sz="1600" dirty="0" smtClean="0"/>
              <a:t>Акции, посвященные Дню пожилых людей, дню инвалидов, труженикам тыла, «детям войны», учителям-ветеранам, помощь церкви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42" y="2037724"/>
            <a:ext cx="1668534" cy="1251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666" y="2037724"/>
            <a:ext cx="1539298" cy="27387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148" y="2165106"/>
            <a:ext cx="1239638" cy="26199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61" y="5390350"/>
            <a:ext cx="1934055" cy="12843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91" y="4387206"/>
            <a:ext cx="2368496" cy="15783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749" y="2224393"/>
            <a:ext cx="1993138" cy="15275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843" y="5225098"/>
            <a:ext cx="2044180" cy="131913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596" y="3661066"/>
            <a:ext cx="1017586" cy="135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4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24" y="3470377"/>
            <a:ext cx="1367675" cy="10257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249383"/>
            <a:ext cx="10953606" cy="1193051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без опасности»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акции, мероприятия по пропаганде ЗОЖ (выпуск буклетов для населения, зарядки для учащихся, здоровые переменки, беседы, выпуск плакатов, агитации к ЗОЖ)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18" y="2274790"/>
            <a:ext cx="1394897" cy="10461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328" y="4338776"/>
            <a:ext cx="1553250" cy="1164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936" y="4929452"/>
            <a:ext cx="1553251" cy="11649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019" y="1857540"/>
            <a:ext cx="1349650" cy="10122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61" y="1922546"/>
            <a:ext cx="1540675" cy="11555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823" y="2453604"/>
            <a:ext cx="1519010" cy="11392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4018915"/>
            <a:ext cx="1724137" cy="12931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287" y="3658982"/>
            <a:ext cx="1624620" cy="12704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07" y="4911049"/>
            <a:ext cx="1478053" cy="110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90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222" y="219464"/>
            <a:ext cx="10953606" cy="1119939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«поэтом можешь ты не быть, но гражданином быть обязан»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dirty="0" smtClean="0"/>
              <a:t>организация и проведение социально значимых мероприятий (районный форум одаренных детей (площадка «Волонтеры будущего»), волонтерская конференция «Я – доброволец», уборка памятника неизвестному солдату, и др.). Экологические акции и мероприятия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93" y="2010214"/>
            <a:ext cx="1173231" cy="15643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924" y="4397841"/>
            <a:ext cx="1662395" cy="1246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19" y="4377762"/>
            <a:ext cx="1442764" cy="10820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726" y="2585818"/>
            <a:ext cx="1132888" cy="8496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438" y="1988070"/>
            <a:ext cx="1195730" cy="8967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802" y="2585075"/>
            <a:ext cx="1342555" cy="10069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204" y="2884868"/>
            <a:ext cx="1468311" cy="11012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250" y="4467078"/>
            <a:ext cx="1927518" cy="1108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281" y="3375526"/>
            <a:ext cx="1336315" cy="100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7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249384"/>
            <a:ext cx="10953606" cy="1476386"/>
          </a:xfrm>
        </p:spPr>
        <p:txBody>
          <a:bodyPr>
            <a:normAutofit/>
          </a:bodyPr>
          <a:lstStyle/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Медийный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волонтер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освещение деятельности группы, создание видеороликов, презентаций на различную тематику.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937" y="2507714"/>
            <a:ext cx="1155610" cy="1767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717" y="3477296"/>
            <a:ext cx="1113955" cy="1995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700" y="3940934"/>
            <a:ext cx="1186814" cy="16714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421" y="2502474"/>
            <a:ext cx="1000116" cy="177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33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5423" y="0"/>
            <a:ext cx="10953606" cy="9144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группы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590" y="2673718"/>
            <a:ext cx="2028906" cy="2316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908" y="2471810"/>
            <a:ext cx="1944427" cy="1458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486" y="4324932"/>
            <a:ext cx="1687871" cy="1265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340" y="3123202"/>
            <a:ext cx="1760730" cy="13205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16113" y="950890"/>
            <a:ext cx="3936225" cy="11962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–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организатор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Ольга Викторовна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01" y="2414425"/>
            <a:ext cx="1890073" cy="14175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6049" y="4443750"/>
            <a:ext cx="1750025" cy="119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16255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160</TotalTime>
  <Words>37</Words>
  <Application>Microsoft Office PowerPoint</Application>
  <PresentationFormat>Широкоэкранный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Century Gothic</vt:lpstr>
      <vt:lpstr>Times New Roman</vt:lpstr>
      <vt:lpstr>Wingdings 3</vt:lpstr>
      <vt:lpstr>Сектор</vt:lpstr>
      <vt:lpstr>ВОЛОНТЕРСКАЯ ГРУППА «созвездие сердец» МАОУ «СОШ» С.Летка</vt:lpstr>
      <vt:lpstr>Адресная помощь («Забота») Акции, посвященные Дню пожилых людей, дню инвалидов, труженикам тыла, «детям войны», учителям-ветеранам, помощь церкви</vt:lpstr>
      <vt:lpstr>«Жизнь без опасности» акции, мероприятия по пропаганде ЗОЖ (выпуск буклетов для населения, зарядки для учащихся, здоровые переменки, беседы, выпуск плакатов, агитации к ЗОЖ)</vt:lpstr>
      <vt:lpstr>«поэтом можешь ты не быть, но гражданином быть обязан» организация и проведение социально значимых мероприятий (районный форум одаренных детей (площадка «Волонтеры будущего»), волонтерская конференция «Я – доброволец», уборка памятника неизвестному солдату, и др.). Экологические акции и мероприятия</vt:lpstr>
      <vt:lpstr>Медийный волонтер освещение деятельности группы, создание видеороликов, презентаций на различную тематику.</vt:lpstr>
      <vt:lpstr>Актив группы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ВОЛОНТЕРСКАЯ ГРУППА «созвездие сердец» МАОУ «СОШ» С.Летка</dc:title>
  <dc:creator>Пользователь Windows</dc:creator>
  <cp:lastModifiedBy>Пользователь Windows</cp:lastModifiedBy>
  <cp:revision>19</cp:revision>
  <dcterms:created xsi:type="dcterms:W3CDTF">2025-02-27T08:18:48Z</dcterms:created>
  <dcterms:modified xsi:type="dcterms:W3CDTF">2025-03-03T09:17:03Z</dcterms:modified>
</cp:coreProperties>
</file>