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A149F-678B-4833-BF54-6940A88C9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1F775E-A603-4CA2-8B56-372309C71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02260D-E662-4084-BDB1-AB71566D7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503D-38E1-4AEB-B1DE-B8BCFA947A28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FCAFE5-9102-4DDF-8E17-0FB46A6DE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3E160A-E7D4-4175-A798-D283B3A0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79F3-1EDE-4166-A37E-2C0A2BA09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28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EF4FF-12D7-4743-8B03-A5A2CB82D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342691-180E-4662-9F4D-4E429E15C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FC0C2-FA1F-44E1-ACE4-0E363E213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503D-38E1-4AEB-B1DE-B8BCFA947A28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126BA-8AB4-490C-A24D-EB8042C50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2A40C8-59DA-44BE-B6AA-52CDA0803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79F3-1EDE-4166-A37E-2C0A2BA09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59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E4C12BC-9280-4B03-9A41-1627DEC5F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460AB0-0DF4-41AD-B67B-A8C4B70A2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C63028-3524-4130-BB5D-FC885BC97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503D-38E1-4AEB-B1DE-B8BCFA947A28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DFDAA9-A664-44BE-B3C4-03F87B03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06D09C-9DAD-4B6D-A801-2D39DF0B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79F3-1EDE-4166-A37E-2C0A2BA09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61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0D242-4B8E-4A52-915B-EEEBD47B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E424CF-47E2-45CF-80B3-92C64DCA3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72F7D-D1E8-4519-91E7-9A4BEAC0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503D-38E1-4AEB-B1DE-B8BCFA947A28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25E6B6-9559-490B-B506-CCC83050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344944-EA44-466D-B6C3-71002473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79F3-1EDE-4166-A37E-2C0A2BA09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2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96EEC-C26A-47AA-92C6-62356D66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744B67-4456-42A6-B9E0-E36076E93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0FB0B2-B03D-425F-AC42-3882966CE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503D-38E1-4AEB-B1DE-B8BCFA947A28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A03BB-6DD7-4474-962A-0721C966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91F1A9-EB22-48E4-BB57-C8DF9BFC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79F3-1EDE-4166-A37E-2C0A2BA09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01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F190B-AF15-4582-99DC-E9F659A0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A39920-1525-4CFB-A9E0-EA4C19C2C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E26D2D-9B73-447F-B077-7BDCCB44B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A55507-C577-42EE-933F-A8E12502D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503D-38E1-4AEB-B1DE-B8BCFA947A28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7E0AB7-27A5-47FF-88D8-C2022DBB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51875A-A621-4770-B5DA-38079BB3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79F3-1EDE-4166-A37E-2C0A2BA09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28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D9B12-E278-4226-8D57-7F74D8F56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48692-EEE3-4218-92C9-C7A07983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96CD4A-2AFB-423F-95AC-91133504D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B78E7D-4899-4106-96FA-89FBCF319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CA502B9-5306-4962-A454-066F2556A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D65178-FF6C-4B4E-8AB1-E4152010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503D-38E1-4AEB-B1DE-B8BCFA947A28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08CE583-4A8F-47E2-8AE4-348C3E964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72362A-4B2E-4767-BEE6-7134CE30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79F3-1EDE-4166-A37E-2C0A2BA09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267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1E64D-82E4-4AAA-8C7E-2B92440F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2C90928-CAEA-490A-9D46-EA3D39A8A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503D-38E1-4AEB-B1DE-B8BCFA947A28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6035BE-E06F-4584-A895-C9CB710B4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4644C4-7DBC-4847-987E-B2EF12D3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79F3-1EDE-4166-A37E-2C0A2BA09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12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703682-E8F7-4189-8ED3-853ECAA13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503D-38E1-4AEB-B1DE-B8BCFA947A28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E08CC-10BA-4855-B6CA-C0447CB6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901265-8C20-4A42-A479-A70B7C5C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79F3-1EDE-4166-A37E-2C0A2BA09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105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5C3D-675F-4C20-988D-863D4537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EA3C5-8747-4678-BFB8-6949B96EC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479DC4-9D97-4A17-B2C7-BBC721D21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982309-1D0E-4F02-B000-8710BA48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503D-38E1-4AEB-B1DE-B8BCFA947A28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009D07-C8BC-47D3-B6E0-F6499B01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1D04B3-7BCB-46CA-990B-1507CEEA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79F3-1EDE-4166-A37E-2C0A2BA09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48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BF2F5-5BAA-4127-A407-11632989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C58A7E-5B77-4102-A9EC-9E821DC15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A9AA80-E405-402E-9A16-62B97CA23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ECF9E0-2B43-48FB-BFED-C3F25DE4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503D-38E1-4AEB-B1DE-B8BCFA947A28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AEE433-1D8C-41EA-BDD7-E7E499A8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6AE291-6A2E-491E-A396-64B8CAEB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79F3-1EDE-4166-A37E-2C0A2BA09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30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EEA9-15B4-423B-B750-29BA38C0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0B272D-22B7-45AF-9A34-B7CA56108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7F0A08-DA6F-4DFB-8C0A-716E1C56D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F503D-38E1-4AEB-B1DE-B8BCFA947A28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B606A2-21AE-4207-9D3C-5E239D322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D04DBC-01EE-4CBB-BA32-4D4752B96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79F3-1EDE-4166-A37E-2C0A2BA09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22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85C94-5277-4ECE-91C5-B821889643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6DA8E4-4239-4E17-8AE9-07301B2457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BFBB89-C6A3-4145-BA09-19027C91C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41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2F6CAF-6A26-4E6D-9E6D-243B8FE5A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37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D181B1-ED54-4CCD-9258-47E0451BF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0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AC38C6-25FE-47B5-A11D-05159EA6D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5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9E6A93-80A0-4A67-81AE-0728AEDC8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30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8EC847-EEA2-4913-A173-705F69E98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37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3C1D16-3206-4594-BFBA-522FF9B88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6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421825-4E97-4BB9-BAA6-851924ACE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68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34E159-A49D-4129-97EE-F29A2A0EC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50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DFB695-D460-4FF2-8B54-457D9F2B6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16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D0CA7C-28F0-4EE5-B410-44AC7FF46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8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204A77-0E54-4F1E-ACD1-ED76BDDB0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81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4FEBDA-B53E-4B2B-9582-05C6954A1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58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C5F647-C131-454D-BBBD-FE27EFA32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86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9739AA-5FC1-4360-BD91-A0A5288B1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40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7F7AB3-B536-4874-A1B1-1A655CC9E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73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056C66-E0C7-4C23-A7FD-EAB650AF1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94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B4DDEE-1085-45C8-89E3-E1CE1BEF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59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580BC-61E2-42FE-A682-3760F9242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33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5132DA-556F-4AAC-856B-4DB2CFDEB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6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2105BF-9601-4CA8-BDED-D3FD61835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69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EEEA0F-2A0B-4308-A148-0A26E25D4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44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02AA7C-8CEF-4741-A50D-D5015A7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092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падерина</dc:creator>
  <cp:lastModifiedBy>александра падерина</cp:lastModifiedBy>
  <cp:revision>1</cp:revision>
  <dcterms:created xsi:type="dcterms:W3CDTF">2021-02-28T12:38:11Z</dcterms:created>
  <dcterms:modified xsi:type="dcterms:W3CDTF">2021-02-28T12:44:47Z</dcterms:modified>
</cp:coreProperties>
</file>