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slideshow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9" r:id="rId2"/>
    <p:sldId id="260" r:id="rId3"/>
    <p:sldId id="257" r:id="rId4"/>
    <p:sldId id="261" r:id="rId5"/>
    <p:sldId id="264" r:id="rId6"/>
    <p:sldId id="262" r:id="rId7"/>
    <p:sldId id="263" r:id="rId8"/>
    <p:sldId id="265" r:id="rId9"/>
    <p:sldId id="267" r:id="rId10"/>
    <p:sldId id="258" r:id="rId11"/>
    <p:sldId id="266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8200E"/>
    <a:srgbClr val="060804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2250" y="-6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1CCDA-49B7-4551-911C-486C7B3A35C0}" type="datetimeFigureOut">
              <a:rPr lang="ru-RU" smtClean="0"/>
              <a:t>12.06.2022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D2B89-AE59-49E3-A9EB-67DCF147BC0F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1CCDA-49B7-4551-911C-486C7B3A35C0}" type="datetimeFigureOut">
              <a:rPr lang="ru-RU" smtClean="0"/>
              <a:t>12.06.2022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D2B89-AE59-49E3-A9EB-67DCF147BC0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1CCDA-49B7-4551-911C-486C7B3A35C0}" type="datetimeFigureOut">
              <a:rPr lang="ru-RU" smtClean="0"/>
              <a:t>12.06.2022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D2B89-AE59-49E3-A9EB-67DCF147BC0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1CCDA-49B7-4551-911C-486C7B3A35C0}" type="datetimeFigureOut">
              <a:rPr lang="ru-RU" smtClean="0"/>
              <a:t>12.06.2022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D2B89-AE59-49E3-A9EB-67DCF147BC0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1CCDA-49B7-4551-911C-486C7B3A35C0}" type="datetimeFigureOut">
              <a:rPr lang="ru-RU" smtClean="0"/>
              <a:t>12.06.2022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770D2B89-AE59-49E3-A9EB-67DCF147BC0F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1CCDA-49B7-4551-911C-486C7B3A35C0}" type="datetimeFigureOut">
              <a:rPr lang="ru-RU" smtClean="0"/>
              <a:t>12.06.2022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D2B89-AE59-49E3-A9EB-67DCF147BC0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1CCDA-49B7-4551-911C-486C7B3A35C0}" type="datetimeFigureOut">
              <a:rPr lang="ru-RU" smtClean="0"/>
              <a:t>12.06.2022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D2B89-AE59-49E3-A9EB-67DCF147BC0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1CCDA-49B7-4551-911C-486C7B3A35C0}" type="datetimeFigureOut">
              <a:rPr lang="ru-RU" smtClean="0"/>
              <a:t>12.06.2022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D2B89-AE59-49E3-A9EB-67DCF147BC0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1CCDA-49B7-4551-911C-486C7B3A35C0}" type="datetimeFigureOut">
              <a:rPr lang="ru-RU" smtClean="0"/>
              <a:t>12.06.2022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D2B89-AE59-49E3-A9EB-67DCF147BC0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1CCDA-49B7-4551-911C-486C7B3A35C0}" type="datetimeFigureOut">
              <a:rPr lang="ru-RU" smtClean="0"/>
              <a:t>12.06.2022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D2B89-AE59-49E3-A9EB-67DCF147BC0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1CCDA-49B7-4551-911C-486C7B3A35C0}" type="datetimeFigureOut">
              <a:rPr lang="ru-RU" smtClean="0"/>
              <a:t>12.06.2022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D2B89-AE59-49E3-A9EB-67DCF147BC0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2F21CCDA-49B7-4551-911C-486C7B3A35C0}" type="datetimeFigureOut">
              <a:rPr lang="ru-RU" smtClean="0"/>
              <a:t>12.06.2022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770D2B89-AE59-49E3-A9EB-67DCF147BC0F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13" Type="http://schemas.openxmlformats.org/officeDocument/2006/relationships/image" Target="../media/image60.jpe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12" Type="http://schemas.openxmlformats.org/officeDocument/2006/relationships/image" Target="../media/image59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11" Type="http://schemas.openxmlformats.org/officeDocument/2006/relationships/image" Target="../media/image58.jpeg"/><Relationship Id="rId5" Type="http://schemas.openxmlformats.org/officeDocument/2006/relationships/image" Target="../media/image52.jpeg"/><Relationship Id="rId10" Type="http://schemas.openxmlformats.org/officeDocument/2006/relationships/image" Target="../media/image57.jpeg"/><Relationship Id="rId4" Type="http://schemas.openxmlformats.org/officeDocument/2006/relationships/image" Target="../media/image51.jpeg"/><Relationship Id="rId9" Type="http://schemas.openxmlformats.org/officeDocument/2006/relationships/image" Target="../media/image5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Relationship Id="rId9" Type="http://schemas.openxmlformats.org/officeDocument/2006/relationships/image" Target="../media/image3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O:\эко\IMG_38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7920880" cy="52805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2" name="Picture 4" descr="C:\Users\Марина\Pictures\Рисунок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8144" y="260648"/>
            <a:ext cx="2488814" cy="1944216"/>
          </a:xfrm>
          <a:prstGeom prst="rect">
            <a:avLst/>
          </a:prstGeom>
          <a:noFill/>
          <a:effectLst>
            <a:glow rad="101600">
              <a:srgbClr val="18200E">
                <a:alpha val="40000"/>
              </a:srgbClr>
            </a:glow>
          </a:effectLst>
        </p:spPr>
      </p:pic>
      <p:sp>
        <p:nvSpPr>
          <p:cNvPr id="6" name="Прямоугольник 5"/>
          <p:cNvSpPr/>
          <p:nvPr/>
        </p:nvSpPr>
        <p:spPr>
          <a:xfrm>
            <a:off x="3419872" y="5733256"/>
            <a:ext cx="5724128" cy="72008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4211960" y="5733256"/>
            <a:ext cx="5184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latin typeface="a_MonumentoTitul" pitchFamily="18" charset="-52"/>
              </a:rPr>
              <a:t>На пути к ПРИЮТУ</a:t>
            </a:r>
            <a:endParaRPr lang="ru-RU" sz="3600" b="1" dirty="0">
              <a:latin typeface="a_MonumentoTitul" pitchFamily="18" charset="-5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6588224" y="0"/>
            <a:ext cx="2016224" cy="321297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6732240" y="188640"/>
            <a:ext cx="2016224" cy="2872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+mj-lt"/>
              </a:rPr>
              <a:t>Выход в лес</a:t>
            </a:r>
          </a:p>
          <a:p>
            <a:r>
              <a:rPr lang="ru-RU" sz="1600" b="1" dirty="0">
                <a:latin typeface="+mj-lt"/>
              </a:rPr>
              <a:t>с</a:t>
            </a:r>
            <a:r>
              <a:rPr lang="ru-RU" sz="1600" b="1" dirty="0" smtClean="0">
                <a:latin typeface="+mj-lt"/>
              </a:rPr>
              <a:t> </a:t>
            </a:r>
            <a:r>
              <a:rPr lang="ru-RU" sz="1600" b="1" dirty="0" err="1" smtClean="0">
                <a:latin typeface="+mj-lt"/>
              </a:rPr>
              <a:t>инфоргом</a:t>
            </a:r>
            <a:r>
              <a:rPr lang="ru-RU" sz="1600" b="1" dirty="0" smtClean="0">
                <a:latin typeface="+mj-lt"/>
              </a:rPr>
              <a:t> </a:t>
            </a:r>
          </a:p>
          <a:p>
            <a:r>
              <a:rPr lang="ru-RU" sz="1600" b="1" dirty="0" smtClean="0">
                <a:latin typeface="+mj-lt"/>
              </a:rPr>
              <a:t>отрядов </a:t>
            </a:r>
          </a:p>
          <a:p>
            <a:r>
              <a:rPr lang="ru-RU" sz="1600" b="1" dirty="0" smtClean="0">
                <a:latin typeface="+mj-lt"/>
              </a:rPr>
              <a:t>«Лиза </a:t>
            </a:r>
            <a:r>
              <a:rPr lang="ru-RU" sz="1600" b="1" dirty="0" err="1" smtClean="0">
                <a:latin typeface="+mj-lt"/>
              </a:rPr>
              <a:t>Алерт</a:t>
            </a:r>
            <a:r>
              <a:rPr lang="ru-RU" sz="1600" b="1" dirty="0" smtClean="0">
                <a:latin typeface="+mj-lt"/>
              </a:rPr>
              <a:t>». </a:t>
            </a:r>
          </a:p>
          <a:p>
            <a:r>
              <a:rPr lang="ru-RU" sz="1600" b="1" dirty="0" smtClean="0">
                <a:latin typeface="+mj-lt"/>
              </a:rPr>
              <a:t>Знакомство</a:t>
            </a:r>
          </a:p>
          <a:p>
            <a:r>
              <a:rPr lang="ru-RU" sz="1600" b="1" dirty="0" smtClean="0">
                <a:latin typeface="+mj-lt"/>
              </a:rPr>
              <a:t> с правилами </a:t>
            </a:r>
          </a:p>
          <a:p>
            <a:r>
              <a:rPr lang="ru-RU" sz="1600" b="1" dirty="0" smtClean="0">
                <a:latin typeface="+mj-lt"/>
              </a:rPr>
              <a:t>поведения </a:t>
            </a:r>
          </a:p>
          <a:p>
            <a:r>
              <a:rPr lang="ru-RU" sz="1600" b="1" dirty="0" smtClean="0">
                <a:latin typeface="+mj-lt"/>
              </a:rPr>
              <a:t>и приемами </a:t>
            </a:r>
          </a:p>
          <a:p>
            <a:r>
              <a:rPr lang="ru-RU" sz="1600" b="1" dirty="0" smtClean="0">
                <a:latin typeface="+mj-lt"/>
              </a:rPr>
              <a:t>ориентирования </a:t>
            </a:r>
          </a:p>
          <a:p>
            <a:r>
              <a:rPr lang="ru-RU" sz="1600" b="1" dirty="0" smtClean="0">
                <a:latin typeface="+mj-lt"/>
              </a:rPr>
              <a:t>в лесу в темное</a:t>
            </a:r>
          </a:p>
          <a:p>
            <a:r>
              <a:rPr lang="ru-RU" sz="1600" b="1" dirty="0" smtClean="0">
                <a:latin typeface="+mj-lt"/>
              </a:rPr>
              <a:t>время суток.</a:t>
            </a:r>
            <a:endParaRPr lang="ru-RU" sz="1600" b="1" dirty="0">
              <a:latin typeface="+mj-lt"/>
            </a:endParaRPr>
          </a:p>
        </p:txBody>
      </p:sp>
      <p:pic>
        <p:nvPicPr>
          <p:cNvPr id="3078" name="Picture 6" descr="C:\Users\Марина\Downloads\v-UTwiPlmqsqB6WXWskJqDFLG0ZhcPeAPlhKJw3c4YcNGqt9sgjfp_UeOK64Hy7_lrpPuC2yLSnd0C57i-Vv8ahj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4175741" cy="27827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6" name="Picture 4" descr="O:\эко\IMG_985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4077072"/>
            <a:ext cx="2988332" cy="19922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9" name="Picture 7" descr="C:\Users\Марина\Downloads\-7Kgooi-qy75YsRj9dST6Yr1jKulztvVhnQjALw9puSG-t1qM8GtWcT27m5mRWZ2C9aWlSvMg4QtmGX9zsHf3h6P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3501008"/>
            <a:ext cx="4313384" cy="28744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7" name="Picture 5" descr="C:\Users\Марина\Downloads\w0F6LtBXIkCLbikqEqUz4jLCCp6xUDPfAmfl1PMVqjgPTGTGck61Vucwe3UHaYvOwM2pXdyOSNo8UXtu5YeziWF-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3131840" y="2420888"/>
            <a:ext cx="3209682" cy="21755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4788024" y="3789040"/>
            <a:ext cx="1800200" cy="86409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3995936" y="3789040"/>
            <a:ext cx="2520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b="1" dirty="0" smtClean="0">
                <a:latin typeface="+mj-lt"/>
              </a:rPr>
              <a:t>ЭКОЛОГИЯ, </a:t>
            </a:r>
          </a:p>
          <a:p>
            <a:pPr algn="r"/>
            <a:r>
              <a:rPr lang="ru-RU" sz="1600" b="1" dirty="0" smtClean="0">
                <a:latin typeface="+mj-lt"/>
              </a:rPr>
              <a:t>ТУРИЗМ, </a:t>
            </a:r>
          </a:p>
          <a:p>
            <a:pPr algn="r"/>
            <a:r>
              <a:rPr lang="ru-RU" sz="1600" b="1" dirty="0" smtClean="0">
                <a:latin typeface="+mj-lt"/>
              </a:rPr>
              <a:t>ТВОРЧЕСТВО</a:t>
            </a:r>
            <a:endParaRPr lang="ru-RU" sz="1600" b="1" dirty="0">
              <a:latin typeface="+mj-lt"/>
            </a:endParaRPr>
          </a:p>
        </p:txBody>
      </p:sp>
      <p:pic>
        <p:nvPicPr>
          <p:cNvPr id="10250" name="Picture 10" descr="O:\IMG_71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1920" y="4941168"/>
            <a:ext cx="2448272" cy="16321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46" name="Picture 6" descr="O:\эко\пэнер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501008"/>
            <a:ext cx="1440160" cy="25623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42" name="Picture 2" descr="C:\Users\Марина\Downloads\nkadQqTjCFcJOrpFGFWYtNEErn7VW6R445tuQd1QeJi37UgfJB7isz3l9atnzMLnqhT4jDtFSdiGw_vy21kLESA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1920" y="260648"/>
            <a:ext cx="2432270" cy="13681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44" name="Picture 4" descr="O:\эко\20220428_110044.jpg"/>
          <p:cNvPicPr>
            <a:picLocks noChangeAspect="1" noChangeArrowheads="1"/>
          </p:cNvPicPr>
          <p:nvPr/>
        </p:nvPicPr>
        <p:blipFill>
          <a:blip r:embed="rId5" cstate="print"/>
          <a:srcRect l="4451" r="6154" b="9775"/>
          <a:stretch>
            <a:fillRect/>
          </a:stretch>
        </p:blipFill>
        <p:spPr bwMode="auto">
          <a:xfrm>
            <a:off x="6228184" y="1916832"/>
            <a:ext cx="2283081" cy="12961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45" name="Picture 5" descr="O:\эко\музей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536" y="188639"/>
            <a:ext cx="2880320" cy="16201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47" name="Picture 7" descr="O:\эко\творч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16216" y="188640"/>
            <a:ext cx="2369747" cy="15792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48" name="Picture 8" descr="O:\эко\творч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91880" y="1844824"/>
            <a:ext cx="2485248" cy="16561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49" name="Picture 9" descr="O:\IMG_7094 (2).JPG"/>
          <p:cNvPicPr>
            <a:picLocks noChangeAspect="1" noChangeArrowheads="1"/>
          </p:cNvPicPr>
          <p:nvPr/>
        </p:nvPicPr>
        <p:blipFill>
          <a:blip r:embed="rId9" cstate="print"/>
          <a:srcRect t="8012"/>
          <a:stretch>
            <a:fillRect/>
          </a:stretch>
        </p:blipFill>
        <p:spPr bwMode="auto">
          <a:xfrm>
            <a:off x="6516216" y="5157192"/>
            <a:ext cx="2465811" cy="1512168"/>
          </a:xfrm>
          <a:prstGeom prst="rect">
            <a:avLst/>
          </a:prstGeom>
          <a:noFill/>
        </p:spPr>
      </p:pic>
      <p:pic>
        <p:nvPicPr>
          <p:cNvPr id="10251" name="Picture 11" descr="O:\IMG_7191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660232" y="3356992"/>
            <a:ext cx="2304256" cy="15361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52" name="Picture 12" descr="O:\IMG_7162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547664" y="5157192"/>
            <a:ext cx="2232248" cy="14881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54" name="Picture 14" descr="C:\Users\Марина\Pictures\Рисунок1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123728" y="3789040"/>
            <a:ext cx="2496526" cy="14948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43" name="Picture 3" descr="C:\Users\Марина\Downloads\SQGmPdzFHVSgaIKdyjVpiFZVLbPmMC83ZV_IH5T0-Pk0XnX1FIWoozWC7WWIJRKQT9AawpHKG5pgUrZzxFzBq7xN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83568" y="1988840"/>
            <a:ext cx="2520280" cy="16795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476672"/>
            <a:ext cx="4211960" cy="93610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O:\эко\IMG_2501.JPG"/>
          <p:cNvPicPr>
            <a:picLocks noChangeAspect="1" noChangeArrowheads="1"/>
          </p:cNvPicPr>
          <p:nvPr/>
        </p:nvPicPr>
        <p:blipFill>
          <a:blip r:embed="rId2" cstate="print">
            <a:lum bright="-10000" contrast="-10000"/>
          </a:blip>
          <a:srcRect r="12080"/>
          <a:stretch>
            <a:fillRect/>
          </a:stretch>
        </p:blipFill>
        <p:spPr bwMode="auto">
          <a:xfrm>
            <a:off x="5076056" y="3789040"/>
            <a:ext cx="3240360" cy="2457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 descr="O:\эко\IMG_2495.JPG"/>
          <p:cNvPicPr>
            <a:picLocks noChangeAspect="1" noChangeArrowheads="1"/>
          </p:cNvPicPr>
          <p:nvPr/>
        </p:nvPicPr>
        <p:blipFill>
          <a:blip r:embed="rId3" cstate="print">
            <a:lum contrast="-10000"/>
          </a:blip>
          <a:srcRect/>
          <a:stretch>
            <a:fillRect/>
          </a:stretch>
        </p:blipFill>
        <p:spPr bwMode="auto">
          <a:xfrm>
            <a:off x="395536" y="1772816"/>
            <a:ext cx="3400279" cy="22668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9" name="Picture 5" descr="O:\эко\IMG_2131.JPG"/>
          <p:cNvPicPr>
            <a:picLocks noChangeAspect="1" noChangeArrowheads="1"/>
          </p:cNvPicPr>
          <p:nvPr/>
        </p:nvPicPr>
        <p:blipFill>
          <a:blip r:embed="rId4" cstate="print">
            <a:lum bright="10000" contrast="10000"/>
          </a:blip>
          <a:srcRect l="9211" r="14027" b="12492"/>
          <a:stretch>
            <a:fillRect/>
          </a:stretch>
        </p:blipFill>
        <p:spPr bwMode="auto">
          <a:xfrm>
            <a:off x="4427984" y="332656"/>
            <a:ext cx="4320480" cy="32835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0" name="Picture 6" descr="O:\эко\IMG_2617.JPG"/>
          <p:cNvPicPr>
            <a:picLocks noChangeAspect="1" noChangeArrowheads="1"/>
          </p:cNvPicPr>
          <p:nvPr/>
        </p:nvPicPr>
        <p:blipFill>
          <a:blip r:embed="rId5" cstate="print">
            <a:lum contrast="-10000"/>
          </a:blip>
          <a:srcRect/>
          <a:stretch>
            <a:fillRect/>
          </a:stretch>
        </p:blipFill>
        <p:spPr bwMode="auto">
          <a:xfrm>
            <a:off x="1475656" y="4221088"/>
            <a:ext cx="3284639" cy="21897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0" y="548680"/>
            <a:ext cx="4716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+mj-lt"/>
              </a:rPr>
              <a:t>                                Презентация проекта </a:t>
            </a:r>
          </a:p>
          <a:p>
            <a:r>
              <a:rPr lang="ru-RU" sz="1600" b="1" dirty="0" smtClean="0">
                <a:latin typeface="+mj-lt"/>
              </a:rPr>
              <a:t>на Сессии депутатов сельского Совета</a:t>
            </a:r>
            <a:endParaRPr lang="ru-RU" sz="1600" b="1" dirty="0">
              <a:latin typeface="+mj-l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4572000" y="4077072"/>
            <a:ext cx="4572000" cy="223224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4427984" y="4149080"/>
            <a:ext cx="51845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a_MonumentoTitul" pitchFamily="18" charset="-52"/>
              </a:rPr>
              <a:t>     </a:t>
            </a:r>
            <a:r>
              <a:rPr lang="ru-RU" b="1" dirty="0" smtClean="0">
                <a:latin typeface="+mj-lt"/>
              </a:rPr>
              <a:t>Участие в форуме</a:t>
            </a:r>
          </a:p>
          <a:p>
            <a:r>
              <a:rPr lang="ru-RU" b="1" dirty="0" smtClean="0">
                <a:latin typeface="+mj-lt"/>
              </a:rPr>
              <a:t>   «Моя </a:t>
            </a:r>
            <a:r>
              <a:rPr lang="ru-RU" b="1" dirty="0" err="1" smtClean="0">
                <a:latin typeface="+mj-lt"/>
              </a:rPr>
              <a:t>страна-моя</a:t>
            </a:r>
            <a:r>
              <a:rPr lang="ru-RU" b="1" dirty="0" smtClean="0">
                <a:latin typeface="+mj-lt"/>
              </a:rPr>
              <a:t> Россия» в г. Москва</a:t>
            </a:r>
          </a:p>
          <a:p>
            <a:r>
              <a:rPr lang="ru-RU" b="1" dirty="0">
                <a:latin typeface="+mj-lt"/>
              </a:rPr>
              <a:t> </a:t>
            </a:r>
            <a:endParaRPr lang="ru-RU" b="1" dirty="0" smtClean="0">
              <a:latin typeface="+mj-lt"/>
            </a:endParaRPr>
          </a:p>
          <a:p>
            <a:r>
              <a:rPr lang="ru-RU" b="1" dirty="0" smtClean="0">
                <a:latin typeface="+mj-lt"/>
              </a:rPr>
              <a:t>    </a:t>
            </a:r>
            <a:r>
              <a:rPr lang="ru-RU" sz="1600" b="1" dirty="0" smtClean="0">
                <a:latin typeface="+mj-lt"/>
              </a:rPr>
              <a:t>Победа проекта</a:t>
            </a:r>
          </a:p>
          <a:p>
            <a:r>
              <a:rPr lang="ru-RU" sz="1600" b="1" dirty="0" smtClean="0">
                <a:latin typeface="+mj-lt"/>
              </a:rPr>
              <a:t>    «</a:t>
            </a:r>
            <a:r>
              <a:rPr lang="ru-RU" sz="1600" b="1" dirty="0" err="1" smtClean="0">
                <a:latin typeface="+mj-lt"/>
              </a:rPr>
              <a:t>Раифский</a:t>
            </a:r>
            <a:r>
              <a:rPr lang="ru-RU" sz="1600" b="1" dirty="0" smtClean="0">
                <a:latin typeface="+mj-lt"/>
              </a:rPr>
              <a:t> центр детского </a:t>
            </a:r>
            <a:r>
              <a:rPr lang="ru-RU" sz="1600" b="1" dirty="0" err="1" smtClean="0">
                <a:latin typeface="+mj-lt"/>
              </a:rPr>
              <a:t>экотуризма</a:t>
            </a:r>
            <a:r>
              <a:rPr lang="ru-RU" sz="1600" b="1" dirty="0" smtClean="0">
                <a:latin typeface="+mj-lt"/>
              </a:rPr>
              <a:t>»</a:t>
            </a:r>
          </a:p>
          <a:p>
            <a:r>
              <a:rPr lang="ru-RU" sz="1600" b="1" dirty="0" smtClean="0">
                <a:latin typeface="+mj-lt"/>
              </a:rPr>
              <a:t>    в номинации </a:t>
            </a:r>
          </a:p>
          <a:p>
            <a:r>
              <a:rPr lang="ru-RU" sz="1600" b="1" dirty="0" smtClean="0">
                <a:latin typeface="+mj-lt"/>
              </a:rPr>
              <a:t>    «Моя гордость. Моя малая Родина»</a:t>
            </a:r>
            <a:endParaRPr lang="ru-RU" sz="1600" b="1" dirty="0">
              <a:latin typeface="+mj-lt"/>
            </a:endParaRPr>
          </a:p>
        </p:txBody>
      </p:sp>
      <p:pic>
        <p:nvPicPr>
          <p:cNvPr id="4098" name="Picture 2" descr="C:\Users\Марина\Downloads\_56So6kokQwT50EFhsfJRhuiClMtinRh5BCKSOA4oTPB-rz-s5NFHerxoFQiysd3mkxOVxw73UhD6dzMDxwmXKV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1880" y="260648"/>
            <a:ext cx="4680520" cy="34598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0" name="Picture 4" descr="C:\Users\Марина\Downloads\gu3_M_JoASEV4n4upq5PZ1pIbtac2Y23vD2gWTVwe6xXh5GOBllfwsChEWMPeQSffTRpVm4j4YFc9VKyi49xObSl.jpg"/>
          <p:cNvPicPr>
            <a:picLocks noChangeAspect="1" noChangeArrowheads="1"/>
          </p:cNvPicPr>
          <p:nvPr/>
        </p:nvPicPr>
        <p:blipFill>
          <a:blip r:embed="rId3" cstate="print"/>
          <a:srcRect l="11289" r="16667"/>
          <a:stretch>
            <a:fillRect/>
          </a:stretch>
        </p:blipFill>
        <p:spPr bwMode="auto">
          <a:xfrm>
            <a:off x="323528" y="3356992"/>
            <a:ext cx="3888432" cy="30360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9" name="Picture 3" descr="C:\Users\Марина\Downloads\Byg-Wl8__ND9gE-YZmn-PFI6AyKVJCfgVBgUtb4FfCeQYhudaJXwAwxdGhrMBh9Yegb3NwH_2HUqTgMhpkV8Fah4.jpg"/>
          <p:cNvPicPr>
            <a:picLocks noChangeAspect="1" noChangeArrowheads="1"/>
          </p:cNvPicPr>
          <p:nvPr/>
        </p:nvPicPr>
        <p:blipFill>
          <a:blip r:embed="rId4" cstate="print"/>
          <a:srcRect t="22977"/>
          <a:stretch>
            <a:fillRect/>
          </a:stretch>
        </p:blipFill>
        <p:spPr bwMode="auto">
          <a:xfrm>
            <a:off x="827584" y="908720"/>
            <a:ext cx="2298849" cy="27809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5661248"/>
            <a:ext cx="5796136" cy="93610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6" name="Picture 6" descr="C:\Users\Марина\Downloads\5mHTsVfaB44NSVbCFJs5Bh-1QtnraGlHR2NJtV5KCqkeawPjPMe58vo7-BWp-i2G7v_JbVUn_OQaQ07tFsO1xDZm.jpg"/>
          <p:cNvPicPr>
            <a:picLocks noChangeAspect="1" noChangeArrowheads="1"/>
          </p:cNvPicPr>
          <p:nvPr/>
        </p:nvPicPr>
        <p:blipFill>
          <a:blip r:embed="rId2" cstate="print"/>
          <a:srcRect t="12630" r="33981"/>
          <a:stretch>
            <a:fillRect/>
          </a:stretch>
        </p:blipFill>
        <p:spPr bwMode="auto">
          <a:xfrm>
            <a:off x="6228184" y="4149080"/>
            <a:ext cx="2664296" cy="19833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683569" y="5733256"/>
            <a:ext cx="48245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b="1" dirty="0" smtClean="0">
                <a:latin typeface="+mj-lt"/>
              </a:rPr>
              <a:t>Выступление на Круглом столе</a:t>
            </a:r>
          </a:p>
          <a:p>
            <a:pPr algn="r"/>
            <a:r>
              <a:rPr lang="ru-RU" sz="1600" b="1" dirty="0" smtClean="0">
                <a:latin typeface="+mj-lt"/>
              </a:rPr>
              <a:t> «Партнерство во имя заповедной природы»</a:t>
            </a:r>
          </a:p>
          <a:p>
            <a:pPr algn="r"/>
            <a:r>
              <a:rPr lang="ru-RU" sz="1600" b="1" dirty="0" smtClean="0">
                <a:latin typeface="+mj-lt"/>
              </a:rPr>
              <a:t> в Общественной палате РФ</a:t>
            </a:r>
            <a:endParaRPr lang="ru-RU" sz="1600" b="1" dirty="0">
              <a:latin typeface="+mj-lt"/>
            </a:endParaRPr>
          </a:p>
        </p:txBody>
      </p:sp>
      <p:pic>
        <p:nvPicPr>
          <p:cNvPr id="5123" name="Picture 3" descr="C:\Users\Марина\Downloads\jzOQxIhItrJPls0XHAG9TkMwtKmRlN6Ht70VBDvealYQJcd5ymH2TXwlNlxJ5SB3Y2gMrtsEah-Arkqn9Q-NXM_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32656"/>
            <a:ext cx="3781897" cy="2520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5" name="Picture 5" descr="C:\Users\Марина\Downloads\a4CiBdptSm4JzU-R8W6isSC5eT6b4689-LJB2qQpuYWKIYLVp2UNmgflYuGqZdfxQJv_hntIm8o8VQpv1tal1fzx.jpg"/>
          <p:cNvPicPr>
            <a:picLocks noChangeAspect="1" noChangeArrowheads="1"/>
          </p:cNvPicPr>
          <p:nvPr/>
        </p:nvPicPr>
        <p:blipFill>
          <a:blip r:embed="rId4" cstate="print"/>
          <a:srcRect l="396" t="1718" r="2336"/>
          <a:stretch>
            <a:fillRect/>
          </a:stretch>
        </p:blipFill>
        <p:spPr bwMode="auto">
          <a:xfrm>
            <a:off x="1259632" y="2276872"/>
            <a:ext cx="5541160" cy="3138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2" name="Picture 2" descr="C:\Users\Марина\Downloads\7tKvJ4FMDYrYPuu2e8RiKEG4Ibe-RfHpASWoiP4PoI7kfU5w_HLIsgDTAnWNbO2aDZUl52jWAJfl9bvKLYBhB8X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476672"/>
            <a:ext cx="3672408" cy="20657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O:\эко\IMG_20180124_1210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3356992"/>
            <a:ext cx="3456384" cy="2592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196" name="Picture 4" descr="C:\Users\Марина\Downloads\gg93f8XG2iV8RG7XoBkuV_lP4jdFhrlqIBsTQaiBjto9lNGDTkYjXpuRb3WyG0UV1Elm3kSpLkMTQlu2MXtAaxZT.jpg"/>
          <p:cNvPicPr>
            <a:picLocks noChangeAspect="1" noChangeArrowheads="1"/>
          </p:cNvPicPr>
          <p:nvPr/>
        </p:nvPicPr>
        <p:blipFill>
          <a:blip r:embed="rId3" cstate="print"/>
          <a:srcRect r="21086"/>
          <a:stretch>
            <a:fillRect/>
          </a:stretch>
        </p:blipFill>
        <p:spPr bwMode="auto">
          <a:xfrm>
            <a:off x="4788024" y="4293096"/>
            <a:ext cx="3111377" cy="22177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197" name="Picture 5" descr="C:\Users\Марина\Downloads\U48jLReo8a3_sz9V29AxJ-eUxHDhTFCaJXJKFQDh4Cdcr--Ws7QMFISk1owygtt4suN4W3U0FEKkJKfSB473CSn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960" y="260648"/>
            <a:ext cx="4465851" cy="20096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198" name="Picture 6" descr="C:\Users\Марина\Downloads\EOXhfedadmg-syJ7QJ_q1KYgc5s1DR9nRIrwcIgVL8XF6osTa3EtdljSl-MjRqTr0J8qjhvm8-mmb-Zo_Dxsvf_V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980728"/>
            <a:ext cx="3768644" cy="21875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195" name="Picture 3" descr="C:\Users\Марина\Downloads\8-F1y1nnTP9PdT1w2GEOHigKbBdfdzmoc9IKSsGTkdVjkhnysFL-nzHjvfUZ-3jcFTdP6SvEbtMB9SrCw0G9a7Tc.jpg"/>
          <p:cNvPicPr>
            <a:picLocks noChangeAspect="1" noChangeArrowheads="1"/>
          </p:cNvPicPr>
          <p:nvPr/>
        </p:nvPicPr>
        <p:blipFill>
          <a:blip r:embed="rId6" cstate="print"/>
          <a:srcRect l="34299" t="9519"/>
          <a:stretch>
            <a:fillRect/>
          </a:stretch>
        </p:blipFill>
        <p:spPr bwMode="auto">
          <a:xfrm>
            <a:off x="6732240" y="3068960"/>
            <a:ext cx="2304256" cy="17850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4355976" y="2420888"/>
            <a:ext cx="47022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a_MonumentoTitul" pitchFamily="18" charset="-52"/>
              </a:rPr>
              <a:t>Вид из окна моей библиотеки на мой дом</a:t>
            </a:r>
            <a:endParaRPr lang="ru-RU" sz="1400" dirty="0">
              <a:latin typeface="a_MonumentoTitul" pitchFamily="18" charset="-5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75856" y="3212976"/>
            <a:ext cx="33123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dirty="0" smtClean="0">
                <a:latin typeface="a_MonumentoTitul" pitchFamily="18" charset="-52"/>
              </a:rPr>
              <a:t>Завершен ремонт, </a:t>
            </a:r>
          </a:p>
          <a:p>
            <a:pPr algn="r"/>
            <a:r>
              <a:rPr lang="ru-RU" sz="1400" dirty="0" smtClean="0">
                <a:latin typeface="a_MonumentoTitul" pitchFamily="18" charset="-52"/>
              </a:rPr>
              <a:t>идет обустройство </a:t>
            </a:r>
          </a:p>
          <a:p>
            <a:pPr algn="r"/>
            <a:r>
              <a:rPr lang="ru-RU" sz="1400" dirty="0" smtClean="0">
                <a:latin typeface="a_MonumentoTitul" pitchFamily="18" charset="-52"/>
              </a:rPr>
              <a:t>комнат</a:t>
            </a:r>
            <a:endParaRPr lang="ru-RU" sz="1400" dirty="0">
              <a:latin typeface="a_MonumentoTitul" pitchFamily="18" charset="-5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43608" y="6093296"/>
            <a:ext cx="33950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dirty="0">
                <a:latin typeface="a_MonumentoTitul" pitchFamily="18" charset="-52"/>
              </a:rPr>
              <a:t>О</a:t>
            </a:r>
            <a:r>
              <a:rPr lang="ru-RU" sz="1400" dirty="0" smtClean="0">
                <a:latin typeface="a_MonumentoTitul" pitchFamily="18" charset="-52"/>
              </a:rPr>
              <a:t>становка  автобусов до Казани </a:t>
            </a:r>
          </a:p>
          <a:p>
            <a:pPr algn="r"/>
            <a:r>
              <a:rPr lang="ru-RU" sz="1400" dirty="0" smtClean="0">
                <a:latin typeface="a_MonumentoTitul" pitchFamily="18" charset="-52"/>
              </a:rPr>
              <a:t>и Зеленодольска</a:t>
            </a:r>
            <a:endParaRPr lang="ru-RU" sz="1400" dirty="0">
              <a:latin typeface="a_MonumentoTitul" pitchFamily="18" charset="-5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5576" y="476672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_MonumentoTitul" pitchFamily="18" charset="-52"/>
              </a:rPr>
              <a:t>Вид из окна комнаты</a:t>
            </a:r>
            <a:endParaRPr lang="ru-RU" dirty="0">
              <a:latin typeface="a_MonumentoTitul" pitchFamily="18" charset="-52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188640"/>
            <a:ext cx="3851920" cy="144016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5580112" y="5301208"/>
            <a:ext cx="3563888" cy="115212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47" name="Picture 3" descr="C:\Users\Марина\Downloads\o-wUyPCZ9dRGAq5cCL6qDSzsQMBhEc9zFV9f6eGA_HicYKzSYxOgzibRHoS-x4Cn8h2huEM9ziZV0fOKLghYawFa.jpg"/>
          <p:cNvPicPr>
            <a:picLocks noChangeAspect="1" noChangeArrowheads="1"/>
          </p:cNvPicPr>
          <p:nvPr/>
        </p:nvPicPr>
        <p:blipFill>
          <a:blip r:embed="rId2" cstate="print"/>
          <a:srcRect t="9302"/>
          <a:stretch>
            <a:fillRect/>
          </a:stretch>
        </p:blipFill>
        <p:spPr bwMode="auto">
          <a:xfrm>
            <a:off x="683568" y="1772816"/>
            <a:ext cx="3672408" cy="24980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8" name="Picture 4" descr="C:\Users\Марина\Downloads\w8tDJrq7vRbP-7t76Cez5-Cgm8LHUKKr-pyxOAJ6EvFYe3TbrmSGyNZ03EmRzYbdheb1HkbE5NI3NvULVVdpSxpy.jpg"/>
          <p:cNvPicPr>
            <a:picLocks noChangeAspect="1" noChangeArrowheads="1"/>
          </p:cNvPicPr>
          <p:nvPr/>
        </p:nvPicPr>
        <p:blipFill>
          <a:blip r:embed="rId3" cstate="print"/>
          <a:srcRect t="17252" b="20449"/>
          <a:stretch>
            <a:fillRect/>
          </a:stretch>
        </p:blipFill>
        <p:spPr bwMode="auto">
          <a:xfrm>
            <a:off x="5364088" y="1484784"/>
            <a:ext cx="3322587" cy="3528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0" y="332656"/>
            <a:ext cx="363589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b="1" dirty="0" smtClean="0">
                <a:latin typeface="+mj-lt"/>
              </a:rPr>
              <a:t> Изюминкой ПРИЮТА станет </a:t>
            </a:r>
          </a:p>
          <a:p>
            <a:pPr algn="r"/>
            <a:r>
              <a:rPr lang="ru-RU" sz="1600" b="1" dirty="0" smtClean="0">
                <a:latin typeface="+mj-lt"/>
              </a:rPr>
              <a:t> зона «Книжный вечер у костра» для чтения и обсуждения культовых произведений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6149" name="Picture 5" descr="O:\эко\IMG-20200924-WA0017.jpg"/>
          <p:cNvPicPr>
            <a:picLocks noChangeAspect="1" noChangeArrowheads="1"/>
          </p:cNvPicPr>
          <p:nvPr/>
        </p:nvPicPr>
        <p:blipFill>
          <a:blip r:embed="rId4" cstate="print"/>
          <a:srcRect b="26667"/>
          <a:stretch>
            <a:fillRect/>
          </a:stretch>
        </p:blipFill>
        <p:spPr bwMode="auto">
          <a:xfrm flipH="1">
            <a:off x="1043608" y="4437112"/>
            <a:ext cx="4189556" cy="2160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6" name="Picture 2" descr="C:\Users\Марина\Downloads\aojLgqlto8VSa2h5ZO8B7atkDrEcSeTSuOqPI4MOQykHLD2T0g9m2NYjRcQuYCWrgO5h4Qyy8Dlam6D1YQCLcP3T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1960" y="404664"/>
            <a:ext cx="2184243" cy="16381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5724128" y="5301208"/>
            <a:ext cx="34198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+mj-lt"/>
              </a:rPr>
              <a:t>Обустройство</a:t>
            </a:r>
          </a:p>
          <a:p>
            <a:r>
              <a:rPr lang="ru-RU" sz="1600" b="1" dirty="0" smtClean="0">
                <a:latin typeface="+mj-lt"/>
              </a:rPr>
              <a:t>«общественного огорода» позволит иметь к общему столу овощи и пряные травы</a:t>
            </a:r>
            <a:endParaRPr lang="ru-RU" sz="1600" b="1" dirty="0">
              <a:latin typeface="+mj-l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5364088" y="2420888"/>
            <a:ext cx="4032448" cy="144016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170" name="Picture 2" descr="O:\IMG_5872.JPG"/>
          <p:cNvPicPr>
            <a:picLocks noChangeAspect="1" noChangeArrowheads="1"/>
          </p:cNvPicPr>
          <p:nvPr/>
        </p:nvPicPr>
        <p:blipFill>
          <a:blip r:embed="rId2" cstate="print"/>
          <a:srcRect l="1170" r="11094"/>
          <a:stretch>
            <a:fillRect/>
          </a:stretch>
        </p:blipFill>
        <p:spPr bwMode="auto">
          <a:xfrm rot="16200000">
            <a:off x="37223" y="2635187"/>
            <a:ext cx="2384430" cy="18118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71" name="Picture 3" descr="O:\IMG_587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6136" y="260648"/>
            <a:ext cx="3024336" cy="2016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72" name="Picture 4" descr="O:\IMG_5865.JPG"/>
          <p:cNvPicPr>
            <a:picLocks noChangeAspect="1" noChangeArrowheads="1"/>
          </p:cNvPicPr>
          <p:nvPr/>
        </p:nvPicPr>
        <p:blipFill>
          <a:blip r:embed="rId4" cstate="print"/>
          <a:srcRect l="3963" r="2437"/>
          <a:stretch>
            <a:fillRect/>
          </a:stretch>
        </p:blipFill>
        <p:spPr bwMode="auto">
          <a:xfrm>
            <a:off x="251520" y="260648"/>
            <a:ext cx="2505017" cy="17842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73" name="Picture 5" descr="O:\20211028_181459.jpg"/>
          <p:cNvPicPr>
            <a:picLocks noChangeAspect="1" noChangeArrowheads="1"/>
          </p:cNvPicPr>
          <p:nvPr/>
        </p:nvPicPr>
        <p:blipFill>
          <a:blip r:embed="rId5" cstate="print"/>
          <a:srcRect l="3265" r="7717"/>
          <a:stretch>
            <a:fillRect/>
          </a:stretch>
        </p:blipFill>
        <p:spPr bwMode="auto">
          <a:xfrm>
            <a:off x="611560" y="4581128"/>
            <a:ext cx="2976102" cy="18805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76" name="Picture 8" descr="O:\20211028_175610.jpg"/>
          <p:cNvPicPr>
            <a:picLocks noChangeAspect="1" noChangeArrowheads="1"/>
          </p:cNvPicPr>
          <p:nvPr/>
        </p:nvPicPr>
        <p:blipFill>
          <a:blip r:embed="rId6" cstate="print"/>
          <a:srcRect l="8546" r="7728"/>
          <a:stretch>
            <a:fillRect/>
          </a:stretch>
        </p:blipFill>
        <p:spPr bwMode="auto">
          <a:xfrm>
            <a:off x="2987824" y="620688"/>
            <a:ext cx="2922141" cy="19631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77" name="Picture 9" descr="O:\20220302_18203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36296" y="3645024"/>
            <a:ext cx="1561166" cy="27754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78" name="Picture 10" descr="O:\эко\глина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699792" y="2924944"/>
            <a:ext cx="2520280" cy="1679530"/>
          </a:xfrm>
          <a:prstGeom prst="rect">
            <a:avLst/>
          </a:prstGeom>
          <a:noFill/>
        </p:spPr>
      </p:pic>
      <p:pic>
        <p:nvPicPr>
          <p:cNvPr id="7175" name="Picture 7" descr="O:\20220302_182008.jpg"/>
          <p:cNvPicPr>
            <a:picLocks noChangeAspect="1" noChangeArrowheads="1"/>
          </p:cNvPicPr>
          <p:nvPr/>
        </p:nvPicPr>
        <p:blipFill>
          <a:blip r:embed="rId9" cstate="print"/>
          <a:srcRect l="6032" t="4312" r="8919" b="9337"/>
          <a:stretch>
            <a:fillRect/>
          </a:stretch>
        </p:blipFill>
        <p:spPr bwMode="auto">
          <a:xfrm>
            <a:off x="3851920" y="4581128"/>
            <a:ext cx="3599892" cy="20559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5508104" y="2564904"/>
            <a:ext cx="39604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+mj-lt"/>
              </a:rPr>
              <a:t>Художественно-педагогическое </a:t>
            </a:r>
          </a:p>
          <a:p>
            <a:r>
              <a:rPr lang="ru-RU" sz="1600" b="1" dirty="0" smtClean="0">
                <a:latin typeface="+mj-lt"/>
              </a:rPr>
              <a:t>образование позволяет мне </a:t>
            </a:r>
          </a:p>
          <a:p>
            <a:r>
              <a:rPr lang="ru-RU" sz="1600" b="1" dirty="0" smtClean="0">
                <a:latin typeface="+mj-lt"/>
              </a:rPr>
              <a:t>вести занятия в любой технике </a:t>
            </a:r>
          </a:p>
          <a:p>
            <a:r>
              <a:rPr lang="ru-RU" sz="1600" b="1" dirty="0" smtClean="0">
                <a:latin typeface="+mj-lt"/>
              </a:rPr>
              <a:t>для любого возраста</a:t>
            </a:r>
            <a:endParaRPr lang="ru-RU" sz="1600" b="1" dirty="0">
              <a:latin typeface="+mj-l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6948264" y="3645024"/>
            <a:ext cx="2195736" cy="64807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218" name="Picture 2" descr="C:\Users\Марина\Downloads\3LjMr1hO989TAdmSuhrDI9xnIM29vCM2W7gKgc4vTZc8IGDVDuh9wOvIcv2nnP9FpyZzSQt3.jpg"/>
          <p:cNvPicPr>
            <a:picLocks noChangeAspect="1" noChangeArrowheads="1"/>
          </p:cNvPicPr>
          <p:nvPr/>
        </p:nvPicPr>
        <p:blipFill>
          <a:blip r:embed="rId2" cstate="print"/>
          <a:srcRect l="14517" t="11852" r="6676"/>
          <a:stretch>
            <a:fillRect/>
          </a:stretch>
        </p:blipFill>
        <p:spPr bwMode="auto">
          <a:xfrm>
            <a:off x="6516216" y="188640"/>
            <a:ext cx="2160240" cy="32217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219" name="Picture 3" descr="C:\Users\Марина\Downloads\RNym9bvLppeslLs0otCpJxxPt3Rs2mVvlUyazR2oK7d5Eu8-FEGPNfSBN3GUrI964gHFO_Ag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168" y="4581128"/>
            <a:ext cx="2808312" cy="21062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220" name="Picture 4" descr="C:\Users\Марина\Downloads\D2aQl0hm8aQW0bTSOhNuueyoWs3vuh-R1M7ypIzMYlehwRDZDUlFdkP3MJnd8xeD-R7SMQ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848" y="116632"/>
            <a:ext cx="2520280" cy="18902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222" name="Picture 6" descr="C:\Users\Марина\Downloads\Ntowwm1QDuTRQ0NF_q_ZNuGlNrD2TvKJPBVu3bL75vheN7olGxVqjL9LKEP9X19FdcP3fTR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3573016"/>
            <a:ext cx="2322258" cy="3096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224" name="Picture 8" descr="C:\Users\Марина\Downloads\aBXh70uEhjv62r0AW78SNEq410FaYRJcFj1O4q8o0fp3p29h1wHkPmqwOHYn2NrLqEOb2Exv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332656"/>
            <a:ext cx="2664296" cy="19982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225" name="Picture 9" descr="C:\Users\Марина\Downloads\4VMpchi9QYwhCnzuYcu6bj-76_FCw2GZtYkhMZG2Dh8TdssUeqExhzsIZkwq8G0A6wdmaRqW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59632" y="2060848"/>
            <a:ext cx="3384376" cy="22553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227" name="Picture 11" descr="C:\Users\Марина\Downloads\RAe8PHzkCFKD5lzOhOFCjkn5mFtPbRzPBu-6o_loucF_PMQDirreJ8w_pdxSo48gCmCOEYsp (1)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987824" y="4653136"/>
            <a:ext cx="2808312" cy="18714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7092280" y="3645024"/>
            <a:ext cx="1440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+mj-lt"/>
              </a:rPr>
              <a:t>Вокруг </a:t>
            </a:r>
          </a:p>
          <a:p>
            <a:r>
              <a:rPr lang="ru-RU" sz="1600" b="1" dirty="0" smtClean="0">
                <a:latin typeface="+mj-lt"/>
              </a:rPr>
              <a:t>ПРИЮТА</a:t>
            </a:r>
            <a:endParaRPr lang="ru-RU" sz="1600" b="1" dirty="0">
              <a:latin typeface="+mj-lt"/>
            </a:endParaRPr>
          </a:p>
        </p:txBody>
      </p:sp>
      <p:pic>
        <p:nvPicPr>
          <p:cNvPr id="9229" name="Picture 13" descr="C:\Users\Марина\Downloads\9mcoo9efCQZJyD3GzRFQ_blEdwyzSGW5q0jbHYnY3-A7Kn3Y6G-t7VUGG0NIrtrSL94vTA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004048" y="2060848"/>
            <a:ext cx="1800200" cy="24002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923928" y="4221088"/>
            <a:ext cx="2592288" cy="263691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latin typeface="+mj-lt"/>
              </a:rPr>
              <a:t>Один из самых популярных походов  «О чем молчит лягушка»</a:t>
            </a:r>
          </a:p>
          <a:p>
            <a:r>
              <a:rPr lang="ru-RU" b="1" dirty="0" smtClean="0">
                <a:latin typeface="+mj-lt"/>
              </a:rPr>
              <a:t>из  цикла «Легенды </a:t>
            </a:r>
            <a:r>
              <a:rPr lang="ru-RU" b="1" dirty="0" err="1">
                <a:latin typeface="+mj-lt"/>
              </a:rPr>
              <a:t>Р</a:t>
            </a:r>
            <a:r>
              <a:rPr lang="ru-RU" b="1" dirty="0" err="1" smtClean="0">
                <a:latin typeface="+mj-lt"/>
              </a:rPr>
              <a:t>аифского</a:t>
            </a:r>
            <a:r>
              <a:rPr lang="ru-RU" b="1" dirty="0" smtClean="0">
                <a:latin typeface="+mj-lt"/>
              </a:rPr>
              <a:t> края» завершается в Лесной мастерской</a:t>
            </a:r>
            <a:endParaRPr lang="ru-RU" b="1" dirty="0">
              <a:latin typeface="+mj-lt"/>
            </a:endParaRPr>
          </a:p>
        </p:txBody>
      </p:sp>
      <p:pic>
        <p:nvPicPr>
          <p:cNvPr id="11266" name="Picture 2" descr="C:\Users\Марина\Downloads\Yp4F2ndcnROnyTaF_KypODocPJa6mshlFz0oWTcjtDP0s3Bv_7FZzBYM9MoXszaBglfvjbieGLnD7rS7yr24NoPX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789040"/>
            <a:ext cx="3203848" cy="24028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267" name="Picture 3" descr="C:\Users\Марина\Downloads\-83H7cIBOGaYgtqekOn46YYVxkt8wnvbrYpp0wA9EZu-YBq6GlK9CDmxK_XivUFXIBc8f5rc3MNW8AjB9xGfimEb.jpg"/>
          <p:cNvPicPr>
            <a:picLocks noChangeAspect="1" noChangeArrowheads="1"/>
          </p:cNvPicPr>
          <p:nvPr/>
        </p:nvPicPr>
        <p:blipFill>
          <a:blip r:embed="rId3" cstate="print"/>
          <a:srcRect t="11200" b="9701"/>
          <a:stretch>
            <a:fillRect/>
          </a:stretch>
        </p:blipFill>
        <p:spPr bwMode="auto">
          <a:xfrm>
            <a:off x="6084168" y="404664"/>
            <a:ext cx="2455933" cy="3456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268" name="Picture 4" descr="C:\Users\Марина\Downloads\VaAM3-0AzXbQMXNnGy40QFdL3b_-H35Fx2wZ2YART1LLOiNKdQiUPqe_1qZatEvC6GK-ql5peHoBKmnbrc99DvPT.jpg"/>
          <p:cNvPicPr>
            <a:picLocks noChangeAspect="1" noChangeArrowheads="1"/>
          </p:cNvPicPr>
          <p:nvPr/>
        </p:nvPicPr>
        <p:blipFill>
          <a:blip r:embed="rId4" cstate="print"/>
          <a:srcRect t="25234" b="12116"/>
          <a:stretch>
            <a:fillRect/>
          </a:stretch>
        </p:blipFill>
        <p:spPr bwMode="auto">
          <a:xfrm>
            <a:off x="6948264" y="4149080"/>
            <a:ext cx="1808778" cy="2016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269" name="Picture 5" descr="C:\Users\Марина\Downloads\XdVJSFID-jC6qnjVTls4OJBlXeyJDgjkT7A_mWwZ4f4_8VqgNvdu54ZYvnDpUypHspgaVQijoZ5onMe0Ad9wA5jz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332656"/>
            <a:ext cx="4480216" cy="29856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270" name="Picture 6" descr="C:\Users\Марина\Downloads\4L9ZYVqjq6ouzlu3HCW2A-vuJ7_90kYV361r_Vkl2IMo0YplAh_NtAjmUjEw7GIDa0VKFV-CVGWla-BUCOezePHi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07904" y="2708920"/>
            <a:ext cx="2107511" cy="14044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255</TotalTime>
  <Words>189</Words>
  <Application>Microsoft Office PowerPoint</Application>
  <PresentationFormat>Экран (4:3)</PresentationFormat>
  <Paragraphs>46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Апекс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</vt:vector>
  </TitlesOfParts>
  <Company>DNS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Марина</dc:creator>
  <cp:lastModifiedBy>Марина</cp:lastModifiedBy>
  <cp:revision>26</cp:revision>
  <dcterms:created xsi:type="dcterms:W3CDTF">2022-06-12T06:42:03Z</dcterms:created>
  <dcterms:modified xsi:type="dcterms:W3CDTF">2022-06-12T10:57:24Z</dcterms:modified>
</cp:coreProperties>
</file>