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4" r:id="rId7"/>
    <p:sldId id="267" r:id="rId8"/>
  </p:sldIdLst>
  <p:sldSz cx="9144000" cy="5143500" type="screen16x9"/>
  <p:notesSz cx="6858000" cy="9144000"/>
  <p:embeddedFontLst>
    <p:embeddedFont>
      <p:font typeface="Caveat" panose="020B0604020202020204" charset="-52"/>
      <p:regular r:id="rId10"/>
      <p:bold r:id="rId11"/>
    </p:embeddedFont>
    <p:embeddedFont>
      <p:font typeface="Montserrat" panose="020B0604020202020204" charset="-52"/>
      <p:regular r:id="rId12"/>
      <p:bold r:id="rId13"/>
      <p:italic r:id="rId14"/>
      <p:boldItalic r:id="rId15"/>
    </p:embeddedFont>
    <p:embeddedFont>
      <p:font typeface="Oswald" panose="020B0604020202020204" charset="-52"/>
      <p:regular r:id="rId16"/>
      <p:bold r:id="rId17"/>
    </p:embeddedFont>
    <p:embeddedFont>
      <p:font typeface="Playfair Display" panose="020B0604020202020204" charset="-52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" y="36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3e6bf370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3e6bf370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61b00c3ec8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61b00c3ec8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3e6bf3700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3e6bf3700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3e6bf3700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3e6bf3700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b00c3ec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1b00c3ec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e6bf3700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e6bf3700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26" Type="http://schemas.openxmlformats.org/officeDocument/2006/relationships/image" Target="../media/image25.jpg"/><Relationship Id="rId3" Type="http://schemas.openxmlformats.org/officeDocument/2006/relationships/image" Target="../media/image2.jpg"/><Relationship Id="rId21" Type="http://schemas.openxmlformats.org/officeDocument/2006/relationships/image" Target="../media/image20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24" Type="http://schemas.openxmlformats.org/officeDocument/2006/relationships/image" Target="../media/image23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23" Type="http://schemas.openxmlformats.org/officeDocument/2006/relationships/image" Target="../media/image22.jpg"/><Relationship Id="rId10" Type="http://schemas.openxmlformats.org/officeDocument/2006/relationships/image" Target="../media/image9.jpg"/><Relationship Id="rId19" Type="http://schemas.openxmlformats.org/officeDocument/2006/relationships/image" Target="../media/image18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Relationship Id="rId2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93950" y="1006325"/>
            <a:ext cx="8455500" cy="2223900"/>
          </a:xfrm>
          <a:prstGeom prst="rect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652650" y="3525775"/>
            <a:ext cx="5147100" cy="577800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veat"/>
                <a:ea typeface="Caveat"/>
                <a:cs typeface="Caveat"/>
                <a:sym typeface="Caveat"/>
              </a:rPr>
              <a:t>      		   ну привет!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50" y="1065375"/>
            <a:ext cx="8352498" cy="210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44250" y="1423575"/>
            <a:ext cx="8455500" cy="21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                 </a:t>
            </a:r>
            <a:r>
              <a:rPr lang="ru">
                <a:latin typeface="Caveat"/>
                <a:ea typeface="Caveat"/>
                <a:cs typeface="Caveat"/>
                <a:sym typeface="Caveat"/>
              </a:rPr>
              <a:t>Александра   </a:t>
            </a:r>
            <a:br>
              <a:rPr lang="ru">
                <a:latin typeface="Caveat"/>
                <a:ea typeface="Caveat"/>
                <a:cs typeface="Caveat"/>
                <a:sym typeface="Caveat"/>
              </a:rPr>
            </a:br>
            <a:r>
              <a:rPr lang="ru">
                <a:latin typeface="Caveat"/>
                <a:ea typeface="Caveat"/>
                <a:cs typeface="Caveat"/>
                <a:sym typeface="Caveat"/>
              </a:rPr>
              <a:t>                         Вершинина</a:t>
            </a:r>
            <a:endParaRPr sz="6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700" y="58137"/>
            <a:ext cx="3586500" cy="50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13496">
            <a:off x="314074" y="237475"/>
            <a:ext cx="3016249" cy="38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6063" y="126000"/>
            <a:ext cx="4469725" cy="333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20442">
            <a:off x="5622972" y="187925"/>
            <a:ext cx="2772674" cy="369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7297" y="1298675"/>
            <a:ext cx="2883600" cy="384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35876">
            <a:off x="3111698" y="701700"/>
            <a:ext cx="3118499" cy="415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57366">
            <a:off x="5591345" y="534040"/>
            <a:ext cx="2835910" cy="428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33155" y="102588"/>
            <a:ext cx="2775520" cy="49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69875" y="97862"/>
            <a:ext cx="3298501" cy="494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11125" y="105575"/>
            <a:ext cx="3298500" cy="4932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444597">
            <a:off x="332334" y="219350"/>
            <a:ext cx="2979731" cy="38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447280">
            <a:off x="2476447" y="1113250"/>
            <a:ext cx="2883600" cy="3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443591">
            <a:off x="4629174" y="174274"/>
            <a:ext cx="3000276" cy="451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1192892">
            <a:off x="5037176" y="369175"/>
            <a:ext cx="3298498" cy="412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360038" y="-12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-46350" y="-12"/>
            <a:ext cx="3390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677796">
            <a:off x="666709" y="463370"/>
            <a:ext cx="2920333" cy="438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090901" y="308669"/>
            <a:ext cx="3390899" cy="424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644831">
            <a:off x="5104072" y="575924"/>
            <a:ext cx="3385883" cy="423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rot="-492373">
            <a:off x="268453" y="312085"/>
            <a:ext cx="4554549" cy="253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090899" y="281825"/>
            <a:ext cx="3390900" cy="4410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rot="597369">
            <a:off x="5480200" y="479389"/>
            <a:ext cx="3261303" cy="434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-46350" y="-424124"/>
            <a:ext cx="9264026" cy="617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8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8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8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8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8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8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8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8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8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8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8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800"/>
                            </p:stCondLst>
                            <p:childTnLst>
                              <p:par>
                                <p:cTn id="7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8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8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98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8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8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6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75062"/>
            <a:ext cx="9144000" cy="6093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0000"/>
              </a:solidFill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00" y="325000"/>
            <a:ext cx="6734725" cy="449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5925" y="2082675"/>
            <a:ext cx="1866449" cy="73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cxnSp>
        <p:nvCxnSpPr>
          <p:cNvPr id="108" name="Google Shape;108;p17"/>
          <p:cNvCxnSpPr/>
          <p:nvPr/>
        </p:nvCxnSpPr>
        <p:spPr>
          <a:xfrm>
            <a:off x="2789988" y="3851425"/>
            <a:ext cx="1645200" cy="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50" y="-766800"/>
            <a:ext cx="8455501" cy="61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50" y="-491304"/>
            <a:ext cx="8455501" cy="5634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50" y="-534062"/>
            <a:ext cx="8455501" cy="564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249" y="-534055"/>
            <a:ext cx="8455501" cy="564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249" y="-530759"/>
            <a:ext cx="8455501" cy="5634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50" y="-491300"/>
            <a:ext cx="8455488" cy="563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6775" y="-556275"/>
            <a:ext cx="8552976" cy="56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4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aveat"/>
                <a:ea typeface="Caveat"/>
                <a:cs typeface="Caveat"/>
                <a:sym typeface="Caveat"/>
              </a:rPr>
              <a:t>участники федеральных </a:t>
            </a:r>
            <a:br>
              <a:rPr lang="ru">
                <a:latin typeface="Caveat"/>
                <a:ea typeface="Caveat"/>
                <a:cs typeface="Caveat"/>
                <a:sym typeface="Caveat"/>
              </a:rPr>
            </a:br>
            <a:r>
              <a:rPr lang="ru">
                <a:latin typeface="Caveat"/>
                <a:ea typeface="Caveat"/>
                <a:cs typeface="Caveat"/>
                <a:sym typeface="Caveat"/>
              </a:rPr>
              <a:t>форумных площадок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76" y="186325"/>
            <a:ext cx="6319474" cy="40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724" y="258425"/>
            <a:ext cx="6938550" cy="462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6725" y="514250"/>
            <a:ext cx="3003325" cy="450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4701" y="325538"/>
            <a:ext cx="7062674" cy="469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7">
            <a:alphaModFix/>
          </a:blip>
          <a:srcRect r="34623"/>
          <a:stretch/>
        </p:blipFill>
        <p:spPr>
          <a:xfrm>
            <a:off x="484850" y="62113"/>
            <a:ext cx="4919550" cy="50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868" y="0"/>
            <a:ext cx="77182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-1031850"/>
            <a:ext cx="9193600" cy="682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</Words>
  <Application>Microsoft Office PowerPoint</Application>
  <PresentationFormat>Экран (16:9)</PresentationFormat>
  <Paragraphs>4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Caveat</vt:lpstr>
      <vt:lpstr>Montserrat</vt:lpstr>
      <vt:lpstr>Oswald</vt:lpstr>
      <vt:lpstr>Playfair Display</vt:lpstr>
      <vt:lpstr>Pop</vt:lpstr>
      <vt:lpstr>Презентация PowerPoint</vt:lpstr>
      <vt:lpstr>                          Александра                             Вершинина</vt:lpstr>
      <vt:lpstr>Презентация PowerPoint</vt:lpstr>
      <vt:lpstr>Презентация PowerPoint</vt:lpstr>
      <vt:lpstr> </vt:lpstr>
      <vt:lpstr>Презентация PowerPoint</vt:lpstr>
      <vt:lpstr>участники федеральных  форумных площадок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Яна Киперман</cp:lastModifiedBy>
  <cp:revision>4</cp:revision>
  <dcterms:modified xsi:type="dcterms:W3CDTF">2023-05-04T11:35:57Z</dcterms:modified>
</cp:coreProperties>
</file>