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6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8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5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0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9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9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25D2-D704-4107-82DB-BDB33D238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45" y="1231894"/>
            <a:ext cx="6020626" cy="4339177"/>
          </a:xfrm>
        </p:spPr>
        <p:txBody>
          <a:bodyPr>
            <a:normAutofit/>
          </a:bodyPr>
          <a:lstStyle/>
          <a:p>
            <a:pPr algn="l"/>
            <a:r>
              <a:rPr lang="ru-RU" sz="7500" b="1" dirty="0">
                <a:solidFill>
                  <a:srgbClr val="2A1A00"/>
                </a:solidFill>
              </a:rPr>
              <a:t>Детский забег </a:t>
            </a:r>
            <a:br>
              <a:rPr lang="ru-RU" sz="7500" b="1" dirty="0">
                <a:solidFill>
                  <a:srgbClr val="2A1A00"/>
                </a:solidFill>
              </a:rPr>
            </a:br>
            <a:r>
              <a:rPr lang="ru-RU" sz="7500" b="1" dirty="0">
                <a:solidFill>
                  <a:srgbClr val="2A1A00"/>
                </a:solidFill>
              </a:rPr>
              <a:t>«круг солнца»</a:t>
            </a:r>
            <a:endParaRPr lang="en-US" sz="7500" b="1" dirty="0">
              <a:solidFill>
                <a:srgbClr val="2A1A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1E8C6-88E0-4717-BFA0-50F0827D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80" y="437188"/>
            <a:ext cx="6471920" cy="626158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F198B8-07E7-464D-9B02-3D6EDB61B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87" y="5515147"/>
            <a:ext cx="7349663" cy="785904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Для кого-то это будет  первый в жизни километр…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2D0AF-C1FD-4EF5-812A-8805EE7EC301}"/>
              </a:ext>
            </a:extLst>
          </p:cNvPr>
          <p:cNvSpPr txBox="1"/>
          <p:nvPr/>
        </p:nvSpPr>
        <p:spPr>
          <a:xfrm>
            <a:off x="3129391" y="239996"/>
            <a:ext cx="4317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 июня</a:t>
            </a:r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4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78C48-10E6-4C15-B791-7A521067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784" y="401980"/>
            <a:ext cx="5736536" cy="151798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Круг солнца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5AD9F-6952-4E03-8D97-31C00FF27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836" y="1737617"/>
            <a:ext cx="5817924" cy="30658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Приглашаем всех юных жителей и гостей нашего города принять участие в детском забеге в первую субботу лета, приуроченному ко Дню Защиты Детей –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</a:rPr>
              <a:t>Круг Солнца</a:t>
            </a:r>
            <a:r>
              <a:rPr lang="ru-RU" dirty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C5D661-0D36-4A95-9144-D2D66D37040E}"/>
              </a:ext>
            </a:extLst>
          </p:cNvPr>
          <p:cNvSpPr txBox="1"/>
          <p:nvPr/>
        </p:nvSpPr>
        <p:spPr>
          <a:xfrm>
            <a:off x="6198243" y="5021609"/>
            <a:ext cx="553911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Место проведения</a:t>
            </a:r>
            <a:r>
              <a:rPr lang="ru-RU" sz="2000" dirty="0"/>
              <a:t> -  МБУ «СК «Металлург», Московская область, г. Солнечногорск, ул. Безверхова 9а, офис 1.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Рисунок 5" descr="Изображение выглядит как трава, ребенок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2F793DB-C039-4A26-8279-70DFC5D10C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33" r="31281" b="-1"/>
          <a:stretch/>
        </p:blipFill>
        <p:spPr>
          <a:xfrm>
            <a:off x="-39060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5D718-B9FA-4A21-B851-ED5967827B67}"/>
              </a:ext>
            </a:extLst>
          </p:cNvPr>
          <p:cNvSpPr txBox="1"/>
          <p:nvPr/>
        </p:nvSpPr>
        <p:spPr>
          <a:xfrm>
            <a:off x="7202138" y="3477359"/>
            <a:ext cx="510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 июня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6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C226E-EB80-44A0-A1D6-D0978561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686" y="220091"/>
            <a:ext cx="4920019" cy="16899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дистанции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рава, внешний, неб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AE2C181-B7F3-4D0F-AB44-288B18F01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8" b="1276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B354BFE-6CDE-454E-99C4-EE87697C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685" y="1806622"/>
            <a:ext cx="4920019" cy="473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/>
              <a:t>Дистанции:</a:t>
            </a:r>
            <a:endParaRPr lang="en-US" sz="1900" dirty="0"/>
          </a:p>
          <a:p>
            <a:pPr marL="0" indent="0">
              <a:buNone/>
            </a:pPr>
            <a:r>
              <a:rPr lang="ru-RU" sz="1900" dirty="0"/>
              <a:t>500 метров (для детей от 0 до 6 лет);</a:t>
            </a:r>
            <a:endParaRPr lang="en-US" sz="1900" dirty="0"/>
          </a:p>
          <a:p>
            <a:pPr marL="0" indent="0">
              <a:buNone/>
            </a:pPr>
            <a:r>
              <a:rPr lang="ru-RU" sz="1900" dirty="0"/>
              <a:t>500 метров (для детей от 7 до 10 лет)</a:t>
            </a:r>
          </a:p>
          <a:p>
            <a:pPr marL="0" indent="0">
              <a:buNone/>
            </a:pPr>
            <a:r>
              <a:rPr lang="ru-RU" sz="1900" dirty="0"/>
              <a:t>1 км (для детей от 7 до 12 лет);</a:t>
            </a:r>
          </a:p>
          <a:p>
            <a:pPr>
              <a:buFontTx/>
              <a:buChar char="-"/>
            </a:pPr>
            <a:endParaRPr lang="ru-RU" sz="1900" dirty="0"/>
          </a:p>
          <a:p>
            <a:pPr marL="0" indent="0">
              <a:buNone/>
            </a:pPr>
            <a:r>
              <a:rPr lang="ru-RU" sz="1900" dirty="0"/>
              <a:t>Можно выбрать только одну дистанцию.  Самые маленькие участники могут "бежать" на руках у родителей или в коляске. Дети до 6 лет могут бежать с родителями.</a:t>
            </a:r>
            <a:endParaRPr lang="en-US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/>
              <a:t>Обязательна ПРЕДВАРИТЕЛЬНАЯ РЕГИСТРАЦИЯ! </a:t>
            </a: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20845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16741-9730-4052-A580-6AC24CC8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ru-RU" sz="4800" dirty="0"/>
              <a:t>Все как у взрослых!</a:t>
            </a:r>
            <a:endParaRPr lang="en-US" sz="48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F4956-5D30-403E-B2CC-E7DBC5A52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7"/>
            <a:ext cx="5551714" cy="2664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Каждый участник забега получает </a:t>
            </a:r>
            <a:r>
              <a:rPr lang="ru-RU" b="1" dirty="0"/>
              <a:t>стартовый номер</a:t>
            </a:r>
            <a:r>
              <a:rPr lang="ru-RU" dirty="0"/>
              <a:t>, </a:t>
            </a:r>
            <a:r>
              <a:rPr lang="ru-RU" b="1" dirty="0"/>
              <a:t>медаль финишера</a:t>
            </a:r>
            <a:r>
              <a:rPr lang="ru-RU" dirty="0"/>
              <a:t>, подарки и сладости от партнеров и спонсоров. </a:t>
            </a:r>
          </a:p>
          <a:p>
            <a:pPr marL="0" indent="0">
              <a:buNone/>
            </a:pPr>
            <a:r>
              <a:rPr lang="ru-RU" dirty="0"/>
              <a:t>Участники, показавшие </a:t>
            </a:r>
            <a:r>
              <a:rPr lang="ru-RU" b="1" dirty="0"/>
              <a:t>лучший результат </a:t>
            </a:r>
            <a:r>
              <a:rPr lang="ru-RU" dirty="0"/>
              <a:t>в своей категории будут дополнительно награждены памятными подарками и дипломом.</a:t>
            </a:r>
            <a:endParaRPr lang="en-US" dirty="0"/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Рисунок 4" descr="Изображение выглядит как трава, небо, внешний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44AD5123-F67C-4F0B-8C12-7C67169B94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58" r="9078"/>
          <a:stretch/>
        </p:blipFill>
        <p:spPr>
          <a:xfrm>
            <a:off x="29192" y="2601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8D20C5-7F46-440C-AF53-22DA1BCCC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184" y="4585049"/>
            <a:ext cx="2143776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38382-DA5F-446D-85FB-F55D8F62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ru-RU" dirty="0"/>
              <a:t>Программа мероприятия</a:t>
            </a:r>
            <a:endParaRPr lang="en-US" dirty="0"/>
          </a:p>
        </p:txBody>
      </p:sp>
      <p:pic>
        <p:nvPicPr>
          <p:cNvPr id="5" name="Рисунок 4" descr="Изображение выглядит как трава,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E57C475-5F53-407F-B7CD-0EBE1B04B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" r="1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36AEA66-2679-406E-97A8-861DEF0F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118" y="2229873"/>
            <a:ext cx="5088800" cy="4457008"/>
          </a:xfrm>
        </p:spPr>
        <p:txBody>
          <a:bodyPr anchor="ctr">
            <a:normAutofit/>
          </a:bodyPr>
          <a:lstStyle/>
          <a:p>
            <a:r>
              <a:rPr lang="ru-RU" sz="1600" b="1" dirty="0"/>
              <a:t>09.00-10.45</a:t>
            </a:r>
            <a:r>
              <a:rPr lang="ru-RU" sz="1600" dirty="0"/>
              <a:t> – регистрация и выдача стартовых номеров</a:t>
            </a:r>
            <a:endParaRPr lang="en-US" sz="1600" dirty="0"/>
          </a:p>
          <a:p>
            <a:r>
              <a:rPr lang="ru-RU" sz="1600" b="1" dirty="0"/>
              <a:t>11.00-11.15</a:t>
            </a:r>
            <a:r>
              <a:rPr lang="ru-RU" sz="1600" dirty="0"/>
              <a:t> – Открытие мероприятия, слово почетным гостям  </a:t>
            </a:r>
            <a:endParaRPr lang="en-US" sz="1600" dirty="0"/>
          </a:p>
          <a:p>
            <a:r>
              <a:rPr lang="ru-RU" sz="1600" b="1" dirty="0"/>
              <a:t>11.15 -11.30</a:t>
            </a:r>
            <a:r>
              <a:rPr lang="ru-RU" sz="1600" dirty="0"/>
              <a:t> – разминка </a:t>
            </a:r>
            <a:endParaRPr lang="en-US" sz="1600" dirty="0"/>
          </a:p>
          <a:p>
            <a:r>
              <a:rPr lang="ru-RU" sz="1600" b="1" dirty="0"/>
              <a:t>11.45- 13.00</a:t>
            </a:r>
            <a:r>
              <a:rPr lang="ru-RU" sz="1600" dirty="0"/>
              <a:t> –  забег</a:t>
            </a:r>
            <a:endParaRPr lang="en-US" sz="1600" dirty="0"/>
          </a:p>
          <a:p>
            <a:r>
              <a:rPr lang="ru-RU" sz="1600" b="1" dirty="0"/>
              <a:t>13.00 -13.30 – </a:t>
            </a:r>
            <a:r>
              <a:rPr lang="ru-RU" sz="1600" dirty="0"/>
              <a:t>показательные выступления</a:t>
            </a:r>
            <a:endParaRPr lang="en-US" sz="1600" dirty="0"/>
          </a:p>
          <a:p>
            <a:r>
              <a:rPr lang="ru-RU" sz="1600" b="1" dirty="0"/>
              <a:t>13.30</a:t>
            </a:r>
            <a:r>
              <a:rPr lang="ru-RU" sz="1600" dirty="0"/>
              <a:t> – награждение участников, показавших лучшие результаты в своей категории</a:t>
            </a:r>
            <a:endParaRPr lang="en-US" sz="1600" dirty="0"/>
          </a:p>
          <a:p>
            <a:r>
              <a:rPr lang="ru-RU" sz="1600" b="1" dirty="0"/>
              <a:t>11.00 -13.30</a:t>
            </a:r>
            <a:r>
              <a:rPr lang="ru-RU" sz="1600" dirty="0"/>
              <a:t> – работа тематических площадок (сдача норма ГТО, мастер-классы)</a:t>
            </a:r>
            <a:endParaRPr lang="en-US" sz="1600" dirty="0"/>
          </a:p>
          <a:p>
            <a:r>
              <a:rPr lang="ru-RU" sz="1600" dirty="0"/>
              <a:t>Отдельно будет организована фото-зона. На площадке будут работать фотографы, которые запечатлеют самые яркие моменты мероприятия. </a:t>
            </a:r>
            <a:endParaRPr lang="en-US" sz="16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2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7384-95C6-431F-9612-F50C7BF5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19" y="484632"/>
            <a:ext cx="5737943" cy="1609344"/>
          </a:xfrm>
        </p:spPr>
        <p:txBody>
          <a:bodyPr>
            <a:normAutofit/>
          </a:bodyPr>
          <a:lstStyle/>
          <a:p>
            <a:r>
              <a:rPr lang="ru-RU" sz="3600" dirty="0"/>
              <a:t>БЛАГОТВОРИТЕЛЬНОСТЬ</a:t>
            </a:r>
            <a:endParaRPr lang="en-US" sz="3600" dirty="0"/>
          </a:p>
        </p:txBody>
      </p:sp>
      <p:pic>
        <p:nvPicPr>
          <p:cNvPr id="1026" name="Picture 2" descr="Благотворительный фонд &quot;Дари Добро&quot; | ВКонтакте">
            <a:extLst>
              <a:ext uri="{FF2B5EF4-FFF2-40B4-BE49-F238E27FC236}">
                <a16:creationId xmlns:a16="http://schemas.microsoft.com/office/drawing/2014/main" id="{EA052581-6C68-42C1-BC5E-79E0488BD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1305"/>
          <a:stretch/>
        </p:blipFill>
        <p:spPr bwMode="auto">
          <a:xfrm>
            <a:off x="643192" y="645106"/>
            <a:ext cx="5451627" cy="55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8E4123D-B67A-421D-8EC0-FC5512CA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135" y="2121408"/>
            <a:ext cx="5161934" cy="4092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dirty="0"/>
              <a:t>Детские забег </a:t>
            </a:r>
            <a:r>
              <a:rPr lang="ru-RU" sz="2100" b="1" dirty="0"/>
              <a:t>КРУГ СОЛНЦА</a:t>
            </a:r>
            <a:r>
              <a:rPr lang="ru-RU" sz="2100" dirty="0"/>
              <a:t> является благотворительным проектом совместно с фондом «Дари Добро», и проходит под девизом «Дети помогают детям». В зоне регистрации будет находиться контейнер для пожертвования, чтобы все желающие могли внести свой вклад в доброе дело. </a:t>
            </a:r>
            <a:endParaRPr lang="en-US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D9A9B-068C-4B16-8B76-BE715856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35" y="4603143"/>
            <a:ext cx="2051665" cy="19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C10A4-0D4A-43D9-9534-B523F601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ПАРТНЕРЫ МЕРОПРИЯТИЯ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BF788D-1F4B-4118-9363-FBF9E36E8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337" y="2016443"/>
            <a:ext cx="1600005" cy="1412557"/>
          </a:xfrm>
        </p:spPr>
      </p:pic>
      <p:pic>
        <p:nvPicPr>
          <p:cNvPr id="7" name="Рисунок 6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FA9552A4-6A85-463B-B420-E66E6BB1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88" y="3305984"/>
            <a:ext cx="1821501" cy="1821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7471DC-140E-4677-A096-62DB00A22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95" y="5034343"/>
            <a:ext cx="1758846" cy="16093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79518A-A256-4BF2-B5F3-969D81D12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406" y="5495794"/>
            <a:ext cx="2695434" cy="9567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B51870-A447-4F4B-875C-B51DF5B2C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996" y="5034343"/>
            <a:ext cx="1692209" cy="16922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9A733E-42FF-4F56-A4E7-B124956DC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227" y="2015440"/>
            <a:ext cx="2571750" cy="1571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BAE549-4260-4D86-8B0D-DC14401E31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20" y="4500562"/>
            <a:ext cx="3040589" cy="2143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D491A0-69F9-43CF-9205-EE9B263CE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100" y="3681412"/>
            <a:ext cx="2633427" cy="10667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43FEA9E-5841-4463-B69A-17A7439BC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6786" y="1841070"/>
            <a:ext cx="1193463" cy="16093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2EB9AD-4171-431F-99C8-38BD2209F7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0059" y="1957965"/>
            <a:ext cx="3040590" cy="168657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7E83E37-1005-4A70-90AD-0288D69124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4626" y="1977973"/>
            <a:ext cx="1451864" cy="14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48780-E97A-4BB3-B6FF-978470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Организаторы мероприятия</a:t>
            </a:r>
            <a:endParaRPr lang="en-US" sz="45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9F3FF-949B-4A81-8963-5F42A734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Муниципальное автономное учреждение городского округа Солнечногорск «Центр физической культуры и массового спорта «</a:t>
            </a:r>
            <a:r>
              <a:rPr lang="ru-RU" dirty="0" err="1"/>
              <a:t>Солнечногорье</a:t>
            </a:r>
            <a:r>
              <a:rPr lang="ru-RU" dirty="0"/>
              <a:t>»</a:t>
            </a:r>
            <a:endParaRPr lang="en-US" dirty="0"/>
          </a:p>
          <a:p>
            <a:r>
              <a:rPr lang="ru-RU" dirty="0"/>
              <a:t>Сообщество «Спортивный Солнечногорск» ( ООО «Сан Сити Спорт»)</a:t>
            </a:r>
            <a:endParaRPr lang="en-US" dirty="0"/>
          </a:p>
          <a:p>
            <a:r>
              <a:rPr lang="ru-RU" dirty="0"/>
              <a:t>Муниципальное бюджетное учреждение городского округа Солнечногорск «Молодежный центр «Подсолнух»</a:t>
            </a:r>
            <a:endParaRPr lang="en-US" dirty="0"/>
          </a:p>
          <a:p>
            <a:r>
              <a:rPr lang="ru-RU" dirty="0"/>
              <a:t>Благотворительный фонд социальных инициатив «</a:t>
            </a:r>
            <a:r>
              <a:rPr lang="ru-RU" dirty="0" err="1"/>
              <a:t>Солнечногорье</a:t>
            </a:r>
            <a:r>
              <a:rPr lang="ru-RU" dirty="0"/>
              <a:t>»</a:t>
            </a:r>
            <a:endParaRPr lang="en-US" dirty="0"/>
          </a:p>
          <a:p>
            <a:r>
              <a:rPr lang="ru-RU" dirty="0"/>
              <a:t>Благотворительный фонд поддержки социально незащищенных слоев населения «Дари Добро»</a:t>
            </a:r>
            <a:endParaRPr lang="en-US" dirty="0"/>
          </a:p>
          <a:p>
            <a:r>
              <a:rPr lang="ru-RU" dirty="0"/>
              <a:t>АУ «Клуб Солнечногорья «Активное Долголетие»</a:t>
            </a:r>
            <a:endParaRPr lang="en-US" dirty="0"/>
          </a:p>
          <a:p>
            <a:r>
              <a:rPr lang="ru-RU" dirty="0"/>
              <a:t>МБУ «СК «Металлург»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06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377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Дерево</vt:lpstr>
      <vt:lpstr>Детский забег  «круг солнца»</vt:lpstr>
      <vt:lpstr>Круг солнца</vt:lpstr>
      <vt:lpstr>дистанции</vt:lpstr>
      <vt:lpstr>Все как у взрослых!</vt:lpstr>
      <vt:lpstr>Программа мероприятия</vt:lpstr>
      <vt:lpstr>БЛАГОТВОРИТЕЛЬНОСТЬ</vt:lpstr>
      <vt:lpstr>ПАРТНЕРЫ МЕРОПРИЯТИЯ</vt:lpstr>
      <vt:lpstr>Организаторы мероприятия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забег  «круг солнца»</dc:title>
  <dc:creator>Юлия Зимкина</dc:creator>
  <cp:lastModifiedBy>Юлия Зимкина</cp:lastModifiedBy>
  <cp:revision>2</cp:revision>
  <dcterms:created xsi:type="dcterms:W3CDTF">2021-05-26T05:01:25Z</dcterms:created>
  <dcterms:modified xsi:type="dcterms:W3CDTF">2021-05-26T05:11:20Z</dcterms:modified>
</cp:coreProperties>
</file>