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E8D3A-44E5-4EFB-9C1E-715146C39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E21BCB-ED2A-4896-8265-8D5B23D43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A8E8BC-A116-4917-8F14-F5A3B51DD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75F6-6A64-4E4F-B8AE-C35015BDFA4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D51710-4A66-489E-8E1D-3A58F1E24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9F81C4-30E1-4E44-941F-8836DF81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CB3B-BFD3-4180-9F06-E4DA24E0E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429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1CC5FA-AEE1-4F46-88C3-DDBEB04B7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FFDE7D-A22B-4F11-ABB0-C7048FAB8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65975A-F038-44E4-B069-B82D2678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75F6-6A64-4E4F-B8AE-C35015BDFA4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5F768-A551-44FE-BBFE-EC0B3EFE3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1826D7-2487-4B90-A8F3-5472B82D8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CB3B-BFD3-4180-9F06-E4DA24E0E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903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0C4FA3-03D3-445A-A027-99C11A736B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CE9443-7674-46EA-BC54-075AE5CAF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CC9070-F143-4CBD-843F-250E829F9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75F6-6A64-4E4F-B8AE-C35015BDFA4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19EADD-7C68-4B67-9660-1EB8A13D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87B8A3-D377-43A9-BDB2-A0565BFB0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CB3B-BFD3-4180-9F06-E4DA24E0E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129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ADA75-B6EA-45CE-B749-9C05C148A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E0DFC3-2DBB-4BD4-816E-74B5D9B6C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816ADC-2B57-491C-B55A-EE49DCA3C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75F6-6A64-4E4F-B8AE-C35015BDFA4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579F56-0CBF-49CB-B1AA-B32BA3ED6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09CA47-F166-49AB-B48C-DC1B69A83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CB3B-BFD3-4180-9F06-E4DA24E0E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96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0B581-FF6F-429B-A7AE-70B10563D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93F1BA-2E3F-4796-B8A5-3654D625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C4C622-8E82-45CC-BF76-306C0DADD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75F6-6A64-4E4F-B8AE-C35015BDFA4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9018D5-C248-48A9-AFFA-7CBB9934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1C4EE9-E14B-4683-8FCE-3101589D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CB3B-BFD3-4180-9F06-E4DA24E0E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564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DEEB6-0BD8-419A-8EAF-227BA421C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203C65-00E5-451B-8D4A-40558524F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A0C4AE-C405-4B14-8F03-A5984E4CE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6DCA2E-8A7D-47E8-9596-290AA43A5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75F6-6A64-4E4F-B8AE-C35015BDFA4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5F4E90-EA2F-4CAA-B6DC-A4F4C696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3E979D-6C5D-4D5F-B2C0-D79795431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CB3B-BFD3-4180-9F06-E4DA24E0E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114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E3B3E-0F00-4D26-8A7E-50BB7B1CD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D2DE25-E0C7-4BFE-A116-C64C9DE1D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7E4107-D8C4-4EA3-BD96-FB5445390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05815F-3114-4765-A784-5A7B73BE10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388D386-F180-4495-B301-43517CC379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322346D-5BCF-478F-BD2C-7308EDCD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75F6-6A64-4E4F-B8AE-C35015BDFA4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99A61AB-5E97-4544-9A85-1DBDEBDD2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E26C7AD-7327-4E9F-BE58-3BF922456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CB3B-BFD3-4180-9F06-E4DA24E0E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82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C430C7-EE82-40A9-BD94-5B5CFB0CF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3B830A-B54E-4687-BCC3-01F8C1CBC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75F6-6A64-4E4F-B8AE-C35015BDFA4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D0B613-01DE-4FF6-A53D-B0EE1D3B7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CDADA35-8567-4ED7-8206-3B79DC5C0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CB3B-BFD3-4180-9F06-E4DA24E0E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355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2BB46C5-D8EE-4AF5-AD51-EFDAFD0E9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75F6-6A64-4E4F-B8AE-C35015BDFA4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5BB690-B482-4C10-8A99-048AFBC32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836E58-8035-454D-ACD1-3BD481741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CB3B-BFD3-4180-9F06-E4DA24E0E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864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55C57-5FFD-4766-A371-785A01E41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A0CD18-57F8-46D9-B13A-CBA65436E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3F01D3-E019-4D63-8275-07F704ABEE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3DD281-789A-4730-A047-ECBF791C3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75F6-6A64-4E4F-B8AE-C35015BDFA4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CD490A-11CE-4335-AF70-CB9948F2B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03BD9B-8DF3-4E27-AF08-F6BFD155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CB3B-BFD3-4180-9F06-E4DA24E0E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027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B04614-CFD5-492F-A514-0F774F4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31C7F00-A936-419F-B0BB-B2762047FE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4C88E3-197C-4DBB-98BC-C33BCC390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F1363D-583E-4D48-9BC3-AB37F0B7F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75F6-6A64-4E4F-B8AE-C35015BDFA4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DE71A0-CC83-442B-8A71-DA38E0D51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F49ED9-15AA-4BF4-9262-035216FB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CB3B-BFD3-4180-9F06-E4DA24E0E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961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4">
                <a:lumMod val="40000"/>
                <a:lumOff val="60000"/>
              </a:schemeClr>
            </a:gs>
            <a:gs pos="43000">
              <a:schemeClr val="accent4">
                <a:lumMod val="20000"/>
                <a:lumOff val="8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0542B2-8FB9-4C79-953C-8D3588BDA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A08C03-D1AF-4934-AEA9-6C3CFF884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0C46EE-25B4-4B73-8EB0-91999D1E8F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175F6-6A64-4E4F-B8AE-C35015BDFA4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1295DD-56DD-4477-8FE9-6CAAAA717D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30C979-4897-4F1A-83CD-658F2B95F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8CB3B-BFD3-4180-9F06-E4DA24E0E5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85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F1741-495D-4919-9C41-45FD0D3F08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Презентация деятельности организации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DA66B9-A0E6-4C98-A11F-6F11E7E3CB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316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146AA7-E56F-498B-A097-CD80CEE1F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368777"/>
            <a:ext cx="5508626" cy="413147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86F0AFBA-3B59-43DD-8180-09F25046E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71" y="1363265"/>
            <a:ext cx="5508626" cy="413147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A6C83-5B8E-4D15-9709-58E1372B5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клубов молодых семей "Союз родных сердец"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8461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BA4A4F-DAD9-4DA4-8FB0-77DEB7EA9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786" y="984953"/>
            <a:ext cx="4404020" cy="5873047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106401-51C2-4DBA-A781-621ABC94B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984952"/>
            <a:ext cx="4404020" cy="5873048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212FA-31E6-4F9A-87E8-0963EAB82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"Сохраним лес"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22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AB0133C-6FD9-4271-913E-A708552FE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9" y="365125"/>
            <a:ext cx="5930735" cy="4046888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AECF94-84D8-4BCA-97E3-AFB11F66A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МДОО КИЯСОВО.РУ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5001E1-8822-422E-9B39-F5E011DDE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87" y="2539219"/>
            <a:ext cx="5953842" cy="40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68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65D7874-6447-407B-9469-BC4F32E3B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49" y="2640713"/>
            <a:ext cx="5644351" cy="376143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675E0-76E2-4D00-9702-6FA285D36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пожилым людям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32298F-685F-4B12-9911-3F62D599C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09441"/>
            <a:ext cx="5644351" cy="376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78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72F1511-AE2B-4A9D-9BD3-F15883368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2" y="1690688"/>
            <a:ext cx="5853853" cy="3901045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5AE4A-513C-4794-8149-634579DCB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воина-интернационалиста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E451F8-260E-4617-8232-397AFA625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25" y="1690688"/>
            <a:ext cx="5853853" cy="390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44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53F510-74DD-4873-BCBD-C4505F2CB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Конкурс: "Мисс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02E98D2-9550-4AD5-8B73-0D5B387FC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3" y="2085615"/>
            <a:ext cx="5542624" cy="411484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94CACA-7E02-4751-A47E-23CEFD875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67504"/>
            <a:ext cx="5717525" cy="401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79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B51E8-602A-4F6F-A0E4-AF3808C1A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AC492BB-16E2-4CAA-A9A6-E678E551F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18" y="582279"/>
            <a:ext cx="4262963" cy="569344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17010F-598D-46B1-BB14-885A40B209BC}"/>
              </a:ext>
            </a:extLst>
          </p:cNvPr>
          <p:cNvSpPr txBox="1"/>
          <p:nvPr/>
        </p:nvSpPr>
        <p:spPr>
          <a:xfrm>
            <a:off x="609599" y="2611680"/>
            <a:ext cx="2923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Митрянова</a:t>
            </a:r>
            <a:r>
              <a:rPr lang="ru-RU" b="1" dirty="0"/>
              <a:t> Елизавета Юрьевна </a:t>
            </a:r>
            <a:r>
              <a:rPr lang="ru-RU" dirty="0"/>
              <a:t>– </a:t>
            </a:r>
          </a:p>
          <a:p>
            <a:r>
              <a:rPr lang="ru-RU" dirty="0"/>
              <a:t>специалист по социальной работе с молодежью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1D3161-D33A-468E-BD53-49C79E49C16E}"/>
              </a:ext>
            </a:extLst>
          </p:cNvPr>
          <p:cNvSpPr txBox="1"/>
          <p:nvPr/>
        </p:nvSpPr>
        <p:spPr>
          <a:xfrm>
            <a:off x="8794045" y="2828835"/>
            <a:ext cx="2788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Коконова</a:t>
            </a:r>
            <a:r>
              <a:rPr lang="ru-RU" b="1" dirty="0"/>
              <a:t> Анна Александровна </a:t>
            </a:r>
            <a:r>
              <a:rPr lang="ru-RU" dirty="0"/>
              <a:t>– директор МКУ «МЦ Ровесник»</a:t>
            </a:r>
          </a:p>
        </p:txBody>
      </p:sp>
    </p:spTree>
    <p:extLst>
      <p:ext uri="{BB962C8B-B14F-4D97-AF65-F5344CB8AC3E}">
        <p14:creationId xmlns:p14="http://schemas.microsoft.com/office/powerpoint/2010/main" val="42804639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57</Words>
  <Application>Microsoft Office PowerPoint</Application>
  <PresentationFormat>Широкоэкранный</PresentationFormat>
  <Paragraphs>10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деятельности организации </vt:lpstr>
      <vt:lpstr>Фестиваль клубов молодых семей "Союз родных сердец" </vt:lpstr>
      <vt:lpstr>Всероссийская акция "Сохраним лес" </vt:lpstr>
      <vt:lpstr>МДОО КИЯСОВО.РУ</vt:lpstr>
      <vt:lpstr>Помощь пожилым людям</vt:lpstr>
      <vt:lpstr>День воина-интернационалиста </vt:lpstr>
      <vt:lpstr>Конкурс: "Мисс волонтёрство"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деятельности организации </dc:title>
  <dc:creator>admin</dc:creator>
  <cp:lastModifiedBy>admin</cp:lastModifiedBy>
  <cp:revision>2</cp:revision>
  <dcterms:created xsi:type="dcterms:W3CDTF">2022-10-26T10:50:01Z</dcterms:created>
  <dcterms:modified xsi:type="dcterms:W3CDTF">2023-06-13T11:19:20Z</dcterms:modified>
</cp:coreProperties>
</file>