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6" r:id="rId11"/>
    <p:sldId id="258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F6A"/>
    <a:srgbClr val="DD1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5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9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7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5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79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5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8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6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9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2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33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48CA-DA37-4717-9554-9FA3FDC2186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ADFAE-EF56-4D82-B44E-894BBD4AB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64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525" y="2247500"/>
            <a:ext cx="10507065" cy="1685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поддержки и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21" y="4803407"/>
            <a:ext cx="2986208" cy="4317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525" y="3687749"/>
            <a:ext cx="10114174" cy="154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8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«Юг молодой»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D6FF59-C787-7C2A-3F2C-A421F612D2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138798"/>
            <a:ext cx="1634954" cy="2000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292" y="180429"/>
            <a:ext cx="1566815" cy="1958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15" y="-578309"/>
            <a:ext cx="3058206" cy="27172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3767" y="1215618"/>
            <a:ext cx="3024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Министерство по молодежной политике</a:t>
            </a:r>
          </a:p>
          <a:p>
            <a:pPr algn="ctr"/>
            <a:r>
              <a:rPr lang="ru-RU" dirty="0"/>
              <a:t> Запорожской области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5642"/>
            <a:ext cx="2919046" cy="11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831" y="221957"/>
            <a:ext cx="10366131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Вступив в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ЮгМолодой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 сможете: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0292" y="2948460"/>
            <a:ext cx="6096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свой багаж знаний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0292" y="4253749"/>
            <a:ext cx="6096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свой потенциал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0292" y="5954051"/>
            <a:ext cx="6096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новыми людьми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48500" y="2476243"/>
            <a:ext cx="47595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побывать во многих уголках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0292" y="3595835"/>
            <a:ext cx="6096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своё счастливое будущее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0292" y="2382866"/>
            <a:ext cx="6096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конкурсах, проектах, акциях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0292" y="4915197"/>
            <a:ext cx="6096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активное участие в развитии города и страны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48500" y="3365002"/>
            <a:ext cx="47595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свой кругозор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48500" y="4253749"/>
            <a:ext cx="47595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людям и животным</a:t>
            </a:r>
          </a:p>
        </p:txBody>
      </p:sp>
    </p:spTree>
    <p:extLst>
      <p:ext uri="{BB962C8B-B14F-4D97-AF65-F5344CB8AC3E}">
        <p14:creationId xmlns:p14="http://schemas.microsoft.com/office/powerpoint/2010/main" val="80789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60" y="3467489"/>
            <a:ext cx="2412540" cy="2695575"/>
          </a:xfrm>
          <a:prstGeom prst="rect">
            <a:avLst/>
          </a:prstGeom>
          <a:solidFill>
            <a:srgbClr val="02BF6A"/>
          </a:solidFill>
        </p:spPr>
      </p:pic>
      <p:sp>
        <p:nvSpPr>
          <p:cNvPr id="6" name="AutoShape 4" descr="blob:https://web.telegram.org/fe7fcb09-001d-4409-b959-115d607edaa5"/>
          <p:cNvSpPr>
            <a:spLocks noChangeAspect="1" noChangeArrowheads="1"/>
          </p:cNvSpPr>
          <p:nvPr/>
        </p:nvSpPr>
        <p:spPr bwMode="auto">
          <a:xfrm>
            <a:off x="176115" y="1971090"/>
            <a:ext cx="2972830" cy="1049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«Юг Молодой» </a:t>
            </a:r>
          </a:p>
        </p:txBody>
      </p:sp>
      <p:sp>
        <p:nvSpPr>
          <p:cNvPr id="7" name="AutoShape 6" descr="blob:https://web.telegram.org/fe7fcb09-001d-4409-b959-115d607edaa5"/>
          <p:cNvSpPr>
            <a:spLocks noChangeAspect="1" noChangeArrowheads="1"/>
          </p:cNvSpPr>
          <p:nvPr/>
        </p:nvSpPr>
        <p:spPr bwMode="auto">
          <a:xfrm>
            <a:off x="3894258" y="2255317"/>
            <a:ext cx="3724275" cy="10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17104" y="2080260"/>
            <a:ext cx="344757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для вступления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95145" y="361164"/>
            <a:ext cx="6096000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8533" y="1911927"/>
            <a:ext cx="447854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 руководителя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ЮгМолодой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991" y="3349869"/>
            <a:ext cx="2418136" cy="26114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88" y="3500928"/>
            <a:ext cx="2484007" cy="2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4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62000" y="1905506"/>
            <a:ext cx="13716000" cy="30469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рады видеть Вас в</a:t>
            </a:r>
          </a:p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поддержки и развития молодежи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«Юг Молодой»</a:t>
            </a:r>
          </a:p>
        </p:txBody>
      </p:sp>
    </p:spTree>
    <p:extLst>
      <p:ext uri="{BB962C8B-B14F-4D97-AF65-F5344CB8AC3E}">
        <p14:creationId xmlns:p14="http://schemas.microsoft.com/office/powerpoint/2010/main" val="287942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7227" y="276086"/>
            <a:ext cx="9673146" cy="46166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n-US" sz="4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4BB32-F8B4-8222-5C46-09AA98DF5F71}"/>
              </a:ext>
            </a:extLst>
          </p:cNvPr>
          <p:cNvSpPr txBox="1"/>
          <p:nvPr/>
        </p:nvSpPr>
        <p:spPr>
          <a:xfrm>
            <a:off x="1043271" y="337723"/>
            <a:ext cx="995455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ЮгМолодой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7D188C-773C-5726-1707-B78D9327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439" y="4543791"/>
            <a:ext cx="2916674" cy="1948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9BF305-03F8-3EA7-621D-EB935761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246" y="4543791"/>
            <a:ext cx="2883411" cy="1926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2E3454-B598-A078-A684-C7E8D29FB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60" y="4566010"/>
            <a:ext cx="2883411" cy="1926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13F978-0368-56A9-99B3-AE903150BFDE}"/>
              </a:ext>
            </a:extLst>
          </p:cNvPr>
          <p:cNvSpPr txBox="1"/>
          <p:nvPr/>
        </p:nvSpPr>
        <p:spPr>
          <a:xfrm>
            <a:off x="6877014" y="1298216"/>
            <a:ext cx="48849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июля 2022 года открытие движения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EAA497-26A4-4932-8E1E-98CFA040D895}"/>
              </a:ext>
            </a:extLst>
          </p:cNvPr>
          <p:cNvSpPr txBox="1"/>
          <p:nvPr/>
        </p:nvSpPr>
        <p:spPr>
          <a:xfrm>
            <a:off x="430060" y="1420404"/>
            <a:ext cx="59191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местных отделений на территории Запорожской и Херсонской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535A-2866-C615-CAA2-254A1A0B9913}"/>
              </a:ext>
            </a:extLst>
          </p:cNvPr>
          <p:cNvSpPr txBox="1"/>
          <p:nvPr/>
        </p:nvSpPr>
        <p:spPr>
          <a:xfrm>
            <a:off x="342393" y="2573787"/>
            <a:ext cx="60945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2023 года прошел 1 съезд организации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2D1F8-6A06-28B3-2E87-33EF2A074BFD}"/>
              </a:ext>
            </a:extLst>
          </p:cNvPr>
          <p:cNvSpPr txBox="1"/>
          <p:nvPr/>
        </p:nvSpPr>
        <p:spPr>
          <a:xfrm>
            <a:off x="9292418" y="2052843"/>
            <a:ext cx="26559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активистов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BDA85-4FEB-0C5B-8ED6-95701B3C3E08}"/>
              </a:ext>
            </a:extLst>
          </p:cNvPr>
          <p:cNvSpPr txBox="1"/>
          <p:nvPr/>
        </p:nvSpPr>
        <p:spPr>
          <a:xfrm>
            <a:off x="7075331" y="2671589"/>
            <a:ext cx="40916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организаций входят в Совет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20516" y="2045103"/>
            <a:ext cx="26006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 «Юг Молодой»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271" y="3363014"/>
            <a:ext cx="42953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«Юг Молодой»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0847" y="3363014"/>
            <a:ext cx="3217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«Юг Молодой»</a:t>
            </a:r>
          </a:p>
        </p:txBody>
      </p:sp>
    </p:spTree>
    <p:extLst>
      <p:ext uri="{BB962C8B-B14F-4D97-AF65-F5344CB8AC3E}">
        <p14:creationId xmlns:p14="http://schemas.microsoft.com/office/powerpoint/2010/main" val="251747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13682" y="1579253"/>
            <a:ext cx="3648200" cy="407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людям и животным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04669" y="3662669"/>
            <a:ext cx="5401915" cy="1182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организовывает мероприятия,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флэш-мобы, фотовыставки и принимает в них активное участие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075" y="3540666"/>
            <a:ext cx="5276850" cy="7363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пишет акции и проекты, после чего воплощает их в жизнь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40746" y="2839264"/>
            <a:ext cx="3504164" cy="399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ездит на форумы, марафоны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231" y="1579253"/>
            <a:ext cx="504969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принимает участие во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всероссийских проектах, премиях, конкурсах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99" y="533239"/>
            <a:ext cx="10990383" cy="58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поддержки и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ЮгМолодой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35245" y="2314943"/>
            <a:ext cx="3813673" cy="399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ездит на гуманитарные миссии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10034" y="5089905"/>
            <a:ext cx="5807295" cy="399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сотрудничает с всероссийскими организациями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51873" y="2963405"/>
            <a:ext cx="44321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в разных направлениях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70647" y="5869352"/>
            <a:ext cx="47672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прокачивает свой потенциал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лучших экспертов и спикеров страны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4718" y="4702525"/>
            <a:ext cx="39042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 подвиги нашей земли и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памятные места</a:t>
            </a:r>
          </a:p>
        </p:txBody>
      </p:sp>
    </p:spTree>
    <p:extLst>
      <p:ext uri="{BB962C8B-B14F-4D97-AF65-F5344CB8AC3E}">
        <p14:creationId xmlns:p14="http://schemas.microsoft.com/office/powerpoint/2010/main" val="3667813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921" y="538513"/>
            <a:ext cx="1189307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поддержки и развития молодежи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«Юг Молодой»…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77257" y="1347000"/>
            <a:ext cx="38678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гуманитарные акции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1" y="3519558"/>
            <a:ext cx="3211712" cy="2145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30" y="2471786"/>
            <a:ext cx="2860430" cy="2145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475" y="3519558"/>
            <a:ext cx="3181895" cy="21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7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3554" y="507289"/>
            <a:ext cx="9547412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всероссийские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639" y="1928310"/>
            <a:ext cx="33431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Фестиваль Молодежи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7953" y="2631579"/>
            <a:ext cx="313861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«Юг Молодой»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7FD28-0086-B58E-F198-A5ADF9940E74}"/>
              </a:ext>
            </a:extLst>
          </p:cNvPr>
          <p:cNvSpPr txBox="1"/>
          <p:nvPr/>
        </p:nvSpPr>
        <p:spPr>
          <a:xfrm>
            <a:off x="8368214" y="1928310"/>
            <a:ext cx="34681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Владимиром Владимировичем Путиным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4" y="3500654"/>
            <a:ext cx="3345262" cy="2229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04" y="3500654"/>
            <a:ext cx="3345262" cy="222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93" y="3500654"/>
            <a:ext cx="3521187" cy="21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8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telegram.org/33a1ead7-678e-4349-89ee-2515aa231003"/>
          <p:cNvSpPr>
            <a:spLocks noChangeAspect="1" noChangeArrowheads="1"/>
          </p:cNvSpPr>
          <p:nvPr/>
        </p:nvSpPr>
        <p:spPr bwMode="auto">
          <a:xfrm>
            <a:off x="847570" y="436057"/>
            <a:ext cx="10016392" cy="521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Придумывает и запускает акции, проекты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3363" y="1924770"/>
            <a:ext cx="40320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 Мы помним»</a:t>
            </a:r>
          </a:p>
        </p:txBody>
      </p:sp>
      <p:sp>
        <p:nvSpPr>
          <p:cNvPr id="5" name="AutoShape 4" descr="blob:https://web.telegram.org/d63093e7-152d-4b3d-9d3d-c9bbf3159384"/>
          <p:cNvSpPr>
            <a:spLocks noChangeAspect="1" noChangeArrowheads="1"/>
          </p:cNvSpPr>
          <p:nvPr/>
        </p:nvSpPr>
        <p:spPr bwMode="auto">
          <a:xfrm>
            <a:off x="7446959" y="1839519"/>
            <a:ext cx="4262072" cy="587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«Раскрась будущее»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CD5EF9-5AAF-6FA9-8EE7-AE9C4A36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50" y="2785797"/>
            <a:ext cx="3636146" cy="3636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45" y="2785797"/>
            <a:ext cx="3985302" cy="26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telegram.org/880f5f6d-c184-4cf8-996d-33aebd6ed696"/>
          <p:cNvSpPr>
            <a:spLocks noChangeAspect="1" noChangeArrowheads="1"/>
          </p:cNvSpPr>
          <p:nvPr/>
        </p:nvSpPr>
        <p:spPr bwMode="auto">
          <a:xfrm>
            <a:off x="1965936" y="351692"/>
            <a:ext cx="7942141" cy="9006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Организовывает мероприятия и принимает в них активное участие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6914" y="2127688"/>
            <a:ext cx="510355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04998" y="2206801"/>
            <a:ext cx="271856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добровольца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3" y="3364158"/>
            <a:ext cx="3914273" cy="2614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3" y="3364158"/>
            <a:ext cx="4375759" cy="29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8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77" y="360816"/>
            <a:ext cx="10645015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 подвиги нашей земли и посещает памятные места </a:t>
            </a:r>
          </a:p>
        </p:txBody>
      </p:sp>
      <p:sp>
        <p:nvSpPr>
          <p:cNvPr id="4" name="AutoShape 2" descr="blob:https://web.telegram.org/1de7c81e-5aff-498b-a38d-9e085b89db2f"/>
          <p:cNvSpPr>
            <a:spLocks noChangeAspect="1" noChangeArrowheads="1"/>
          </p:cNvSpPr>
          <p:nvPr/>
        </p:nvSpPr>
        <p:spPr bwMode="auto">
          <a:xfrm>
            <a:off x="902921" y="2071199"/>
            <a:ext cx="3695456" cy="8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324" y="2205509"/>
            <a:ext cx="403027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памятной доски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Владлену Татарскому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932D8-59A5-5321-BD26-5FE43507D1E6}"/>
              </a:ext>
            </a:extLst>
          </p:cNvPr>
          <p:cNvSpPr txBox="1"/>
          <p:nvPr/>
        </p:nvSpPr>
        <p:spPr>
          <a:xfrm>
            <a:off x="5375084" y="2309464"/>
            <a:ext cx="51379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освобождения Мелитополя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4" y="3583413"/>
            <a:ext cx="3749329" cy="2498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0" y="3078129"/>
            <a:ext cx="4507550" cy="30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9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224" y="337861"/>
            <a:ext cx="10645015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Прокачивает свой потенциал у лучших экспертов и спикеров страны</a:t>
            </a:r>
          </a:p>
        </p:txBody>
      </p:sp>
      <p:sp>
        <p:nvSpPr>
          <p:cNvPr id="4" name="AutoShape 2" descr="blob:https://web.telegram.org/1de7c81e-5aff-498b-a38d-9e085b89db2f"/>
          <p:cNvSpPr>
            <a:spLocks noChangeAspect="1" noChangeArrowheads="1"/>
          </p:cNvSpPr>
          <p:nvPr/>
        </p:nvSpPr>
        <p:spPr bwMode="auto">
          <a:xfrm>
            <a:off x="100863" y="1946430"/>
            <a:ext cx="6308811" cy="1482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Вадимом Кульковым –  вице-президент Клуба молодых предпринимателей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Росмолодежи.бизнес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Краснодар.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932D8-59A5-5321-BD26-5FE43507D1E6}"/>
              </a:ext>
            </a:extLst>
          </p:cNvPr>
          <p:cNvSpPr txBox="1"/>
          <p:nvPr/>
        </p:nvSpPr>
        <p:spPr>
          <a:xfrm>
            <a:off x="6811143" y="2024083"/>
            <a:ext cx="51379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«Поколение юга» встреча с Александром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Малькевичем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9DDD1-AD26-E926-395B-38B20E57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31" y="3642206"/>
            <a:ext cx="3837244" cy="28779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2C3999-FDA3-5143-24EE-51525466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08" y="3473717"/>
            <a:ext cx="4571419" cy="30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775</TotalTime>
  <Words>343</Words>
  <Application>Microsoft Office PowerPoint</Application>
  <PresentationFormat>Широкоэкранный</PresentationFormat>
  <Paragraphs>70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АНО поддержки и развития молодежи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Молодежное движение «Юг Молодой»</dc:title>
  <dc:creator>User</dc:creator>
  <cp:lastModifiedBy>Пользователь</cp:lastModifiedBy>
  <cp:revision>60</cp:revision>
  <dcterms:created xsi:type="dcterms:W3CDTF">2022-09-13T09:27:29Z</dcterms:created>
  <dcterms:modified xsi:type="dcterms:W3CDTF">2024-04-18T10:46:22Z</dcterms:modified>
</cp:coreProperties>
</file>