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65" r:id="rId5"/>
    <p:sldId id="266" r:id="rId6"/>
    <p:sldId id="267" r:id="rId7"/>
    <p:sldId id="283" r:id="rId8"/>
    <p:sldId id="284" r:id="rId9"/>
    <p:sldId id="285" r:id="rId10"/>
    <p:sldId id="286" r:id="rId11"/>
    <p:sldId id="287" r:id="rId12"/>
    <p:sldId id="288" r:id="rId13"/>
    <p:sldId id="290" r:id="rId14"/>
    <p:sldId id="291" r:id="rId15"/>
  </p:sldIdLst>
  <p:sldSz cx="12192000" cy="6858000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370" y="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F43968-A904-4D93-BD31-66412F3FA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77AB92EF-D260-47F6-B606-17F9FE9562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4842B3-5434-4A0B-AD95-36C2D7782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6320-6A3C-40A3-9D2B-A35918599FB0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57C4CD3-B002-4D13-B626-520458BAD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2B452A74-1429-436E-B58F-01C8601C1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2F46-551E-45E1-828C-76C5717A4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173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8B09BF-8EEF-4907-87FD-F77EB3B80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37FFF165-E7F9-44A6-A2B6-ADB151A0F1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36FDBD1-C4BF-4BDF-B8FA-0A8211BE7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6320-6A3C-40A3-9D2B-A35918599FB0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59494BF-04A7-48CD-9201-25948B87F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07CC13-8718-407C-A695-8BCE35BF95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2F46-551E-45E1-828C-76C5717A4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28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A10EE97-AAA3-48D7-AE1C-C258B30F2F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59F5097-8BEF-4FCF-AA00-F754B2ABB0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FB96E29-4D27-4D6B-808D-18EBAC16D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6320-6A3C-40A3-9D2B-A35918599FB0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88F8FDC-76E6-493C-ABA7-A2EF378F7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F00347-E755-4C71-848C-119E27EBC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2F46-551E-45E1-828C-76C5717A4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718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264C34B-970F-428C-AA47-BCB5C923C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44B4230-1E6F-4C0D-89EE-300B32F035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2F92A63-BE8B-465B-B3AB-20807571D0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6320-6A3C-40A3-9D2B-A35918599FB0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EA6BAFE-ED88-4848-9B7F-000296801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EF2257D-B5E4-44BA-8298-EC3C3E8427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2F46-551E-45E1-828C-76C5717A4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936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3EE3427-934C-4FC4-A58A-64017A3ADD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856E44A-EC2F-4EBD-9813-24F51150F1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BABB1BE-9900-4539-A421-7222A1A01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6320-6A3C-40A3-9D2B-A35918599FB0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A6FDC0B-E1AA-442E-A079-EED7C781EA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ADDF251-A15E-49A7-B795-DD7364F04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2F46-551E-45E1-828C-76C5717A4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152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52C796-C1CA-4261-8AD0-1973FF12D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779F0EF-78E9-4D77-ADCB-C280105896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AB0B4BD-8274-4E66-A276-817BF9E48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574FF7C8-285E-4E2D-8AF2-E3B3A31E9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6320-6A3C-40A3-9D2B-A35918599FB0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4B11956-C081-404B-B267-B43469623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390F2D1-C4E5-4C18-8445-5BFA3A956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2F46-551E-45E1-828C-76C5717A4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771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233754-6DF2-4920-B7E8-5B3DA1CF85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9B02E42C-3222-4C0C-AC9A-ABD68F354A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953E2C96-36E8-4F72-BF99-3142376370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C148C60F-FF50-4211-8FFE-DE08F7B5A3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77ECB2D-C103-45CC-A543-CDBC60F3F7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02F6544-353B-42A0-85F2-B4502696E3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6320-6A3C-40A3-9D2B-A35918599FB0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B42E33A6-73BE-405E-8EC6-DA9C5D7C8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3C83BFCE-B01D-49E9-AA44-4E659A57E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2F46-551E-45E1-828C-76C5717A4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DDA8AB8-888E-4B45-BCAD-1FEE3BCCB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FD61DF3-6DBB-4BF1-B3E8-12BFC5354C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6320-6A3C-40A3-9D2B-A35918599FB0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5EE7C21-F923-4A32-B7B7-D52395C8D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4C11992-D70D-41C9-A7FB-52AFAA7F0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2F46-551E-45E1-828C-76C5717A4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928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862D5432-C638-4FC9-839C-4DD21FE22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6320-6A3C-40A3-9D2B-A35918599FB0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4ABB6F06-1264-4A7F-ADC6-AC078445A2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5013BEA-9E81-488A-96D8-930DC9F3F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2F46-551E-45E1-828C-76C5717A4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260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5CDA6A9-2025-443D-950D-4158353DC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E458791-84A1-4CD5-9C93-D7F254CDE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652F101A-3F4D-464A-984B-E0B589ACA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44E029C-F001-424F-AC28-EAFC79EB9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6320-6A3C-40A3-9D2B-A35918599FB0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07D8E4DD-C38B-41AF-B018-9AFB28C47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982E48A-43E4-4D65-8006-AEA93ECB28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2F46-551E-45E1-828C-76C5717A4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28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6D53C7C-2573-455D-8B68-2FB4D5E52F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316658A-C455-4C64-9FC3-82AAEEDA71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76CC6725-2526-4E00-90E7-BD09FAF238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A0A2004-6737-46E6-AA0A-E27FB1957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46320-6A3C-40A3-9D2B-A35918599FB0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A52B4FEE-A0EB-41FE-82A7-C99B94694F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0997B02F-4371-46DA-9E1F-3F04C73535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2F46-551E-45E1-828C-76C5717A4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607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30AF3C3-2975-4D49-BD01-E22DC352C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3744462-E5B1-432C-A729-FA4DB4CE35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52EC85E-D602-4090-ABAF-E29F1B3A86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46320-6A3C-40A3-9D2B-A35918599FB0}" type="datetimeFigureOut">
              <a:rPr lang="en-US" smtClean="0"/>
              <a:t>6/28/2023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E9052D-C7F0-4A52-942D-48E4EC81A1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70D9595-D946-47F1-AED4-1A8AA4D84A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D2F46-551E-45E1-828C-76C5717A47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40408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ДМ-01">
            <a:extLst>
              <a:ext uri="{FF2B5EF4-FFF2-40B4-BE49-F238E27FC236}">
                <a16:creationId xmlns:a16="http://schemas.microsoft.com/office/drawing/2014/main" xmlns="" id="{4236126E-CFAE-4289-B721-836044D7E5C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7859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ДМ-30">
            <a:extLst>
              <a:ext uri="{FF2B5EF4-FFF2-40B4-BE49-F238E27FC236}">
                <a16:creationId xmlns:a16="http://schemas.microsoft.com/office/drawing/2014/main" xmlns="" id="{2574AA59-AB12-4F99-9EB7-727740B5A8D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4883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ДМ-31">
            <a:extLst>
              <a:ext uri="{FF2B5EF4-FFF2-40B4-BE49-F238E27FC236}">
                <a16:creationId xmlns:a16="http://schemas.microsoft.com/office/drawing/2014/main" xmlns="" id="{B4C5622B-DF64-428C-9CDE-5E7A62D5413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0512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ДМ-32">
            <a:extLst>
              <a:ext uri="{FF2B5EF4-FFF2-40B4-BE49-F238E27FC236}">
                <a16:creationId xmlns:a16="http://schemas.microsoft.com/office/drawing/2014/main" xmlns="" id="{33664ACE-3935-4080-ABF7-002FA5DE395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32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ДМ-34">
            <a:extLst>
              <a:ext uri="{FF2B5EF4-FFF2-40B4-BE49-F238E27FC236}">
                <a16:creationId xmlns:a16="http://schemas.microsoft.com/office/drawing/2014/main" xmlns="" id="{518C77CA-55B5-4795-9F6B-9DBB7837652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7514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ДМ-35">
            <a:extLst>
              <a:ext uri="{FF2B5EF4-FFF2-40B4-BE49-F238E27FC236}">
                <a16:creationId xmlns:a16="http://schemas.microsoft.com/office/drawing/2014/main" xmlns="" id="{7C51B20D-A184-460A-93F4-B9A78809039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170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ДМ-02">
            <a:extLst>
              <a:ext uri="{FF2B5EF4-FFF2-40B4-BE49-F238E27FC236}">
                <a16:creationId xmlns:a16="http://schemas.microsoft.com/office/drawing/2014/main" xmlns="" id="{7DAB326E-741C-42E0-A8B2-A6111CF5CCC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451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ДМ-08">
            <a:extLst>
              <a:ext uri="{FF2B5EF4-FFF2-40B4-BE49-F238E27FC236}">
                <a16:creationId xmlns:a16="http://schemas.microsoft.com/office/drawing/2014/main" xmlns="" id="{57973030-C4CA-4AEE-AAAB-12210CE8EE4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027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ДМ-09">
            <a:extLst>
              <a:ext uri="{FF2B5EF4-FFF2-40B4-BE49-F238E27FC236}">
                <a16:creationId xmlns:a16="http://schemas.microsoft.com/office/drawing/2014/main" xmlns="" id="{525A821C-0FEA-4A8E-A3A9-680E6124D34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10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ДМ-10">
            <a:extLst>
              <a:ext uri="{FF2B5EF4-FFF2-40B4-BE49-F238E27FC236}">
                <a16:creationId xmlns:a16="http://schemas.microsoft.com/office/drawing/2014/main" xmlns="" id="{878B269F-125F-40F0-9B54-3C1DF95F410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7423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ДМ-11">
            <a:extLst>
              <a:ext uri="{FF2B5EF4-FFF2-40B4-BE49-F238E27FC236}">
                <a16:creationId xmlns:a16="http://schemas.microsoft.com/office/drawing/2014/main" xmlns="" id="{F587FC8C-A19B-4C1E-A5BC-2C5D0209E60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87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ДМ-27">
            <a:extLst>
              <a:ext uri="{FF2B5EF4-FFF2-40B4-BE49-F238E27FC236}">
                <a16:creationId xmlns:a16="http://schemas.microsoft.com/office/drawing/2014/main" xmlns="" id="{35E75216-9B6D-4BC4-AB8C-E7EFFBA98E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375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ДМ-28">
            <a:extLst>
              <a:ext uri="{FF2B5EF4-FFF2-40B4-BE49-F238E27FC236}">
                <a16:creationId xmlns:a16="http://schemas.microsoft.com/office/drawing/2014/main" xmlns="" id="{8C6CDC69-9005-4D87-86A1-4F1FD64D97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0"/>
            <a:ext cx="12188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168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РЕЗЕНТАЦИЯ ДМ-29">
            <a:extLst>
              <a:ext uri="{FF2B5EF4-FFF2-40B4-BE49-F238E27FC236}">
                <a16:creationId xmlns:a16="http://schemas.microsoft.com/office/drawing/2014/main" xmlns="" id="{5C9DF308-1EA9-4863-8757-290758F2C52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4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972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Произвольный</PresentationFormat>
  <Paragraphs>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 Максимов</dc:creator>
  <cp:lastModifiedBy>Дом Молодежи</cp:lastModifiedBy>
  <cp:revision>2</cp:revision>
  <dcterms:created xsi:type="dcterms:W3CDTF">2023-05-05T17:48:03Z</dcterms:created>
  <dcterms:modified xsi:type="dcterms:W3CDTF">2023-06-28T18:21:31Z</dcterms:modified>
</cp:coreProperties>
</file>