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9" r:id="rId3"/>
    <p:sldId id="260" r:id="rId4"/>
    <p:sldId id="267" r:id="rId5"/>
    <p:sldId id="268" r:id="rId6"/>
    <p:sldId id="269" r:id="rId7"/>
    <p:sldId id="270" r:id="rId8"/>
    <p:sldId id="271" r:id="rId9"/>
    <p:sldId id="275" r:id="rId10"/>
    <p:sldId id="276" r:id="rId11"/>
    <p:sldId id="278" r:id="rId12"/>
    <p:sldId id="264" r:id="rId13"/>
    <p:sldId id="283" r:id="rId14"/>
    <p:sldId id="280" r:id="rId15"/>
    <p:sldId id="281" r:id="rId16"/>
    <p:sldId id="282" r:id="rId17"/>
    <p:sldId id="284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E292F-63C7-4C7B-A6E9-F2A524B4BE4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E1DC-98C6-43DD-9817-6FDDE0C4F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ИГРА\презентация ИГРА_page-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46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Презентация ИГРА\презентация ИГРА_page-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69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Презентация ИГРА\презентация ИГРА_page-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347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Презентация ИГРА\презентация ИГРА_page-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214290"/>
            <a:ext cx="9144064" cy="6469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Презентация ИГРА\презентация ИГРА_page-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347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Презентация ИГРА\презентация ИГРА_page-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Презентация ИГРА\презентация ИГРА_page-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Презентация ИГРА\презентация ИГРА_page-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347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Презентация ИГРА\презентация ИГРА_page-0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347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Презентация ИГРА\презентация ИГРА_page-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347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Презентация ИГРА\презентация ИГРА_page-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4347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Презентация ИГРА\презентация ИГРА_page-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322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Презентация ИГРА\презентация ИГРА_page-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Презентация ИГРА\презентация ИГРА_page-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6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Презентация ИГРА\презентация ИГРА_page-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69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Презентация ИГРА\презентация ИГРА_page-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9144001" cy="6469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Презентация ИГРА\презентация ИГРА_page-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69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0</Words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Гайнетдинова</dc:creator>
  <cp:lastModifiedBy>Лариса Гайнетдинова</cp:lastModifiedBy>
  <cp:revision>8</cp:revision>
  <dcterms:created xsi:type="dcterms:W3CDTF">2022-02-14T16:06:43Z</dcterms:created>
  <dcterms:modified xsi:type="dcterms:W3CDTF">2022-03-29T10:27:22Z</dcterms:modified>
</cp:coreProperties>
</file>