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00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6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7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46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5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52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27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25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32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3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691BA-9753-4866-8ABA-2B8CCEB45929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4B089-A96C-45F4-836D-C1495D1106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87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3238128" cy="936104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Забота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 братьях наших меньших воспитывает чуткость, отзывчивость, ответственное отношение и к себе, и к окружающим.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612068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94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Ученики 10-11 классов МБОУ СОШ г. Курильска им. Э.Д.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Норполова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приняли участие во Всероссийском историческом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квизе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Квиз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разработан участниками движения "Волонтеры истории". Провел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квиз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Федоров С.П. Цель мероприятия: вовлечение учащихся в историческую науку, а также повышение интереса к Российской истории и рост исторической грамотности у учащихся.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0200"/>
            <a:ext cx="66967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82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2242592" cy="2448272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лаготворительная ярмарка "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СВОих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не бросаем"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33" y="428526"/>
            <a:ext cx="4273227" cy="569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57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«Коробка храбрости» - организация помощи больным детям.</a:t>
            </a:r>
            <a:endParaRPr lang="ru-RU" sz="1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99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ЭСТАФЕТА ДОБРЫХ ДЕЛ✨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💜Всероссийская акция #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ДарюТепло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💜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✅В МБОУ СОШ г. Курильска прошла Всероссийская акция #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ДарюТепло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✅Акция #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ДарюТепло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направлена на информирование подростков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улице,в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школе о доступных, развивающих, безопасных и бесплатных способах проведения свободного времени в месте их проживания, а также на вовлечение специалистов в уличную социальную работу с подростками.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00200"/>
            <a:ext cx="49685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927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1" cy="572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33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Акция- подарок на день воспитателя!</a:t>
            </a:r>
            <a:endParaRPr lang="ru-RU" sz="1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31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Волонтёры МБОУ СОШ г. Курильска им. Э. Д.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Норполова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приняли участие в проведении Кросса Нации 2024.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Сегодня День общественно полезного человека 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00" y="1600200"/>
            <a:ext cx="3714123" cy="495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250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124</Words>
  <Application>Microsoft Office PowerPoint</Application>
  <PresentationFormat>Экран (4:3)</PresentationFormat>
  <Paragraphs>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Забота о братьях наших меньших воспитывает чуткость, отзывчивость, ответственное отношение и к себе, и к окружающим.</vt:lpstr>
      <vt:lpstr>Ученики 10-11 классов МБОУ СОШ г. Курильска им. Э.Д. Норполова приняли участие во Всероссийском историческом квизе. Квиз разработан участниками движения "Волонтеры истории". Провел квиз Федоров С.П. Цель мероприятия: вовлечение учащихся в историческую науку, а также повышение интереса к Российской истории и рост исторической грамотности у учащихся.</vt:lpstr>
      <vt:lpstr>Благотворительная ярмарка "СВОих не бросаем"</vt:lpstr>
      <vt:lpstr>«Коробка храбрости» - организация помощи больным детям.</vt:lpstr>
      <vt:lpstr>ЭСТАФЕТА ДОБРЫХ ДЕЛ✨ 💜Всероссийская акция #ДарюТепло💜 ✅В МБОУ СОШ г. Курильска прошла Всероссийская акция #ДарюТепло ✅Акция #ДарюТепло направлена на информирование подростков на улице,в школе о доступных, развивающих, безопасных и бесплатных способах проведения свободного времени в месте их проживания, а также на вовлечение специалистов в уличную социальную работу с подростками.</vt:lpstr>
      <vt:lpstr>Презентация PowerPoint</vt:lpstr>
      <vt:lpstr>Акция- подарок на день воспитателя!</vt:lpstr>
      <vt:lpstr>Волонтёры МБОУ СОШ г. Курильска им. Э. Д. Норполова приняли участие в проведении Кросса Нации 2024. Сегодня День общественно полезного человека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рамках проекта «Лапа помощи» активисты Движения Первых организовали сбор корма для собак, которые живут в приюте для бездомных животных. Абсолютное большинство Первых готовы стать волонтерами, чтобы заботиться о бездомных животных. Коробка помощи стоит на первом этаже при входе в школу. Что можно принести: крупы, консервы, корма для животных. Акция проходит с 27.11.2024 по 05.12.2024. 5 декабря всё передадим в питомник г. Курильска. Забота о братьях наших меньших воспитывает чуткость, отзывчивость, ответственное отношение и к себе, и к окружающим.</dc:title>
  <dc:creator>sysadmin</dc:creator>
  <cp:lastModifiedBy>sysadmin</cp:lastModifiedBy>
  <cp:revision>3</cp:revision>
  <dcterms:created xsi:type="dcterms:W3CDTF">2024-11-28T04:29:04Z</dcterms:created>
  <dcterms:modified xsi:type="dcterms:W3CDTF">2024-11-28T04:55:14Z</dcterms:modified>
</cp:coreProperties>
</file>