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0" r:id="rId4"/>
    <p:sldId id="261" r:id="rId5"/>
    <p:sldId id="259" r:id="rId6"/>
    <p:sldId id="266" r:id="rId7"/>
    <p:sldId id="262" r:id="rId8"/>
    <p:sldId id="265" r:id="rId9"/>
    <p:sldId id="263" r:id="rId10"/>
    <p:sldId id="288" r:id="rId11"/>
    <p:sldId id="277" r:id="rId12"/>
    <p:sldId id="278" r:id="rId13"/>
    <p:sldId id="280" r:id="rId14"/>
    <p:sldId id="279" r:id="rId15"/>
    <p:sldId id="281" r:id="rId16"/>
    <p:sldId id="282" r:id="rId17"/>
    <p:sldId id="287" r:id="rId18"/>
    <p:sldId id="285" r:id="rId19"/>
    <p:sldId id="284" r:id="rId20"/>
    <p:sldId id="286" r:id="rId21"/>
    <p:sldId id="267" r:id="rId22"/>
    <p:sldId id="264" r:id="rId23"/>
    <p:sldId id="275" r:id="rId24"/>
    <p:sldId id="271" r:id="rId25"/>
    <p:sldId id="276" r:id="rId26"/>
    <p:sldId id="27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99FF"/>
    <a:srgbClr val="FF99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FB578-655A-4569-B7B9-6323B447D9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7DE27-FF99-4093-958E-4C1C7027F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0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C9655-65EE-4920-BB27-A128C8417014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C4B16-1BEB-4F38-8C88-3AFD7C55AF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9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C4B16-1BEB-4F38-8C88-3AFD7C55AF9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C6790-8CE1-47C2-BCF5-FEEAEFED0F0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C6790-8CE1-47C2-BCF5-FEEAEFED0F01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C4B16-1BEB-4F38-8C88-3AFD7C55AF9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C6790-8CE1-47C2-BCF5-FEEAEFED0F0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C6790-8CE1-47C2-BCF5-FEEAEFED0F0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C4B16-1BEB-4F38-8C88-3AFD7C55AF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C6790-8CE1-47C2-BCF5-FEEAEFED0F0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C4B16-1BEB-4F38-8C88-3AFD7C55AF9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C6790-8CE1-47C2-BCF5-FEEAEFED0F0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C6790-8CE1-47C2-BCF5-FEEAEFED0F0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FF93-A5F1-4F3C-AE5A-4C79EC9D914A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C1CAC-797C-4508-847F-B33CF348F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5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2F1A1F5-0AF3-43F5-9B22-C61C628C433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4661CE5-FA02-485A-B233-33974630B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mailto:kotlaspriiut@mail.ru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МБОО «Центр помощи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«Право на жизнь»»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г.Котлас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7950" y="6000768"/>
            <a:ext cx="2486020" cy="64294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2023 год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61" y="1638173"/>
            <a:ext cx="4357718" cy="314327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638173"/>
            <a:ext cx="45094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033864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ГРАНТОВЫЕ ПРОЕКТЫ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68421"/>
            <a:ext cx="5011732" cy="5013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1943"/>
            <a:ext cx="328498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8" y="398098"/>
            <a:ext cx="9134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ГУМАННОСТЬ И СПРАВЕДЛИВОСТЬ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262663"/>
            <a:ext cx="82089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Цель:</a:t>
            </a:r>
            <a:r>
              <a:rPr lang="ru-RU" sz="1400" dirty="0"/>
              <a:t> Привлечение внимания общественности к проблемам приюта для бездомных животных и понимание жителями города необходимости принимать участие в решении этих проблем.</a:t>
            </a:r>
            <a:r>
              <a:rPr lang="ru-RU" sz="1400" b="1" dirty="0"/>
              <a:t> </a:t>
            </a:r>
            <a:r>
              <a:rPr lang="ru-RU" sz="1400" dirty="0"/>
              <a:t>Обеспечение финансовой стабильности и окупаемости деятельности приюта для бездомных животных.</a:t>
            </a:r>
            <a:r>
              <a:rPr lang="ru-RU" sz="1400" b="1" dirty="0"/>
              <a:t> </a:t>
            </a:r>
            <a:r>
              <a:rPr lang="ru-RU" sz="1400" dirty="0"/>
              <a:t>Организация отлова животных в малом возрасте (в </a:t>
            </a:r>
            <a:r>
              <a:rPr lang="ru-RU" sz="1400" dirty="0" err="1"/>
              <a:t>т.ч</a:t>
            </a:r>
            <a:r>
              <a:rPr lang="ru-RU" sz="1400" dirty="0"/>
              <a:t>. одичавших животных).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728" y="3140968"/>
            <a:ext cx="36724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Результат: </a:t>
            </a:r>
            <a:r>
              <a:rPr lang="ru-RU" sz="1400" dirty="0"/>
              <a:t>Произведена оплата коммунальных услуг, что позволило обеспечить финансовую стабильность для ведения основной деятельности приюта для бездомных животных.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55749"/>
            <a:ext cx="4552027" cy="38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7007" y="554777"/>
            <a:ext cx="4701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ДОРОГОЮ</a:t>
            </a:r>
            <a:r>
              <a:rPr lang="ru-RU" sz="4000" dirty="0" smtClean="0"/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262663"/>
            <a:ext cx="69847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Цель:</a:t>
            </a:r>
            <a:r>
              <a:rPr lang="ru-RU" sz="1400" dirty="0"/>
              <a:t> Решить основную задачу в регулировании численности животных поможет доступная стерилизация для населения, а так же оказание помощи больным, травмированным животным, что является приоритетным направлением в приюте для бездомных животных. Ветеринарные препараты - противопаразитные, анальгезирующие, седативного действия, обеспечат животных приюта необходимыми медикаментами, для квалифицированной ветеринарной помощи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671900" y="3212976"/>
            <a:ext cx="52925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Результат: </a:t>
            </a:r>
            <a:r>
              <a:rPr lang="ru-RU" sz="1400" dirty="0"/>
              <a:t>Доступная стерилизация гарантирует регулирование численности животных гуманным путем. Во всем мире она признана единственным сокращением численности животных. Если бы приют не вёл стерилизацию для находящихся в приюте животных, то численность животных увеличилась бы в разы.</a:t>
            </a:r>
          </a:p>
          <a:p>
            <a:r>
              <a:rPr lang="ru-RU" sz="1400" dirty="0"/>
              <a:t>Построен ангар для пожилых животных, помещение для организации Детского цирка «</a:t>
            </a:r>
            <a:r>
              <a:rPr lang="ru-RU" sz="1400" dirty="0" err="1"/>
              <a:t>Шапитошка</a:t>
            </a:r>
            <a:r>
              <a:rPr lang="ru-RU" sz="1400" dirty="0"/>
              <a:t>», где в любой сезон можно заниматься с животными дрессурой, а также принятие на территории цирка экскурсий, показов Цирковых программ. Организация детских мероприятий с участием животных важный элемент воспитания молодежи в ответственном обращении с животными.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3224837" cy="286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6724" y="494013"/>
            <a:ext cx="630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 НАШИХ СЕРДЕЦ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53590"/>
            <a:ext cx="792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Цель: </a:t>
            </a:r>
            <a:r>
              <a:rPr lang="ru-RU" sz="1400" dirty="0"/>
              <a:t>Организация осуществления газификации помещений приюта для бездомных животных (силами добровольцев и благотворителей деятельности), что облегчит содержание и обслуживание животных.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9564" y="2348880"/>
            <a:ext cx="3924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Результат: </a:t>
            </a:r>
            <a:r>
              <a:rPr lang="ru-RU" sz="1400" dirty="0"/>
              <a:t>Совместно с ОАО «</a:t>
            </a:r>
            <a:r>
              <a:rPr lang="ru-RU" sz="1400" dirty="0" err="1"/>
              <a:t>КотласГазСервис</a:t>
            </a:r>
            <a:r>
              <a:rPr lang="ru-RU" sz="1400" dirty="0"/>
              <a:t>» проведена работа по составлению проектных документов, производственных строительно-монтажных работ по газификации зданий приюта.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" y="2204864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549789"/>
            <a:ext cx="6926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 НАШИХ СЕРДЕЦ- 2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53590"/>
            <a:ext cx="792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Цель: </a:t>
            </a:r>
            <a:r>
              <a:rPr lang="ru-RU" sz="1400" dirty="0"/>
              <a:t>Организация осуществления газификации помещений приюта для бездомных животных (силами добровольцев и благотворителей деятельности), что облегчит содержание и обслуживание животных.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556" y="2708920"/>
            <a:ext cx="3924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Результат: </a:t>
            </a:r>
            <a:r>
              <a:rPr lang="ru-RU" sz="1400" dirty="0"/>
              <a:t>Приобретение водонагревательных котлов для обеспечения приюта горячей водой.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45852"/>
            <a:ext cx="4471014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3004" y="545704"/>
            <a:ext cx="5153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СОБАЧИЙ ПАТРУЛЬ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246184"/>
            <a:ext cx="48245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Цель: </a:t>
            </a:r>
            <a:r>
              <a:rPr lang="ru-RU" sz="1100" dirty="0"/>
              <a:t>Растущее количество безнадзорных животных – острая проблема для нашего муниципального образования. Всё чаще появляются сообщения о том, что то, или иное хозяйское животное проявило агрессию или собрало «собачью свадьбу», а то и просто отправлено на </a:t>
            </a:r>
            <a:r>
              <a:rPr lang="ru-RU" sz="1100" dirty="0" err="1"/>
              <a:t>самовыгул</a:t>
            </a:r>
            <a:r>
              <a:rPr lang="ru-RU" sz="1100" dirty="0"/>
              <a:t>. Подобное «совместное проживание» с животными не нравится жителям города. Стаи собак вызывают опасность для жизни и здоровья человека: они являются переносчиками инфекционных заболеваний; отдельные стаи собак регулярно нападают на прохожих, пугают детей, создают дорожно-транспортные происшествия. Главным условием решения этой проблемы является всесторонняя информированность населения о причинах её появления, масштабах и о реальных возможностях каждого гражданина внести свой вклад в улучшение существующей ситуации. Переломить нынешнюю ситуацию и сделать шаг к искоренению проблемы безнадзорных животных, а также жестокого обращения с животными, можно только через просветительскую деятельность, воспитание у детей чувства сострадания и ответственности за братьев наших меньших. Повышение ответственности граждан к своим питомцам и формирование изначально гуманного отношения к животным является важной социально-значимой задачей. Также важно утвердить людей в мысли о том, что стерилизация, кастрация и вакцинация животных – это правильное и необходимое решение. А выброс животного на улицу – недопустимое и жестокое с ним обращение. Отсутствие на территории города и района бездомных животных решит и другие проблемы. В том числе позитивно скажется на безопасности людей.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1237938"/>
            <a:ext cx="37444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Результат:</a:t>
            </a:r>
            <a:r>
              <a:rPr lang="ru-RU" sz="1100" dirty="0"/>
              <a:t> Оказано содействие в формировании у жителей ответственности за своих животных и их поведение. Осознание жителями, задействованными в реализации проекта, последствий их безответственного отношения (моральных, административных и уголовных). Привлечение в добровольческую деятельность новых жителей Архангельской области, формирование у них устойчивого осознания важности включения в жизнь общества каждого человека, появления у них определенных компетенций. Формирование у задействованных в реализации проекта жителей, понимания правила отношения к животным и ответственности за них. Формирование у детей, подростков и молодежи гражданской ответственности. Создание действующей возможности отслеживания, контроля и применения мер ответственности к нерадивым хозяевам животных. Возможность применения полученного положительного опыта в других территориях.</a:t>
            </a:r>
          </a:p>
          <a:p>
            <a:r>
              <a:rPr lang="ru-RU" sz="1100" dirty="0"/>
              <a:t>Приобретено оборудование для </a:t>
            </a:r>
            <a:r>
              <a:rPr lang="ru-RU" sz="1100" dirty="0" err="1"/>
              <a:t>чипирования</a:t>
            </a:r>
            <a:r>
              <a:rPr lang="ru-RU" sz="1100" dirty="0"/>
              <a:t>, которое будет применяться и дальше, для осуществления контроля за хозяевами животных.</a:t>
            </a:r>
          </a:p>
          <a:p>
            <a:r>
              <a:rPr lang="ru-RU" sz="1100" dirty="0"/>
              <a:t>Произведен частичный ремонт здания приюта для создания комфортных условий содержания животных</a:t>
            </a:r>
            <a:r>
              <a:rPr lang="ru-RU" sz="1100" dirty="0" smtClean="0"/>
              <a:t>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706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544646"/>
            <a:ext cx="7423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БУДУЩЕЕ ЗА ОПЕКУНСТВОМ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4733" y="1364746"/>
            <a:ext cx="51479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Цель: </a:t>
            </a:r>
            <a:r>
              <a:rPr lang="ru-RU" sz="1200" dirty="0"/>
              <a:t>Создание на базе МБОО «Центр помощи «Право на жизнь» нового гражданского института – общественного объединения опекунов животных. Приют в своей работе решает важную экологически-социальную проблему – уменьшение численности безнадзорных и бездомных животных. В решении этой проблемы приютом применены разные методы взаимодействия с населением: пропаганда гуманного отношения к животным с детского возраста, проведение занятий с подростками, создание взрослого Собачьего патруля. Опекунство – один из методов работы с бездомными животными, когда человек непосредственно участвует в жизни животного: его </a:t>
            </a:r>
            <a:r>
              <a:rPr lang="ru-RU" sz="1200" dirty="0" err="1"/>
              <a:t>пристройстве</a:t>
            </a:r>
            <a:r>
              <a:rPr lang="ru-RU" sz="1200" dirty="0"/>
              <a:t>, оказании ветеринарной помощи, кормлении.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4732" y="3851965"/>
            <a:ext cx="50297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Результат: </a:t>
            </a:r>
            <a:r>
              <a:rPr lang="ru-RU" sz="1200" dirty="0"/>
              <a:t>На базе МБОО «Центр помощи «Право на жизнь» сформировалось принципиально новое, не существующее ранее (на территории МО «Котлас») общественное объединение опекунов животных, в состав которого вошли активные представители разных возрастов и социальных статусов. Произведен частичный ремонт помещений приюта - установка вольеров для создания комфортных условий содержания животных. На благоустроенной территории приюта сформировалась новая рекреационная зона для жителей города. Разработан сборник с материалами по тематике опекунства животных и направлен в другие муниципальные образования Архангельской области и другие субъекты Российской Федерации, который выступает своеобразным руководством к действию по развитию направления «Опекунство».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3957"/>
            <a:ext cx="3468555" cy="46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1847865"/>
            <a:ext cx="3212976" cy="3212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404664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участвуем в муниципальных проектах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2383185"/>
            <a:ext cx="5568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b="1" dirty="0" smtClean="0"/>
              <a:t>СКОРАЯ ВЕТЕРИНАРНАЯ ПОМОЩЬ</a:t>
            </a:r>
          </a:p>
          <a:p>
            <a:pPr marL="285750" indent="-285750">
              <a:buFontTx/>
              <a:buChar char="-"/>
            </a:pPr>
            <a:endParaRPr lang="ru-RU" sz="2800" b="1" dirty="0" smtClean="0"/>
          </a:p>
          <a:p>
            <a:pPr marL="285750" indent="-285750">
              <a:buFontTx/>
              <a:buChar char="-"/>
            </a:pPr>
            <a:r>
              <a:rPr lang="ru-RU" sz="2800" b="1" dirty="0" smtClean="0"/>
              <a:t>КОНТАКТНЫЙ ПРИЮТ ДЛЯ ЖИВОТНЫХ «ПЕРВЫЙ ДРУГ МУР-ГАВ»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93953"/>
            <a:ext cx="287680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7632" y="260648"/>
            <a:ext cx="91440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Волонтеров не просто не хватало, их просто </a:t>
            </a:r>
          </a:p>
          <a:p>
            <a:pPr algn="ctr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было в силу своей занятости.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D:\DSC01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606" y="1396863"/>
            <a:ext cx="3874499" cy="2810911"/>
          </a:xfrm>
          <a:prstGeom prst="rect">
            <a:avLst/>
          </a:prstGeom>
          <a:noFill/>
        </p:spPr>
      </p:pic>
      <p:pic>
        <p:nvPicPr>
          <p:cNvPr id="2050" name="Picture 2" descr="D:\DSC01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631" y="4185497"/>
            <a:ext cx="3765441" cy="2639536"/>
          </a:xfrm>
          <a:prstGeom prst="rect">
            <a:avLst/>
          </a:prstGeom>
          <a:noFill/>
        </p:spPr>
      </p:pic>
      <p:pic>
        <p:nvPicPr>
          <p:cNvPr id="2051" name="Picture 3" descr="D:\DSC01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6368" y="1366097"/>
            <a:ext cx="3758705" cy="2819400"/>
          </a:xfrm>
          <a:prstGeom prst="rect">
            <a:avLst/>
          </a:prstGeom>
          <a:noFill/>
        </p:spPr>
      </p:pic>
      <p:pic>
        <p:nvPicPr>
          <p:cNvPr id="2052" name="Picture 4" descr="D:\DSC01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607" y="3918775"/>
            <a:ext cx="3874499" cy="29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72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DCIM\100SSCAM\SL7312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202336"/>
            <a:ext cx="4191000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6017" y="424260"/>
            <a:ext cx="9144000" cy="76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приют к животным пришли бездомные люди.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G:\DCIM\100SSCAM\SL7306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66" y="2375817"/>
            <a:ext cx="4572751" cy="342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DCIM\100MSDCF\DSC001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553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428604"/>
            <a:ext cx="4000496" cy="6429396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2009 году в городе Котласе  открылся приют для животных «Право на жизнь» </a:t>
            </a:r>
          </a:p>
          <a:p>
            <a:endParaRPr lang="ru-RU" dirty="0"/>
          </a:p>
        </p:txBody>
      </p:sp>
      <p:pic>
        <p:nvPicPr>
          <p:cNvPr id="15362" name="Picture 2" descr="https://pp.vk.me/c10772/u1415213/128993698/z_fd631b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966"/>
            <a:ext cx="4711092" cy="3143182"/>
          </a:xfrm>
          <a:prstGeom prst="rect">
            <a:avLst/>
          </a:prstGeom>
          <a:noFill/>
        </p:spPr>
      </p:pic>
      <p:pic>
        <p:nvPicPr>
          <p:cNvPr id="15364" name="Picture 4" descr="https://pp.vk.me/c10397/u1415213/134280282/z_5a165e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429000"/>
            <a:ext cx="4852629" cy="3147152"/>
          </a:xfrm>
          <a:prstGeom prst="rect">
            <a:avLst/>
          </a:prstGeom>
          <a:noFill/>
        </p:spPr>
      </p:pic>
      <p:pic>
        <p:nvPicPr>
          <p:cNvPr id="15366" name="Picture 6" descr="https://pp.vk.me/c10397/u1415213/134280282/z_0286265e.jpg"/>
          <p:cNvPicPr>
            <a:picLocks noChangeAspect="1" noChangeArrowheads="1"/>
          </p:cNvPicPr>
          <p:nvPr/>
        </p:nvPicPr>
        <p:blipFill>
          <a:blip r:embed="rId5"/>
          <a:srcRect l="10335" r="4060"/>
          <a:stretch>
            <a:fillRect/>
          </a:stretch>
        </p:blipFill>
        <p:spPr bwMode="auto">
          <a:xfrm>
            <a:off x="214282" y="3571876"/>
            <a:ext cx="3643306" cy="2838836"/>
          </a:xfrm>
          <a:prstGeom prst="rect">
            <a:avLst/>
          </a:prstGeom>
          <a:noFill/>
        </p:spPr>
      </p:pic>
    </p:spTree>
  </p:cSld>
  <p:clrMapOvr>
    <a:masterClrMapping/>
  </p:clrMapOvr>
  <p:transition advTm="29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21471" y="260648"/>
            <a:ext cx="6264696" cy="7200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Привлекали людей к работе </a:t>
            </a:r>
          </a:p>
          <a:p>
            <a:pPr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проводили реабилитацию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341369"/>
            <a:ext cx="4946397" cy="3715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68002"/>
            <a:ext cx="2635847" cy="37170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26873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0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496944" cy="13208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Мы ищем разные формы работы Приюта для привлечения общественности и волонтеров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920"/>
            <a:ext cx="5472607" cy="4172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348880"/>
            <a:ext cx="2714644" cy="3384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8721" y="619380"/>
            <a:ext cx="5076056" cy="27112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Акции по воспитанию моральных ценностей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добра по ответственному обращению с животными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D:\Фото и видео\фотографии от школ\DSC_07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70479"/>
            <a:ext cx="4357718" cy="289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DCIM\100SSCAM\SL7307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71984"/>
            <a:ext cx="3453704" cy="260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56" y="188640"/>
            <a:ext cx="3485185" cy="44118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3208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Все наши усилия направлены на то, чтобы все животные были сыты и ухожены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72816"/>
            <a:ext cx="4992767" cy="49956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320480" cy="4977512"/>
          </a:xfrm>
          <a:prstGeom prst="rect">
            <a:avLst/>
          </a:prstGeom>
        </p:spPr>
      </p:pic>
    </p:spTree>
  </p:cSld>
  <p:clrMapOvr>
    <a:masterClrMapping/>
  </p:clrMapOvr>
  <p:transition advTm="30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vk.me/c625231/v625231554/accc/m9Aibzk6wf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938" y="0"/>
            <a:ext cx="9310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581128"/>
            <a:ext cx="8964487" cy="15841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33" y="4581128"/>
            <a:ext cx="8944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ХОТИМ ОБЕСПЕЧИТЬ ИМ ДОСТОЙНУЮ ЖИЗНЬ В ПРИЮТЕ, НЕ СОЗДАВАТЬ НЕВЫНОСИМЫЕ УСЛОВИЯ СОДЕРЖАНИЯ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0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7504" y="1209058"/>
            <a:ext cx="8239834" cy="192880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МБОО «Центр помощи животным «Право на жизнь»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Адрес: Архангельская обл., г. Котлас, ул. </a:t>
            </a:r>
            <a:r>
              <a:rPr lang="ru-RU" sz="2000" b="1" dirty="0" err="1" smtClean="0">
                <a:solidFill>
                  <a:schemeClr val="tx1"/>
                </a:solidFill>
              </a:rPr>
              <a:t>Чиркова</a:t>
            </a:r>
            <a:r>
              <a:rPr lang="ru-RU" sz="2000" b="1" dirty="0" smtClean="0">
                <a:solidFill>
                  <a:schemeClr val="tx1"/>
                </a:solidFill>
              </a:rPr>
              <a:t>, дом 17А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Эл. Почта: </a:t>
            </a:r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hlinkClick r:id="rId2"/>
              </a:rPr>
              <a:t>kotlaspriiut@mail.ru</a:t>
            </a:r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err="1" smtClean="0">
                <a:solidFill>
                  <a:schemeClr val="tx1"/>
                </a:solidFill>
              </a:rPr>
              <a:t>руппа</a:t>
            </a:r>
            <a:r>
              <a:rPr lang="ru-RU" sz="2000" b="1" dirty="0" smtClean="0">
                <a:solidFill>
                  <a:schemeClr val="tx1"/>
                </a:solidFill>
              </a:rPr>
              <a:t> ВК: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vk.com/priut.kotlas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15352" y="5157192"/>
            <a:ext cx="5508104" cy="13130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Председатель Центра Н.В. Ревякина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Тел. 8921-247-27-69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Тел. 8952-307-93-71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12149"/>
            <a:ext cx="78473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ЖДЕМ ВАС В ГОСТИ 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85" y="2190860"/>
            <a:ext cx="2755653" cy="2756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3024336" cy="3024336"/>
          </a:xfrm>
          <a:prstGeom prst="rect">
            <a:avLst/>
          </a:prstGeom>
        </p:spPr>
      </p:pic>
    </p:spTree>
  </p:cSld>
  <p:clrMapOvr>
    <a:masterClrMapping/>
  </p:clrMapOvr>
  <p:transition advTm="60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МБОО «Центр помощи</a:t>
            </a:r>
            <a:br>
              <a:rPr lang="ru-RU" sz="4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«Право на жизнь»»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</a:rPr>
              <a:t>г.Котлас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1691"/>
            <a:ext cx="6840760" cy="51389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93822"/>
            <a:ext cx="7686675" cy="3457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42852"/>
            <a:ext cx="3815916" cy="29523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226383"/>
            <a:ext cx="44269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первую очередь мы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старались отловить агрессивных животных,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уменьшить число бездомных животных путем стерилизации. 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 мы учились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справляться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трудностями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30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1643050"/>
            <a:ext cx="6429420" cy="48845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158" y="142852"/>
            <a:ext cx="8786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2011 году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дминистрацией города Котласа, за хорошие результаты работы с бездомными животными, приюту было предоставлено здание и субсидия на ремонт и строительство новых вольеров</a:t>
            </a:r>
            <a:endParaRPr lang="ru-RU" sz="2000" b="1" dirty="0" smtClean="0">
              <a:ln w="22225">
                <a:solidFill>
                  <a:schemeClr val="accent2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Tm="3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65395"/>
            <a:ext cx="4329114" cy="279260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4000" dirty="0" smtClean="0"/>
              <a:t>Застройка приюта вольерами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357166"/>
            <a:ext cx="4643438" cy="272573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Работы по благоустройству территории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C:\Users\Родители\AppData\Local\Microsoft\Windows\Temporary Internet Files\Content.Word\DSC05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2862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аташа\Desktop\последние фото по 14.03.14г\DSC099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429000"/>
            <a:ext cx="442915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0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019" y="-243408"/>
            <a:ext cx="6347714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  <a:t>Строительство вольеров</a:t>
            </a:r>
            <a:endParaRPr lang="ru-RU" sz="32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357562"/>
            <a:ext cx="3986262" cy="3213433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9" y="857232"/>
            <a:ext cx="4139260" cy="2286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428736"/>
            <a:ext cx="4138001" cy="4675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580112" y="3857628"/>
            <a:ext cx="3563888" cy="2649729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содержания кошек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714356"/>
            <a:ext cx="3500462" cy="207170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Внутренняя отделка помещений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458" name="Picture 2" descr="https://pp.vk.me/c623730/v623730253/f21/UbEcBQSuIF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429000"/>
            <a:ext cx="5378812" cy="3242810"/>
          </a:xfrm>
          <a:prstGeom prst="rect">
            <a:avLst/>
          </a:prstGeom>
          <a:noFill/>
        </p:spPr>
      </p:pic>
      <p:pic>
        <p:nvPicPr>
          <p:cNvPr id="8" name="Рисунок 7" descr="C:\Users\Родители\AppData\Local\Microsoft\Windows\Temporary Internet Files\Content.Word\DSC049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14290"/>
            <a:ext cx="486822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2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442" y="3840935"/>
            <a:ext cx="3954552" cy="2900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5254" y="149572"/>
            <a:ext cx="5194711" cy="36913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0570"/>
            <a:ext cx="3663690" cy="370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3008" y="3140968"/>
            <a:ext cx="5158389" cy="36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30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Приют в 2013 году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фактически был застроен и благоустроен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Наташа\AppData\Local\Microsoft\Windows\Temporary Internet Files\Content.Word\DSC099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8715436" cy="50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8|4.9|4.1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2|8.9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4|7.2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|13.8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7.7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|4.9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4|3.9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0|1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331</TotalTime>
  <Words>291</Words>
  <Application>Microsoft Office PowerPoint</Application>
  <PresentationFormat>Экран (4:3)</PresentationFormat>
  <Paragraphs>68</Paragraphs>
  <Slides>26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Открытая</vt:lpstr>
      <vt:lpstr>МБОО «Центр помощи «Право на жизнь»» г.Котлас</vt:lpstr>
      <vt:lpstr>Презентация PowerPoint</vt:lpstr>
      <vt:lpstr> </vt:lpstr>
      <vt:lpstr>Презентация PowerPoint</vt:lpstr>
      <vt:lpstr>Работы по благоустройству территории</vt:lpstr>
      <vt:lpstr>Строительство вольеров</vt:lpstr>
      <vt:lpstr>Внутренняя отделка помещений</vt:lpstr>
      <vt:lpstr>Презентация PowerPoint</vt:lpstr>
      <vt:lpstr>Приют в 2013 году  фактически был застроен и благоустроен</vt:lpstr>
      <vt:lpstr>ГРАНТОВЫЕ 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ищем разные формы работы Приюта для привлечения общественности и волонтеров</vt:lpstr>
      <vt:lpstr>Презентация PowerPoint</vt:lpstr>
      <vt:lpstr>Все наши усилия направлены на то, чтобы все животные были сыты и ухожены</vt:lpstr>
      <vt:lpstr>Презентация PowerPoint</vt:lpstr>
      <vt:lpstr>Председатель Центра Н.В. Ревякина Тел. 8921-247-27-69 Тел. 8952-307-93-71 </vt:lpstr>
      <vt:lpstr>МБОО «Центр помощи «Право на жизнь»» г.Котлас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User</cp:lastModifiedBy>
  <cp:revision>35</cp:revision>
  <dcterms:created xsi:type="dcterms:W3CDTF">2015-10-06T19:07:38Z</dcterms:created>
  <dcterms:modified xsi:type="dcterms:W3CDTF">2023-06-15T12:55:32Z</dcterms:modified>
</cp:coreProperties>
</file>