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8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6923-65F1-43EB-8789-63EA59577E0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7C10-4562-45E3-A69B-FAC36203E7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vk.com/away.php?to=https://ok.ru/profile/572907185433&amp;cc_key=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vk.com/id198095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hyperlink" Target="https://vk.com/away.php?to=https://ok.ru/group/50414259011724&amp;cc_key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4BP12RYGI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"/>
            <a:ext cx="74280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64333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развитие социально-культурных и общественно-полезных инициатив, поддержка проектов и инициатив в сфере науки, культуры, искусства, образования и здравоохранения, профилактики и охраны здоровья граждан, социальной поддержки инвалидов, пропаганды здорового образа жизни, физической культуры и спорта, экологической, благотворительной и добровольческой деятельности.</a:t>
            </a:r>
            <a:endParaRPr lang="ru-RU" dirty="0"/>
          </a:p>
        </p:txBody>
      </p:sp>
      <p:pic>
        <p:nvPicPr>
          <p:cNvPr id="9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2" cstate="print"/>
          <a:srcRect l="18527" t="17500" r="17722" b="17500"/>
          <a:stretch>
            <a:fillRect/>
          </a:stretch>
        </p:blipFill>
        <p:spPr bwMode="auto">
          <a:xfrm>
            <a:off x="285720" y="5000636"/>
            <a:ext cx="1643010" cy="167522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628652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n w="12700">
                  <a:noFill/>
                </a:ln>
                <a:latin typeface="+mj-lt"/>
                <a:ea typeface="+mj-ea"/>
                <a:cs typeface="+mj-cs"/>
              </a:rPr>
              <a:t>Николо-Павловское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ДЕЯТЕЛЬНОСТИ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1357298"/>
            <a:ext cx="9144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pngimg.com/uploads/target/target_P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00570"/>
            <a:ext cx="2608957" cy="2104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786214"/>
          </a:xfrm>
        </p:spPr>
        <p:txBody>
          <a:bodyPr>
            <a:normAutofit/>
          </a:bodyPr>
          <a:lstStyle/>
          <a:p>
            <a:r>
              <a:rPr lang="ru-RU" sz="1600" dirty="0"/>
              <a:t>- разработка и осуществление самостоятельно, а также в партнерстве с другими организациями общественно значимых программ, проектов, акций, в их рамках апробирование, внедрение, тиражирование новых методик и технологий в сфере некоммерческой деятельности;</a:t>
            </a:r>
          </a:p>
          <a:p>
            <a:r>
              <a:rPr lang="ru-RU" sz="1600" dirty="0"/>
              <a:t>- проведение групповых и индивидуальных консультаций, тренингов и семинаров для населения по вопросам реализации социально значимых и общественных инициатив, участия в проектах;</a:t>
            </a:r>
          </a:p>
          <a:p>
            <a:r>
              <a:rPr lang="ru-RU" sz="1600" dirty="0"/>
              <a:t>- развитие научно-технического и художественного детского и молодежного творчества;</a:t>
            </a:r>
          </a:p>
          <a:p>
            <a:r>
              <a:rPr lang="ru-RU" sz="1600" dirty="0"/>
              <a:t>- поддержка молодежных инициатив, проектов молодежных движений и организаций;</a:t>
            </a:r>
          </a:p>
          <a:p>
            <a:r>
              <a:rPr lang="ru-RU" sz="1600" dirty="0"/>
              <a:t>- развитие инструментов общественного контроля и публичного мониторинга качества социальной сферы;</a:t>
            </a:r>
          </a:p>
          <a:p>
            <a:r>
              <a:rPr lang="ru-RU" sz="1600" dirty="0"/>
              <a:t>- проведение массовых мероприятий, конкурсов, фестивалей, соревнований в сфере деятельности Организации.</a:t>
            </a:r>
          </a:p>
        </p:txBody>
      </p:sp>
      <p:pic>
        <p:nvPicPr>
          <p:cNvPr id="9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2" cstate="print"/>
          <a:srcRect l="18527" t="17500" r="17722" b="17500"/>
          <a:stretch>
            <a:fillRect/>
          </a:stretch>
        </p:blipFill>
        <p:spPr bwMode="auto">
          <a:xfrm>
            <a:off x="285720" y="5000636"/>
            <a:ext cx="1643010" cy="167522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628652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n w="12700">
                  <a:noFill/>
                </a:ln>
                <a:latin typeface="+mj-lt"/>
                <a:ea typeface="+mj-ea"/>
                <a:cs typeface="+mj-cs"/>
              </a:rPr>
              <a:t>Николо-Павловское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nkovrn.ru/wp-content/uploads/2018/06/RRv-wW_ibI8.jpg"/>
          <p:cNvPicPr>
            <a:picLocks noChangeAspect="1" noChangeArrowheads="1"/>
          </p:cNvPicPr>
          <p:nvPr/>
        </p:nvPicPr>
        <p:blipFill>
          <a:blip r:embed="rId3" cstate="print"/>
          <a:srcRect t="23641" r="-1271" b="24906"/>
          <a:stretch>
            <a:fillRect/>
          </a:stretch>
        </p:blipFill>
        <p:spPr bwMode="auto">
          <a:xfrm>
            <a:off x="4857752" y="5214950"/>
            <a:ext cx="4071966" cy="146274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1357298"/>
            <a:ext cx="9144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7862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распространение </a:t>
            </a:r>
            <a:r>
              <a:rPr lang="ru-RU" dirty="0"/>
              <a:t>новых социальных технологий и повышение активности населения посредством вовлечения их социально-значимую и общественно-полезную деятельность, в том числе в участие в различных конкурсах социально-значимых проектов.</a:t>
            </a:r>
          </a:p>
        </p:txBody>
      </p:sp>
      <p:pic>
        <p:nvPicPr>
          <p:cNvPr id="9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2" cstate="print"/>
          <a:srcRect l="18527" t="17500" r="17722" b="17500"/>
          <a:stretch>
            <a:fillRect/>
          </a:stretch>
        </p:blipFill>
        <p:spPr bwMode="auto">
          <a:xfrm>
            <a:off x="285720" y="5000636"/>
            <a:ext cx="1643010" cy="167522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628652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n w="12700">
                  <a:noFill/>
                </a:ln>
                <a:latin typeface="+mj-lt"/>
                <a:ea typeface="+mj-ea"/>
                <a:cs typeface="+mj-cs"/>
              </a:rPr>
              <a:t>Николо-Павловское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ДЕЯТЕЛЬНОСТИ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1357298"/>
            <a:ext cx="9144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s://50plus.or.kr/upload/im/2018/08/a6785962-62b7-4e4b-b47c-e9faf28f02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74233"/>
            <a:ext cx="2087010" cy="179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2" cstate="print"/>
          <a:srcRect l="18527" t="17500" r="17722" b="17500"/>
          <a:stretch>
            <a:fillRect/>
          </a:stretch>
        </p:blipFill>
        <p:spPr bwMode="auto">
          <a:xfrm>
            <a:off x="285720" y="5000636"/>
            <a:ext cx="1643010" cy="167522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628652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n w="12700">
                  <a:noFill/>
                </a:ln>
                <a:latin typeface="+mj-lt"/>
                <a:ea typeface="+mj-ea"/>
                <a:cs typeface="+mj-cs"/>
              </a:rPr>
              <a:t>Николо-Павловское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</a:t>
            </a:r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357850" cy="21431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/>
              <a:t>2017 год. Социальный проект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/>
              <a:t>«Передвижной </a:t>
            </a:r>
            <a:r>
              <a:rPr lang="ru-RU" sz="2800" b="1" dirty="0" err="1" smtClean="0"/>
              <a:t>досуговый</a:t>
            </a:r>
            <a:r>
              <a:rPr lang="ru-RU" sz="2800" b="1" dirty="0" smtClean="0"/>
              <a:t> центр «КАЛЕЙДСКОП».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/>
              <a:t>Победитель конкурса социальных проектов «ЕВРАЗ: город друзей – город идей!». 6 праздников двора на территории села Николо-Павловское. Общее количество участников 1 000 жителей.</a:t>
            </a:r>
            <a:endParaRPr lang="ru-RU" sz="18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868" y="3429000"/>
            <a:ext cx="5357850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 год. Спортивный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праздник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lnSpc>
                <a:spcPct val="80000"/>
              </a:lnSpc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«БОЛЬШИЕ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ГОНКИ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lang="ru-RU" dirty="0" smtClean="0"/>
              <a:t>среди учреждений и организаций различной форм собственности села Николо-Павловское 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команд,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общим количеством 30 человек. Группы поддержки, общим количеством 200 человек. Зрители 100 человек.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9" name="Picture 1" descr="C:\1\Андрей\КОНКУРСЫ АНДРЕЙ 2017\Евраз - грант\Праздники\1 сентября Операция Фуфелщмерц\_sF9wQCMwDs (1).jpg"/>
          <p:cNvPicPr>
            <a:picLocks noChangeAspect="1" noChangeArrowheads="1"/>
          </p:cNvPicPr>
          <p:nvPr/>
        </p:nvPicPr>
        <p:blipFill>
          <a:blip r:embed="rId3" cstate="print"/>
          <a:srcRect t="16129"/>
          <a:stretch>
            <a:fillRect/>
          </a:stretch>
        </p:blipFill>
        <p:spPr bwMode="auto">
          <a:xfrm>
            <a:off x="5715008" y="1285860"/>
            <a:ext cx="2952728" cy="1857356"/>
          </a:xfrm>
          <a:prstGeom prst="rect">
            <a:avLst/>
          </a:prstGeom>
          <a:noFill/>
        </p:spPr>
      </p:pic>
      <p:pic>
        <p:nvPicPr>
          <p:cNvPr id="2050" name="Picture 2" descr="C:\1\Андрей\Центр культуры\2019\День села\Новая папка\для конкурса\Козырев А.В. Фото Большие гонки\DSCF2315.JPG"/>
          <p:cNvPicPr>
            <a:picLocks noChangeAspect="1" noChangeArrowheads="1"/>
          </p:cNvPicPr>
          <p:nvPr/>
        </p:nvPicPr>
        <p:blipFill>
          <a:blip r:embed="rId4" cstate="print"/>
          <a:srcRect l="8700" t="23684" r="10506" b="27500"/>
          <a:stretch>
            <a:fillRect/>
          </a:stretch>
        </p:blipFill>
        <p:spPr bwMode="auto">
          <a:xfrm>
            <a:off x="214282" y="3500438"/>
            <a:ext cx="3286148" cy="1489148"/>
          </a:xfrm>
          <a:prstGeom prst="rect">
            <a:avLst/>
          </a:prstGeom>
          <a:noFill/>
        </p:spPr>
      </p:pic>
      <p:pic>
        <p:nvPicPr>
          <p:cNvPr id="2051" name="Picture 3" descr="C:\1\Андрей\Центр культуры\2019\День села\Новая папка\для конкурса\Козырев А.В. Фото Большие гонки\DSCF2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357826"/>
            <a:ext cx="1809764" cy="1357322"/>
          </a:xfrm>
          <a:prstGeom prst="rect">
            <a:avLst/>
          </a:prstGeom>
          <a:noFill/>
        </p:spPr>
      </p:pic>
      <p:pic>
        <p:nvPicPr>
          <p:cNvPr id="2052" name="Picture 4" descr="C:\1\Андрей\Центр культуры\2019\День села\Новая папка\для конкурса\Козырев А.В. Фото Большие гонки\DSCF2141.JPG"/>
          <p:cNvPicPr>
            <a:picLocks noChangeAspect="1" noChangeArrowheads="1"/>
          </p:cNvPicPr>
          <p:nvPr/>
        </p:nvPicPr>
        <p:blipFill>
          <a:blip r:embed="rId6" cstate="print"/>
          <a:srcRect t="8000" r="5497"/>
          <a:stretch>
            <a:fillRect/>
          </a:stretch>
        </p:blipFill>
        <p:spPr bwMode="auto">
          <a:xfrm>
            <a:off x="5072066" y="5357826"/>
            <a:ext cx="1865162" cy="1361823"/>
          </a:xfrm>
          <a:prstGeom prst="rect">
            <a:avLst/>
          </a:prstGeom>
          <a:noFill/>
        </p:spPr>
      </p:pic>
      <p:pic>
        <p:nvPicPr>
          <p:cNvPr id="2053" name="Picture 5" descr="C:\1\Андрей\Центр культуры\2019\День села\Новая папка\для конкурса\Козырев А.В. Фото Большие гонки\DSCF22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357826"/>
            <a:ext cx="1785918" cy="1339438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42844" y="3286124"/>
            <a:ext cx="8858312" cy="7143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2844" y="1000108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2" cstate="print"/>
          <a:srcRect l="18527" t="17500" r="17722" b="17500"/>
          <a:stretch>
            <a:fillRect/>
          </a:stretch>
        </p:blipFill>
        <p:spPr bwMode="auto">
          <a:xfrm>
            <a:off x="285720" y="5000636"/>
            <a:ext cx="1643010" cy="167522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628652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n w="12700">
                  <a:noFill/>
                </a:ln>
                <a:latin typeface="+mj-lt"/>
                <a:ea typeface="+mj-ea"/>
                <a:cs typeface="+mj-cs"/>
              </a:rPr>
              <a:t>Николо-Павловское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ОРГАНИЗАЦИИ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6072230" cy="214314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/>
              <a:t>2023 </a:t>
            </a:r>
            <a:r>
              <a:rPr lang="ru-RU" sz="2800" b="1" dirty="0" smtClean="0"/>
              <a:t>год. </a:t>
            </a:r>
            <a:r>
              <a:rPr lang="ru-RU" sz="2800" b="1" dirty="0" smtClean="0"/>
              <a:t>«</a:t>
            </a:r>
            <a:r>
              <a:rPr lang="en-US" sz="2800" b="1" dirty="0" err="1" smtClean="0"/>
              <a:t>Triafesta</a:t>
            </a:r>
            <a:r>
              <a:rPr lang="ru-RU" sz="2800" b="1" dirty="0" smtClean="0"/>
              <a:t>» краеведческих настольных игр «</a:t>
            </a:r>
            <a:r>
              <a:rPr lang="en-US" sz="2800" b="1" dirty="0" smtClean="0"/>
              <a:t>pro</a:t>
            </a:r>
            <a:r>
              <a:rPr lang="ru-RU" sz="2800" b="1" dirty="0" smtClean="0"/>
              <a:t>СЕЛО»</a:t>
            </a:r>
            <a:endParaRPr lang="ru-RU" sz="2800" b="1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2214554"/>
            <a:ext cx="8358246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 год.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Краеведческая игротека «</a:t>
            </a:r>
            <a:r>
              <a:rPr lang="en-US" sz="2800" b="1" dirty="0" err="1" smtClean="0"/>
              <a:t>proC</a:t>
            </a:r>
            <a:r>
              <a:rPr lang="ru-RU" sz="2800" b="1" dirty="0" smtClean="0"/>
              <a:t>ЕЛО»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2000240"/>
            <a:ext cx="9144000" cy="7143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2844" y="1000108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Андрей\Desktop\ФОТО\ФПГ\Мастер-классы\C8ybBg0tN5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71810"/>
            <a:ext cx="6565035" cy="311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/>
              <a:t>Председатель – </a:t>
            </a:r>
          </a:p>
          <a:p>
            <a:pPr algn="ctr">
              <a:buNone/>
            </a:pPr>
            <a:r>
              <a:rPr lang="ru-RU" sz="3600" b="1" dirty="0" smtClean="0"/>
              <a:t>Козырев </a:t>
            </a:r>
            <a:r>
              <a:rPr lang="ru-RU" sz="3600" b="1" dirty="0" smtClean="0"/>
              <a:t>Андрей Владимирович</a:t>
            </a:r>
          </a:p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2800" dirty="0" smtClean="0"/>
              <a:t>+7-912-683-21-88</a:t>
            </a:r>
          </a:p>
          <a:p>
            <a:pPr algn="ctr">
              <a:buNone/>
            </a:pPr>
            <a:r>
              <a:rPr lang="ru-RU" sz="2800" dirty="0" smtClean="0"/>
              <a:t>Страницы в социальных сетях:</a:t>
            </a:r>
          </a:p>
          <a:p>
            <a:pPr algn="ctr">
              <a:buNone/>
            </a:pPr>
            <a:r>
              <a:rPr lang="ru-RU" sz="2800" dirty="0" smtClean="0"/>
              <a:t>            </a:t>
            </a:r>
            <a:r>
              <a:rPr lang="en-US" sz="2800" dirty="0" smtClean="0">
                <a:hlinkClick r:id="rId2"/>
              </a:rPr>
              <a:t>https://vk.com/id19809562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            </a:t>
            </a:r>
            <a:r>
              <a:rPr lang="en-US" sz="2800" dirty="0" smtClean="0">
                <a:hlinkClick r:id="rId3"/>
              </a:rPr>
              <a:t>https://ok.ru/profile/572907185433</a:t>
            </a:r>
            <a:endParaRPr lang="ru-RU" sz="2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800" b="1" dirty="0" smtClean="0"/>
              <a:t>Группа в социальных сетях</a:t>
            </a:r>
            <a:endParaRPr lang="ru-RU" sz="2800" b="1" dirty="0" smtClean="0"/>
          </a:p>
          <a:p>
            <a:pPr algn="ctr">
              <a:buNone/>
            </a:pPr>
            <a:r>
              <a:rPr lang="ru-RU" sz="2400" dirty="0" smtClean="0"/>
              <a:t>         </a:t>
            </a:r>
            <a:r>
              <a:rPr lang="en-US" sz="2400" dirty="0" smtClean="0">
                <a:hlinkClick r:id="rId4"/>
              </a:rPr>
              <a:t>https://ok.ru/group/50414259011724</a:t>
            </a:r>
            <a:endParaRPr lang="ru-RU" sz="2400" b="1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9" name="Picture 4" descr="https://images.squarespace-cdn.com/content/558172f0e4b077ee5306aa83/1443097315394-GSAD48SK4XUI21TWD4L6/image-asset.png?format=1500w&amp;content-type=image%2Fpng"/>
          <p:cNvPicPr>
            <a:picLocks noChangeAspect="1" noChangeArrowheads="1"/>
          </p:cNvPicPr>
          <p:nvPr/>
        </p:nvPicPr>
        <p:blipFill>
          <a:blip r:embed="rId5" cstate="print"/>
          <a:srcRect l="18527" t="17500" r="17722" b="17500"/>
          <a:stretch>
            <a:fillRect/>
          </a:stretch>
        </p:blipFill>
        <p:spPr bwMode="auto">
          <a:xfrm>
            <a:off x="285720" y="5000636"/>
            <a:ext cx="1643010" cy="167522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6286520"/>
            <a:ext cx="1143008" cy="2143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n w="12700">
                  <a:noFill/>
                </a:ln>
                <a:latin typeface="+mj-lt"/>
                <a:ea typeface="+mj-ea"/>
                <a:cs typeface="+mj-cs"/>
              </a:rPr>
              <a:t>Николо-Павловское</a:t>
            </a:r>
            <a:endParaRPr kumimoji="0" lang="ru-RU" sz="300" b="0" i="0" u="none" strike="noStrike" kern="1200" cap="none" spc="0" normalizeH="0" baseline="0" noProof="0" dirty="0" smtClean="0">
              <a:ln w="1270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0" dirty="0" smtClean="0">
                <a:solidFill>
                  <a:srgbClr val="2D9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  <a:endParaRPr lang="ru-RU" sz="3600" b="1" spc="1000" dirty="0">
              <a:solidFill>
                <a:srgbClr val="2D9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majlik.ru/wp-content/uploads/2017/12/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429000"/>
            <a:ext cx="428628" cy="42862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1622846/b6e88e22-93f5-4f32-8fe5-0d61e10eca84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857628"/>
            <a:ext cx="420225" cy="428628"/>
          </a:xfrm>
          <a:prstGeom prst="rect">
            <a:avLst/>
          </a:prstGeom>
          <a:noFill/>
        </p:spPr>
      </p:pic>
      <p:pic>
        <p:nvPicPr>
          <p:cNvPr id="1030" name="Picture 6" descr="https://static.wixstatic.com/media/8fc102_eb9a7e0630e74e2d8220005bdb98dbe0~mv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428868"/>
            <a:ext cx="428628" cy="428628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42844" y="1000108"/>
            <a:ext cx="885831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0" y="4500570"/>
            <a:ext cx="9144000" cy="7143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smajlik.ru/wp-content/uploads/2017/12/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429264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334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</cp:revision>
  <dcterms:created xsi:type="dcterms:W3CDTF">2023-05-04T18:27:32Z</dcterms:created>
  <dcterms:modified xsi:type="dcterms:W3CDTF">2023-05-04T18:37:56Z</dcterms:modified>
</cp:coreProperties>
</file>