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1E6E8-3723-4CAF-9690-81246E87C51A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ED974-710A-4DE4-9FE9-038430396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ED974-710A-4DE4-9FE9-0384303965B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438400"/>
            <a:ext cx="7711440" cy="1752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Волонтерская организация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«Милосердие»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28600"/>
            <a:ext cx="7406640" cy="17526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МАУ Комитет по молодежной политике, спорту и туризму ГП г.Учалы МР Учалинский район республики Башкортостан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Подростковый клуб «Ровесник»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8uOKptVO2E.jpg"/>
          <p:cNvPicPr>
            <a:picLocks noChangeAspect="1"/>
          </p:cNvPicPr>
          <p:nvPr/>
        </p:nvPicPr>
        <p:blipFill>
          <a:blip r:embed="rId2" cstate="print"/>
          <a:srcRect t="15625" r="7329" b="6250"/>
          <a:stretch>
            <a:fillRect/>
          </a:stretch>
        </p:blipFill>
        <p:spPr>
          <a:xfrm>
            <a:off x="990600" y="4343400"/>
            <a:ext cx="3797759" cy="213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Театрализованное представление «Когда мои друзья со мной» ко Дню Матери для детей приюта «Надежда» и Дома Детства с.Учалы </a:t>
            </a:r>
            <a:endParaRPr lang="ru-RU" sz="2800" dirty="0"/>
          </a:p>
        </p:txBody>
      </p:sp>
      <p:pic>
        <p:nvPicPr>
          <p:cNvPr id="5" name="Содержимое 4" descr="aexHuFPoUaU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676400"/>
            <a:ext cx="3657600" cy="2437448"/>
          </a:xfrm>
        </p:spPr>
      </p:pic>
      <p:pic>
        <p:nvPicPr>
          <p:cNvPr id="6" name="Содержимое 5" descr="5LVMtMqxtmQ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29200" y="1676400"/>
            <a:ext cx="3657600" cy="2437448"/>
          </a:xfrm>
        </p:spPr>
      </p:pic>
      <p:pic>
        <p:nvPicPr>
          <p:cNvPr id="8" name="Рисунок 7" descr="poN97TUBe80.jpg"/>
          <p:cNvPicPr>
            <a:picLocks noChangeAspect="1"/>
          </p:cNvPicPr>
          <p:nvPr/>
        </p:nvPicPr>
        <p:blipFill>
          <a:blip r:embed="rId5" cstate="print"/>
          <a:srcRect l="3704" t="11115" r="3704" b="13855"/>
          <a:stretch>
            <a:fillRect/>
          </a:stretch>
        </p:blipFill>
        <p:spPr>
          <a:xfrm>
            <a:off x="4953000" y="4343400"/>
            <a:ext cx="3951111" cy="21336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Встреча с ветеранами ВОВ и ветеранами тыла</a:t>
            </a:r>
            <a:endParaRPr lang="ru-RU" dirty="0"/>
          </a:p>
        </p:txBody>
      </p:sp>
      <p:pic>
        <p:nvPicPr>
          <p:cNvPr id="5" name="Содержимое 4" descr="hkSEEwHubXw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30000" contrast="20000"/>
          </a:blip>
          <a:stretch>
            <a:fillRect/>
          </a:stretch>
        </p:blipFill>
        <p:spPr>
          <a:xfrm>
            <a:off x="762000" y="1600200"/>
            <a:ext cx="4064000" cy="2286000"/>
          </a:xfrm>
        </p:spPr>
      </p:pic>
      <p:pic>
        <p:nvPicPr>
          <p:cNvPr id="6" name="Содержимое 5" descr="jUsnVancaF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600200"/>
            <a:ext cx="3200400" cy="2400300"/>
          </a:xfrm>
        </p:spPr>
      </p:pic>
      <p:pic>
        <p:nvPicPr>
          <p:cNvPr id="7" name="Рисунок 6" descr="P1230971.JPG"/>
          <p:cNvPicPr>
            <a:picLocks noChangeAspect="1"/>
          </p:cNvPicPr>
          <p:nvPr/>
        </p:nvPicPr>
        <p:blipFill>
          <a:blip r:embed="rId4" cstate="print"/>
          <a:srcRect t="15646" r="6122"/>
          <a:stretch>
            <a:fillRect/>
          </a:stretch>
        </p:blipFill>
        <p:spPr>
          <a:xfrm>
            <a:off x="762000" y="4114799"/>
            <a:ext cx="3886200" cy="2618961"/>
          </a:xfrm>
          <a:prstGeom prst="rect">
            <a:avLst/>
          </a:prstGeom>
        </p:spPr>
      </p:pic>
      <p:pic>
        <p:nvPicPr>
          <p:cNvPr id="8" name="Рисунок 7" descr="P1230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1148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90600" y="609600"/>
            <a:ext cx="7943088" cy="5638800"/>
          </a:xfrm>
        </p:spPr>
        <p:txBody>
          <a:bodyPr>
            <a:normAutofit fontScale="92500" lnSpcReduction="10000"/>
          </a:bodyPr>
          <a:lstStyle/>
          <a:p>
            <a:pPr marL="0" indent="3600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волонтеры активно участвуют в культурной жизни города и района, они понимают свою значимость; занятость подростков не дает им заниматься преступлениями и вредными привычками. </a:t>
            </a:r>
          </a:p>
          <a:p>
            <a:pPr marL="0" indent="3600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 ОВЗ находят общий язык с обычными детьми, раскрываются, не замыкаются.  </a:t>
            </a:r>
          </a:p>
          <a:p>
            <a:pPr marL="0" indent="3600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Воспитывается  толерантные качества личности, милосердие, доброта, отзывчивость;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чувство коллективизма, готовность безвозмездно, бескорыстно служить обществу.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52400"/>
            <a:ext cx="7772400" cy="236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   В подростковом клубе “Ровесник” со дня основания работает 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волонтерская организация “Милосердие”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 ее деятельности состоит в </a:t>
            </a:r>
            <a:r>
              <a:rPr lang="be-BY" i="1" dirty="0" smtClean="0">
                <a:latin typeface="Times New Roman" pitchFamily="18" charset="0"/>
                <a:cs typeface="Times New Roman" pitchFamily="18" charset="0"/>
              </a:rPr>
              <a:t>пропаганде идей добровольческого труда на благо общества и привлечения подростков, посещающих клуб, к решению социально значимых проблем.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WhatsApp Image 2020-07-20 at 14.40.31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3000" y="2666999"/>
            <a:ext cx="7467600" cy="3436263"/>
          </a:xfr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sz="3100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волонтерской организации “Милосердие”: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0"/>
            <a:ext cx="7790688" cy="5029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Пропаганда здорового образа жизни (профилактика употребления наркомании, табакокурения, алкоголизма, ПАВ, таксикомании);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Социально – бытовая помощь на дому ветеранам Великой Отечественной войны;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Профилактика преступности и безнадзорности подростков;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Социальная работа: Организация мероприятий для детей ОВЗ (совместно с АНО “Дари Добро”); мероприятия для детей Дома Детства села Учалы, приюта “Надежда”, коррекционной школы №8 и детского сада №16 и др.);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Экологические субботники.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Направления деятельности в сфере 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371600"/>
            <a:ext cx="7498080" cy="1905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учреждениями культуры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сохранение  культурного наследия, восстановление памятников истории и культуры;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волонтерских программ крупных культурных событий;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352800"/>
            <a:ext cx="7924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Основная цель и задача организации в сфере культуры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культурной и творческой среды на территории города Учалы и Учалинского района.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Привлечение волонтеров к организации и проведению массовых мероприятий в сфере культуры, в том числе - в организациях социального обслуживания, здравоохранения, образования привлечение волонтеров к участию в мероприятиях, направленных на сохранение культурного наследия;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волонтеры: </a:t>
            </a:r>
            <a:endParaRPr lang="ru-RU" dirty="0"/>
          </a:p>
        </p:txBody>
      </p:sp>
      <p:pic>
        <p:nvPicPr>
          <p:cNvPr id="4" name="Рисунок 3" descr="P123084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3480506" cy="2610545"/>
          </a:xfrm>
          <a:prstGeom prst="rect">
            <a:avLst/>
          </a:prstGeom>
        </p:spPr>
      </p:pic>
      <p:pic>
        <p:nvPicPr>
          <p:cNvPr id="5" name="Рисунок 4" descr="Qom49llqkMc.jpg"/>
          <p:cNvPicPr/>
          <p:nvPr/>
        </p:nvPicPr>
        <p:blipFill>
          <a:blip r:embed="rId3" cstate="print"/>
          <a:srcRect l="11063" t="19065" r="6977" b="7276"/>
          <a:stretch>
            <a:fillRect/>
          </a:stretch>
        </p:blipFill>
        <p:spPr>
          <a:xfrm>
            <a:off x="2514600" y="3886200"/>
            <a:ext cx="4876800" cy="2590800"/>
          </a:xfrm>
          <a:prstGeom prst="rect">
            <a:avLst/>
          </a:prstGeom>
        </p:spPr>
      </p:pic>
      <p:pic>
        <p:nvPicPr>
          <p:cNvPr id="6" name="Рисунок 5" descr="P120082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1219200"/>
            <a:ext cx="3962400" cy="25908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Мероприятия</a:t>
            </a:r>
            <a:endParaRPr lang="ru-RU" b="1" dirty="0"/>
          </a:p>
        </p:txBody>
      </p:sp>
      <p:pic>
        <p:nvPicPr>
          <p:cNvPr id="10" name="Содержимое 9" descr="P12207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2819400"/>
            <a:ext cx="3657600" cy="2743200"/>
          </a:xfrm>
        </p:spPr>
      </p:pic>
      <p:pic>
        <p:nvPicPr>
          <p:cNvPr id="9" name="Содержимое 8" descr="P12207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3683000" cy="2762250"/>
          </a:xfrm>
        </p:spPr>
      </p:pic>
      <p:sp>
        <p:nvSpPr>
          <p:cNvPr id="11" name="TextBox 10"/>
          <p:cNvSpPr txBox="1"/>
          <p:nvPr/>
        </p:nvSpPr>
        <p:spPr>
          <a:xfrm>
            <a:off x="6019800" y="144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Конкурсно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игровая программа  «Татьянин день» с концертной программой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P1220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8100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Встреча подростков с ветеранами Афганистана и Чечни, посвященная Дню Защитников Отечества «Слава Тебе, победитель – солдат» </a:t>
            </a:r>
            <a:endParaRPr lang="ru-RU" sz="2400" dirty="0"/>
          </a:p>
        </p:txBody>
      </p:sp>
      <p:pic>
        <p:nvPicPr>
          <p:cNvPr id="5" name="Содержимое 4" descr="P12300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3657600" cy="2743200"/>
          </a:xfrm>
        </p:spPr>
      </p:pic>
      <p:pic>
        <p:nvPicPr>
          <p:cNvPr id="6" name="Содержимое 5" descr="P12301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167" t="25000" r="8333" b="11111"/>
          <a:stretch>
            <a:fillRect/>
          </a:stretch>
        </p:blipFill>
        <p:spPr>
          <a:xfrm>
            <a:off x="2895600" y="4343400"/>
            <a:ext cx="4035287" cy="2209800"/>
          </a:xfrm>
        </p:spPr>
      </p:pic>
      <p:pic>
        <p:nvPicPr>
          <p:cNvPr id="7" name="Рисунок 6" descr="P1230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5240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Мероприятия для детей микрорайона с ограниченными возможностями здоровья совместно с АНО «Дари Добро». </a:t>
            </a:r>
            <a:endParaRPr lang="ru-RU" sz="2800" dirty="0"/>
          </a:p>
        </p:txBody>
      </p:sp>
      <p:pic>
        <p:nvPicPr>
          <p:cNvPr id="6" name="Содержимое 5" descr="o8rX83pegD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5000" r="2083"/>
          <a:stretch>
            <a:fillRect/>
          </a:stretch>
        </p:blipFill>
        <p:spPr>
          <a:xfrm>
            <a:off x="2819400" y="4267200"/>
            <a:ext cx="4509911" cy="2590800"/>
          </a:xfrm>
        </p:spPr>
      </p:pic>
      <p:pic>
        <p:nvPicPr>
          <p:cNvPr id="8" name="Содержимое 7" descr="EFe4Wfd4U_U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19200" y="1619250"/>
            <a:ext cx="3429000" cy="2571750"/>
          </a:xfrm>
        </p:spPr>
      </p:pic>
      <p:pic>
        <p:nvPicPr>
          <p:cNvPr id="9" name="Рисунок 8" descr="-hFZAfjKm3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99" y="1676400"/>
            <a:ext cx="4326467" cy="243363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Фестиваль семей </a:t>
            </a:r>
            <a:br>
              <a:rPr lang="ru-RU" dirty="0" smtClean="0"/>
            </a:br>
            <a:r>
              <a:rPr lang="ru-RU" b="1" dirty="0" smtClean="0"/>
              <a:t>«Счастливы вместе!»</a:t>
            </a:r>
            <a:endParaRPr lang="ru-RU" b="1" dirty="0"/>
          </a:p>
        </p:txBody>
      </p:sp>
      <p:pic>
        <p:nvPicPr>
          <p:cNvPr id="11" name="Содержимое 10" descr="2YEjwKXHaK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3657600" cy="2437448"/>
          </a:xfrm>
        </p:spPr>
      </p:pic>
      <p:pic>
        <p:nvPicPr>
          <p:cNvPr id="12" name="Содержимое 11" descr="JoKGyzwDT4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447800"/>
            <a:ext cx="3657600" cy="2437448"/>
          </a:xfrm>
        </p:spPr>
      </p:pic>
      <p:pic>
        <p:nvPicPr>
          <p:cNvPr id="14" name="Рисунок 13" descr="QW0zK7GOVt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811190"/>
            <a:ext cx="4572000" cy="304681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</TotalTime>
  <Words>385</Words>
  <PresentationFormat>Экран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Волонтерская организация «Милосердие»</vt:lpstr>
      <vt:lpstr>Слайд 2</vt:lpstr>
      <vt:lpstr>Направления деятельности волонтерской организации “Милосердие”: </vt:lpstr>
      <vt:lpstr>Направления деятельности в сфере культуры</vt:lpstr>
      <vt:lpstr>Наши волонтеры: </vt:lpstr>
      <vt:lpstr>Мероприятия</vt:lpstr>
      <vt:lpstr>Встреча подростков с ветеранами Афганистана и Чечни, посвященная Дню Защитников Отечества «Слава Тебе, победитель – солдат» </vt:lpstr>
      <vt:lpstr>Мероприятия для детей микрорайона с ограниченными возможностями здоровья совместно с АНО «Дари Добро». </vt:lpstr>
      <vt:lpstr>Фестиваль семей  «Счастливы вместе!»</vt:lpstr>
      <vt:lpstr>Театрализованное представление «Когда мои друзья со мной» ко Дню Матери для детей приюта «Надежда» и Дома Детства с.Учалы </vt:lpstr>
      <vt:lpstr>Встреча с ветеранами ВОВ и ветеранами тыла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организация «Милосердие»</dc:title>
  <cp:lastModifiedBy>Customer</cp:lastModifiedBy>
  <cp:revision>10</cp:revision>
  <dcterms:modified xsi:type="dcterms:W3CDTF">2020-07-23T10:44:42Z</dcterms:modified>
</cp:coreProperties>
</file>