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9" r:id="rId3"/>
    <p:sldId id="312" r:id="rId4"/>
    <p:sldId id="260" r:id="rId5"/>
    <p:sldId id="261" r:id="rId6"/>
    <p:sldId id="262" r:id="rId7"/>
    <p:sldId id="263" r:id="rId8"/>
    <p:sldId id="264" r:id="rId9"/>
    <p:sldId id="311" r:id="rId10"/>
    <p:sldId id="313" r:id="rId11"/>
    <p:sldId id="315" r:id="rId12"/>
    <p:sldId id="314" r:id="rId13"/>
    <p:sldId id="316" r:id="rId14"/>
    <p:sldId id="317" r:id="rId15"/>
    <p:sldId id="265" r:id="rId16"/>
    <p:sldId id="268" r:id="rId17"/>
    <p:sldId id="266" r:id="rId18"/>
    <p:sldId id="290" r:id="rId19"/>
    <p:sldId id="291" r:id="rId20"/>
    <p:sldId id="267" r:id="rId21"/>
    <p:sldId id="269" r:id="rId22"/>
    <p:sldId id="319" r:id="rId23"/>
    <p:sldId id="272" r:id="rId24"/>
    <p:sldId id="273" r:id="rId25"/>
    <p:sldId id="270" r:id="rId26"/>
    <p:sldId id="271" r:id="rId27"/>
    <p:sldId id="295" r:id="rId28"/>
    <p:sldId id="296" r:id="rId29"/>
    <p:sldId id="304" r:id="rId30"/>
    <p:sldId id="30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5576A-B413-4766-8981-3A1DD2C6064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A0D33-0BF3-4DFE-9CBA-D4E8C6839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A0D33-0BF3-4DFE-9CBA-D4E8C683937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7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86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84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8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0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8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5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64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8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9C20-554E-4E2A-A02E-C01904407434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0C928-0BD3-47BE-8445-C6B8F0DFE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3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vk.com/feed?section=search&amp;q=#%D1%82%D1%83%D1%80%D1%81%D0%BB%D1%91%D1%82%D0%A3%D0%A02021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vk.com/club166842876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8184" y="3116054"/>
            <a:ext cx="9144000" cy="23876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+mn-lt"/>
              </a:rPr>
              <a:t>Структурное подразделение «молодежный центр» </a:t>
            </a:r>
            <a:br>
              <a:rPr lang="ru-RU" sz="4400" dirty="0" smtClean="0">
                <a:latin typeface="+mn-lt"/>
              </a:rPr>
            </a:br>
            <a:r>
              <a:rPr lang="ru-RU" sz="4400" dirty="0" err="1" smtClean="0">
                <a:latin typeface="+mn-lt"/>
              </a:rPr>
              <a:t>Якшур-Бодьинского</a:t>
            </a:r>
            <a:r>
              <a:rPr lang="ru-RU" sz="4400" dirty="0" smtClean="0">
                <a:latin typeface="+mn-lt"/>
              </a:rPr>
              <a:t> сельского информационно-культурного центра </a:t>
            </a:r>
            <a:r>
              <a:rPr lang="ru-RU" sz="4400" dirty="0" err="1" smtClean="0">
                <a:latin typeface="+mn-lt"/>
              </a:rPr>
              <a:t>Якшур-Бодьинского</a:t>
            </a:r>
            <a:r>
              <a:rPr lang="ru-RU" sz="4400" dirty="0" smtClean="0">
                <a:latin typeface="+mn-lt"/>
              </a:rPr>
              <a:t> МАУ «Информационно-культурный центр»</a:t>
            </a:r>
            <a:br>
              <a:rPr lang="ru-RU" sz="4400" dirty="0" smtClean="0">
                <a:latin typeface="+mn-lt"/>
              </a:rPr>
            </a:br>
            <a:endParaRPr lang="ru-RU" sz="44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41" y="5715651"/>
            <a:ext cx="12102059" cy="775090"/>
          </a:xfrm>
        </p:spPr>
        <p:txBody>
          <a:bodyPr/>
          <a:lstStyle/>
          <a:p>
            <a:r>
              <a:rPr lang="ru-RU" i="1" dirty="0"/>
              <a:t>Удмуртская Республика, </a:t>
            </a:r>
            <a:r>
              <a:rPr lang="ru-RU" i="1" dirty="0" err="1"/>
              <a:t>Якшур-Бодьинский</a:t>
            </a:r>
            <a:r>
              <a:rPr lang="ru-RU" i="1" dirty="0"/>
              <a:t> район, село Якшур-Бодья, улица </a:t>
            </a:r>
            <a:r>
              <a:rPr lang="ru-RU" i="1" dirty="0" err="1"/>
              <a:t>Пушиной</a:t>
            </a:r>
            <a:r>
              <a:rPr lang="ru-RU" i="1" dirty="0"/>
              <a:t> 95</a:t>
            </a:r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6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2021-2022 года участие </a:t>
            </a:r>
            <a:br>
              <a:rPr lang="ru-RU" dirty="0" smtClean="0"/>
            </a:br>
            <a:r>
              <a:rPr lang="ru-RU" dirty="0" smtClean="0"/>
              <a:t>в республиканский мероприятиях: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69" y="1786732"/>
            <a:ext cx="5032938" cy="4831022"/>
          </a:xfr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41705" y="5453036"/>
            <a:ext cx="6909285" cy="1562152"/>
          </a:xfrm>
        </p:spPr>
        <p:txBody>
          <a:bodyPr>
            <a:normAutofit lnSpcReduction="10000"/>
          </a:bodyPr>
          <a:lstStyle/>
          <a:p>
            <a:r>
              <a:rPr lang="ru-RU" sz="2600" dirty="0" smtClean="0"/>
              <a:t>Участие молодежи </a:t>
            </a:r>
            <a:r>
              <a:rPr lang="ru-RU" sz="2600" dirty="0" err="1" smtClean="0"/>
              <a:t>Якшур-Бодьиснкого</a:t>
            </a:r>
            <a:r>
              <a:rPr lang="ru-RU" sz="2600" dirty="0" smtClean="0"/>
              <a:t> района в республиканском Фестивале творчества работающей молодежи 2021.</a:t>
            </a:r>
          </a:p>
          <a:p>
            <a:r>
              <a:rPr lang="ru-RU" sz="2600" dirty="0" smtClean="0"/>
              <a:t>Капитан </a:t>
            </a:r>
            <a:r>
              <a:rPr lang="ru-RU" sz="2600" dirty="0"/>
              <a:t>команды: Поскребышева Т.А.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93" y="2155192"/>
            <a:ext cx="3928176" cy="294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9662"/>
            <a:ext cx="5900634" cy="44254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2021-2022 года участие </a:t>
            </a:r>
            <a:br>
              <a:rPr lang="ru-RU" dirty="0" smtClean="0"/>
            </a:br>
            <a:r>
              <a:rPr lang="ru-RU" dirty="0" smtClean="0"/>
              <a:t>в республиканский мероприятиях: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276814" y="3335286"/>
            <a:ext cx="5164616" cy="195624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Участие молодой семьи в Республиканском </a:t>
            </a:r>
            <a:r>
              <a:rPr lang="ru-RU" dirty="0"/>
              <a:t>Форуме молодых </a:t>
            </a:r>
            <a:r>
              <a:rPr lang="ru-RU" dirty="0" smtClean="0"/>
              <a:t>семей </a:t>
            </a:r>
          </a:p>
          <a:p>
            <a:r>
              <a:rPr lang="ru-RU" dirty="0" smtClean="0"/>
              <a:t>Итог: 1 место </a:t>
            </a:r>
          </a:p>
          <a:p>
            <a:r>
              <a:rPr lang="ru-RU" dirty="0" smtClean="0"/>
              <a:t>Куратор: </a:t>
            </a:r>
            <a:r>
              <a:rPr lang="ru-RU" dirty="0" err="1" smtClean="0"/>
              <a:t>Щуклина</a:t>
            </a:r>
            <a:r>
              <a:rPr lang="ru-RU" dirty="0" smtClean="0"/>
              <a:t> Анна Павловна </a:t>
            </a:r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03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57" y="3779574"/>
            <a:ext cx="3649737" cy="3078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2021-2022 года участие </a:t>
            </a:r>
            <a:br>
              <a:rPr lang="ru-RU" dirty="0" smtClean="0"/>
            </a:br>
            <a:r>
              <a:rPr lang="ru-RU" dirty="0" smtClean="0"/>
              <a:t>в республиканский мероприятиях: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34715" y="5536056"/>
            <a:ext cx="6900036" cy="1321944"/>
          </a:xfrm>
        </p:spPr>
        <p:txBody>
          <a:bodyPr>
            <a:normAutofit fontScale="62500" lnSpcReduction="20000"/>
          </a:bodyPr>
          <a:lstStyle/>
          <a:p>
            <a:r>
              <a:rPr lang="ru-RU" sz="2400" dirty="0" smtClean="0"/>
              <a:t>Август.</a:t>
            </a:r>
            <a:r>
              <a:rPr lang="ru-RU" sz="2400" dirty="0"/>
              <a:t> </a:t>
            </a:r>
            <a:r>
              <a:rPr lang="ru-RU" sz="2400" dirty="0" smtClean="0"/>
              <a:t>Участие работающей молодежи </a:t>
            </a:r>
            <a:r>
              <a:rPr lang="ru-RU" sz="2400" dirty="0" err="1" smtClean="0"/>
              <a:t>Якшур-Бодьиснкого</a:t>
            </a:r>
            <a:r>
              <a:rPr lang="ru-RU" sz="2400" dirty="0" smtClean="0"/>
              <a:t> района </a:t>
            </a:r>
            <a:r>
              <a:rPr lang="ru-RU" sz="2400" dirty="0"/>
              <a:t>в республиканском спортивно-туристический фестивале работающей и сельской </a:t>
            </a:r>
            <a:r>
              <a:rPr lang="ru-RU" sz="2400" dirty="0" smtClean="0"/>
              <a:t>молодежи 2021.</a:t>
            </a:r>
          </a:p>
          <a:p>
            <a:r>
              <a:rPr lang="ru-RU" sz="2400" dirty="0" smtClean="0"/>
              <a:t>Октябрь. Участие в открытом </a:t>
            </a:r>
            <a:r>
              <a:rPr lang="ru-RU" sz="2400" dirty="0" err="1" smtClean="0"/>
              <a:t>турслёте</a:t>
            </a:r>
            <a:r>
              <a:rPr lang="ru-RU" sz="2400" dirty="0" smtClean="0"/>
              <a:t> Удмуртской Республики 2021 </a:t>
            </a:r>
            <a:r>
              <a:rPr lang="ru-RU" sz="1800" dirty="0"/>
              <a:t> </a:t>
            </a:r>
            <a:r>
              <a:rPr lang="ru-RU" sz="1800" dirty="0">
                <a:hlinkClick r:id="rId3"/>
              </a:rPr>
              <a:t>#турслётУР2021</a:t>
            </a:r>
            <a:endParaRPr lang="ru-RU" sz="2400" dirty="0" smtClean="0"/>
          </a:p>
          <a:p>
            <a:r>
              <a:rPr lang="ru-RU" sz="2400" dirty="0" smtClean="0"/>
              <a:t>Представитель команды: Поскребышева Т.А.</a:t>
            </a:r>
            <a:endParaRPr lang="ru-RU" sz="2400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295" y="1554892"/>
            <a:ext cx="3201787" cy="271181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06" y="1614750"/>
            <a:ext cx="2304089" cy="1296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8" y="1609822"/>
            <a:ext cx="2425548" cy="1819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36" y="3797761"/>
            <a:ext cx="3045598" cy="171552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8" y="3002658"/>
            <a:ext cx="2844800" cy="21336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18" y="2628041"/>
            <a:ext cx="2048470" cy="13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1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2021-2022 года участие </a:t>
            </a:r>
            <a:br>
              <a:rPr lang="ru-RU" dirty="0" smtClean="0"/>
            </a:br>
            <a:r>
              <a:rPr lang="ru-RU" dirty="0" smtClean="0"/>
              <a:t>в республиканский мероприятиях: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17158" y="5276437"/>
            <a:ext cx="5339065" cy="182890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Ежегодное участие трудоустроенных волонтеров в республиканском фестивале </a:t>
            </a:r>
            <a:r>
              <a:rPr lang="ru-RU" dirty="0"/>
              <a:t>подростковых трудовых бригад "трудовое </a:t>
            </a:r>
            <a:r>
              <a:rPr lang="ru-RU" dirty="0" smtClean="0"/>
              <a:t>лето-2021«. </a:t>
            </a:r>
          </a:p>
          <a:p>
            <a:r>
              <a:rPr lang="ru-RU" dirty="0" smtClean="0"/>
              <a:t>Уже второй год подряд данный фестиваль проводился онлайн.</a:t>
            </a:r>
          </a:p>
          <a:p>
            <a:r>
              <a:rPr lang="ru-RU" dirty="0" smtClean="0"/>
              <a:t>Куратор команды: Поскребышева Т.А.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12" y="2557460"/>
            <a:ext cx="3376088" cy="253206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67" y="1941459"/>
            <a:ext cx="5286223" cy="46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2021-2022 года участие </a:t>
            </a:r>
            <a:br>
              <a:rPr lang="ru-RU" dirty="0" smtClean="0"/>
            </a:br>
            <a:r>
              <a:rPr lang="ru-RU" dirty="0" smtClean="0"/>
              <a:t>в республиканский мероприятиях: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209863" y="5498007"/>
            <a:ext cx="6756864" cy="1217586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Август. Участие работающей молодежи  </a:t>
            </a:r>
            <a:r>
              <a:rPr lang="ru-RU" sz="2000" dirty="0" err="1" smtClean="0"/>
              <a:t>Якшур-Бодьинского</a:t>
            </a:r>
            <a:r>
              <a:rPr lang="ru-RU" sz="2000" dirty="0" smtClean="0"/>
              <a:t> района на </a:t>
            </a:r>
            <a:r>
              <a:rPr lang="ru-RU" sz="2000" dirty="0"/>
              <a:t>спортивно-туристическом фестивале работающей и сельской молодёжи 2022 </a:t>
            </a:r>
            <a:endParaRPr lang="ru-RU" sz="2000" dirty="0" smtClean="0"/>
          </a:p>
          <a:p>
            <a:r>
              <a:rPr lang="ru-RU" sz="2000" dirty="0" smtClean="0"/>
              <a:t>Представитель команды: Поскребышева Т.А.</a:t>
            </a:r>
            <a:endParaRPr lang="ru-RU" sz="2000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26" y="1882774"/>
            <a:ext cx="455691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5" y="1601448"/>
            <a:ext cx="3404050" cy="2553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2" y="2927011"/>
            <a:ext cx="3947703" cy="26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079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и самые яркие мероприятия за 2021-2022 года проводимые молодежным центром в сфере добровольчества  </a:t>
            </a:r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5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Волонтеры переписи 2021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/>
          <a:stretch/>
        </p:blipFill>
        <p:spPr>
          <a:xfrm>
            <a:off x="6215114" y="2893102"/>
            <a:ext cx="5877643" cy="3633056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4" y="3048668"/>
            <a:ext cx="2383339" cy="3177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88" y="1309228"/>
            <a:ext cx="2609160" cy="347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3" y="3850816"/>
            <a:ext cx="2137120" cy="28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0115"/>
            <a:ext cx="10515600" cy="1325563"/>
          </a:xfrm>
        </p:spPr>
        <p:txBody>
          <a:bodyPr/>
          <a:lstStyle/>
          <a:p>
            <a:pPr algn="r"/>
            <a:r>
              <a:rPr lang="ru-RU" dirty="0" smtClean="0"/>
              <a:t>Волонтеры Победы 2021-2022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215" y="3539972"/>
            <a:ext cx="5028382" cy="301098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Акция «блокадный хлеб»</a:t>
            </a:r>
          </a:p>
          <a:p>
            <a:r>
              <a:rPr lang="ru-RU" dirty="0" smtClean="0"/>
              <a:t>Благоустройство </a:t>
            </a:r>
            <a:r>
              <a:rPr lang="ru-RU" dirty="0"/>
              <a:t>площади Славы для празднования Дня </a:t>
            </a:r>
            <a:r>
              <a:rPr lang="ru-RU" dirty="0" smtClean="0"/>
              <a:t>Победы, проведение вахты Памяти</a:t>
            </a:r>
          </a:p>
          <a:p>
            <a:r>
              <a:rPr lang="ru-RU" dirty="0" smtClean="0"/>
              <a:t>Акция «георгиевская ленточка», «бессмертный полк» </a:t>
            </a:r>
            <a:endParaRPr lang="ru-RU" dirty="0"/>
          </a:p>
          <a:p>
            <a:r>
              <a:rPr lang="ru-RU" dirty="0" smtClean="0"/>
              <a:t>День «памяти и скорби»</a:t>
            </a:r>
          </a:p>
          <a:p>
            <a:r>
              <a:rPr lang="ru-RU" dirty="0" smtClean="0"/>
              <a:t>Акция «Сад Памяти»</a:t>
            </a:r>
          </a:p>
          <a:p>
            <a:r>
              <a:rPr lang="ru-RU" dirty="0"/>
              <a:t>Всероссийская акция «память жива</a:t>
            </a:r>
            <a:r>
              <a:rPr lang="ru-RU" dirty="0" smtClean="0"/>
              <a:t>» 22 июня</a:t>
            </a:r>
          </a:p>
          <a:p>
            <a:r>
              <a:rPr lang="ru-RU" dirty="0" smtClean="0"/>
              <a:t>Поздравление Ветерана ВОВ с 9 мая, 2021 год.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9699" y="-762000"/>
            <a:ext cx="4724400" cy="47244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97" y="1314420"/>
            <a:ext cx="3193056" cy="27560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78" y="1314420"/>
            <a:ext cx="3203294" cy="24049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78" y="3962400"/>
            <a:ext cx="3203294" cy="24024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52" y="4175986"/>
            <a:ext cx="3025945" cy="22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378" y="1151744"/>
            <a:ext cx="5080622" cy="56213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34" y="0"/>
            <a:ext cx="3839306" cy="42872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6" y="3039101"/>
            <a:ext cx="2895232" cy="2171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4" y="4412104"/>
            <a:ext cx="3147935" cy="23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08" y="1445315"/>
            <a:ext cx="4774937" cy="5274334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-999" r="2885" b="-773"/>
          <a:stretch/>
        </p:blipFill>
        <p:spPr>
          <a:xfrm>
            <a:off x="7016798" y="-1860"/>
            <a:ext cx="5004708" cy="5594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92" y="4296405"/>
            <a:ext cx="5004708" cy="24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77312"/>
            <a:ext cx="5500472" cy="3233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Ссылка на группу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в социальных сетях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4716" y="-762000"/>
            <a:ext cx="4724400" cy="4724400"/>
          </a:xfrm>
          <a:prstGeom prst="rect">
            <a:avLst/>
          </a:prstGeom>
          <a:noFill/>
        </p:spPr>
      </p:pic>
      <p:pic>
        <p:nvPicPr>
          <p:cNvPr id="1026" name="Picture 2" descr="https://sun9-65.userapi.com/impg/jYKsmabI-VzDpzmNuhG8b02KnErA-iZnnm2P_g/tgaxcMLldYQ.jpg?size=499x1080&amp;quality=95&amp;sign=b13c7b5f555e83a8259e4cfdebc1e824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39541" b="22214"/>
          <a:stretch/>
        </p:blipFill>
        <p:spPr bwMode="auto">
          <a:xfrm>
            <a:off x="4409684" y="4098225"/>
            <a:ext cx="2964615" cy="240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6241" y="659567"/>
            <a:ext cx="58210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/>
              <a:t>Молодежный центр «Континент» сформирован на базе </a:t>
            </a:r>
            <a:r>
              <a:rPr lang="ru-RU" sz="3200" dirty="0" err="1"/>
              <a:t>Якшур-Бодьинского</a:t>
            </a:r>
            <a:r>
              <a:rPr lang="ru-RU" sz="3200" dirty="0"/>
              <a:t> Информационно-культурного центра в апреле 2011 года.</a:t>
            </a:r>
          </a:p>
        </p:txBody>
      </p:sp>
    </p:spTree>
    <p:extLst>
      <p:ext uri="{BB962C8B-B14F-4D97-AF65-F5344CB8AC3E}">
        <p14:creationId xmlns:p14="http://schemas.microsoft.com/office/powerpoint/2010/main" val="20177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Волонтеры культуры 2021-2022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82" y="2768978"/>
            <a:ext cx="6375438" cy="3932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Самые масштабные мероприятия:</a:t>
            </a:r>
          </a:p>
          <a:p>
            <a:r>
              <a:rPr lang="ru-RU" sz="2000" dirty="0" smtClean="0"/>
              <a:t>Акция </a:t>
            </a:r>
            <a:r>
              <a:rPr lang="ru-RU" sz="2000" dirty="0"/>
              <a:t>«Всероссийский день заботы о памятниках истории и культуры</a:t>
            </a:r>
            <a:r>
              <a:rPr lang="ru-RU" sz="2000" dirty="0" smtClean="0"/>
              <a:t>». Субботник около Памятника строителей Ижевск-Балезино в с. </a:t>
            </a:r>
            <a:r>
              <a:rPr lang="ru-RU" sz="2000" dirty="0" err="1" smtClean="0"/>
              <a:t>Кекоран</a:t>
            </a:r>
            <a:r>
              <a:rPr lang="ru-RU" sz="2000" dirty="0" smtClean="0"/>
              <a:t> </a:t>
            </a:r>
          </a:p>
          <a:p>
            <a:r>
              <a:rPr lang="ru-RU" sz="2000" dirty="0" err="1"/>
              <a:t>Фест</a:t>
            </a:r>
            <a:r>
              <a:rPr lang="ru-RU" sz="2000" dirty="0"/>
              <a:t> «</a:t>
            </a:r>
            <a:r>
              <a:rPr lang="ru-RU" sz="2000" dirty="0" err="1"/>
              <a:t>Эктоника</a:t>
            </a:r>
            <a:r>
              <a:rPr lang="ru-RU" sz="2000" dirty="0"/>
              <a:t>/Бабушкина Дача/Панамский Канал</a:t>
            </a:r>
            <a:r>
              <a:rPr lang="ru-RU" sz="2000" dirty="0" smtClean="0"/>
              <a:t>» (</a:t>
            </a:r>
            <a:r>
              <a:rPr lang="ru-RU" sz="2000" dirty="0"/>
              <a:t>межрегиональный музыкальный фестиваль, который проходит в Удмуртии в </a:t>
            </a:r>
            <a:r>
              <a:rPr lang="ru-RU" sz="2000" dirty="0" err="1" smtClean="0"/>
              <a:t>с.Шаркан</a:t>
            </a:r>
            <a:r>
              <a:rPr lang="ru-RU" sz="2000" dirty="0" smtClean="0"/>
              <a:t> в </a:t>
            </a:r>
            <a:r>
              <a:rPr lang="ru-RU" sz="2000" dirty="0"/>
              <a:t>усадьбе «Тол </a:t>
            </a:r>
            <a:r>
              <a:rPr lang="ru-RU" sz="2000" dirty="0" err="1"/>
              <a:t>Бабая</a:t>
            </a:r>
            <a:r>
              <a:rPr lang="ru-RU" sz="2000" dirty="0"/>
              <a:t>» с 2015 </a:t>
            </a:r>
            <a:r>
              <a:rPr lang="ru-RU" sz="2000" dirty="0" smtClean="0"/>
              <a:t>года) </a:t>
            </a:r>
            <a:endParaRPr lang="ru-RU" sz="2000" dirty="0"/>
          </a:p>
          <a:p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межрегиональный фестиваль </a:t>
            </a:r>
            <a:r>
              <a:rPr lang="ru-RU" sz="2000" dirty="0">
                <a:hlinkClick r:id="rId3"/>
              </a:rPr>
              <a:t>«</a:t>
            </a:r>
            <a:r>
              <a:rPr lang="ru-RU" sz="2000" dirty="0" err="1">
                <a:hlinkClick r:id="rId3"/>
              </a:rPr>
              <a:t>ВОРОТИсь</a:t>
            </a:r>
            <a:r>
              <a:rPr lang="ru-RU" sz="2000" dirty="0" smtClean="0">
                <a:hlinkClick r:id="rId3"/>
              </a:rPr>
              <a:t>»</a:t>
            </a:r>
            <a:r>
              <a:rPr lang="ru-RU" sz="2000" dirty="0" smtClean="0"/>
              <a:t> в </a:t>
            </a:r>
            <a:r>
              <a:rPr lang="ru-RU" sz="2000" dirty="0" err="1" smtClean="0"/>
              <a:t>с.Якшур-Бодья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Масленичные гуляния </a:t>
            </a:r>
          </a:p>
          <a:p>
            <a:r>
              <a:rPr lang="ru-RU" sz="2000" dirty="0" smtClean="0"/>
              <a:t>День села в </a:t>
            </a:r>
            <a:r>
              <a:rPr lang="ru-RU" sz="2000" dirty="0" err="1" smtClean="0"/>
              <a:t>с.Якшур-Бодья</a:t>
            </a:r>
            <a:r>
              <a:rPr lang="ru-RU" sz="2000" dirty="0" smtClean="0"/>
              <a:t> </a:t>
            </a:r>
          </a:p>
          <a:p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95" y="1253677"/>
            <a:ext cx="2485229" cy="1646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93" y="1200454"/>
            <a:ext cx="3107560" cy="2058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67" y="2995634"/>
            <a:ext cx="2770865" cy="1846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50" y="3352280"/>
            <a:ext cx="2826946" cy="2120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38" y="4937649"/>
            <a:ext cx="2757860" cy="1824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22" y="1253677"/>
            <a:ext cx="2348011" cy="15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#</a:t>
            </a:r>
            <a:r>
              <a:rPr lang="ru-RU" dirty="0" smtClean="0"/>
              <a:t>МЫВМЕСТЕ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0675" y="1276192"/>
            <a:ext cx="8124669" cy="3398786"/>
          </a:xfrm>
        </p:spPr>
        <p:txBody>
          <a:bodyPr/>
          <a:lstStyle/>
          <a:p>
            <a:r>
              <a:rPr lang="ru-RU" sz="2200" dirty="0" smtClean="0"/>
              <a:t>Адресная помощь ветеранам (доставка продуктов и  медикаментов, благоустройство участка</a:t>
            </a:r>
            <a:r>
              <a:rPr lang="ru-RU" sz="2200" dirty="0"/>
              <a:t>: уборка снега, </a:t>
            </a:r>
            <a:r>
              <a:rPr lang="ru-RU" sz="2200" dirty="0" smtClean="0"/>
              <a:t>прополка, вывоз мусора)</a:t>
            </a:r>
          </a:p>
          <a:p>
            <a:r>
              <a:rPr lang="ru-RU" sz="2200" dirty="0" smtClean="0"/>
              <a:t>Помощь в размещении жителей ЛНР и ДНР в лагере «Березка»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3785" r="3900" b="4265"/>
          <a:stretch/>
        </p:blipFill>
        <p:spPr>
          <a:xfrm>
            <a:off x="4368700" y="2975585"/>
            <a:ext cx="4443510" cy="2895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92" y="2735705"/>
            <a:ext cx="2692608" cy="3590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 b="3037"/>
          <a:stretch/>
        </p:blipFill>
        <p:spPr>
          <a:xfrm>
            <a:off x="392398" y="2975585"/>
            <a:ext cx="3983884" cy="33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59" y="2320301"/>
            <a:ext cx="326753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91" y="243851"/>
            <a:ext cx="6115050" cy="4152900"/>
          </a:xfrm>
          <a:prstGeom prst="rect">
            <a:avLst/>
          </a:prstGeom>
        </p:spPr>
      </p:pic>
      <p:pic>
        <p:nvPicPr>
          <p:cNvPr id="6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7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0868" y="-671512"/>
            <a:ext cx="4724400" cy="4724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Экологическое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2021-2022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09862" y="3811045"/>
            <a:ext cx="6775554" cy="26197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Создан пункт приема в использованных батареек и пластиковых крышечек в </a:t>
            </a:r>
            <a:r>
              <a:rPr lang="ru-RU" dirty="0" err="1" smtClean="0"/>
              <a:t>Якшур-Бодьинском</a:t>
            </a:r>
            <a:r>
              <a:rPr lang="ru-RU" dirty="0" smtClean="0"/>
              <a:t> РДК  </a:t>
            </a:r>
          </a:p>
          <a:p>
            <a:r>
              <a:rPr lang="ru-RU" dirty="0" smtClean="0"/>
              <a:t>Организованы «Весенние недели добра», акции «Ноль отходов», </a:t>
            </a:r>
            <a:r>
              <a:rPr lang="ru-RU" dirty="0"/>
              <a:t> </a:t>
            </a:r>
            <a:r>
              <a:rPr lang="ru-RU" dirty="0" smtClean="0"/>
              <a:t>«Чистый берег».</a:t>
            </a:r>
          </a:p>
          <a:p>
            <a:r>
              <a:rPr lang="ru-RU" dirty="0" smtClean="0"/>
              <a:t>Пользуется популярностью </a:t>
            </a:r>
            <a:r>
              <a:rPr lang="ru-RU" dirty="0" err="1" smtClean="0"/>
              <a:t>экофестиваль</a:t>
            </a:r>
            <a:r>
              <a:rPr lang="ru-RU" dirty="0" smtClean="0"/>
              <a:t> </a:t>
            </a:r>
            <a:r>
              <a:rPr lang="ru-RU" dirty="0"/>
              <a:t>"Безопасный дом-Безопасный мир</a:t>
            </a:r>
            <a:r>
              <a:rPr lang="ru-RU" dirty="0" smtClean="0"/>
              <a:t>». Где можно сдать батарейки, проводится </a:t>
            </a:r>
            <a:r>
              <a:rPr lang="ru-RU" dirty="0" err="1" smtClean="0"/>
              <a:t>дресс</a:t>
            </a:r>
            <a:r>
              <a:rPr lang="ru-RU" dirty="0" smtClean="0"/>
              <a:t>-кроссинг: возможность </a:t>
            </a:r>
            <a:r>
              <a:rPr lang="ru-RU" dirty="0"/>
              <a:t>обмена вещами ( одежда, обувь, игрушки</a:t>
            </a:r>
            <a:r>
              <a:rPr lang="ru-RU" dirty="0" smtClean="0"/>
              <a:t>), также мастер-классы, продажа </a:t>
            </a:r>
            <a:r>
              <a:rPr lang="ru-RU" dirty="0" err="1" smtClean="0"/>
              <a:t>экологичных</a:t>
            </a:r>
            <a:r>
              <a:rPr lang="ru-RU" dirty="0" smtClean="0"/>
              <a:t> и натуральных вещей, косметики </a:t>
            </a:r>
            <a:endParaRPr lang="ru-RU" dirty="0"/>
          </a:p>
          <a:p>
            <a:r>
              <a:rPr lang="ru-RU" dirty="0" smtClean="0"/>
              <a:t>Проводятся субботники, </a:t>
            </a:r>
            <a:r>
              <a:rPr lang="ru-RU" dirty="0"/>
              <a:t> субботники волонтеров Молодежного антинаркотического движения "Это моя Республика!"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7" y="1813810"/>
            <a:ext cx="3586241" cy="4781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50" y="1027906"/>
            <a:ext cx="3466287" cy="259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Экологическое </a:t>
            </a:r>
            <a:r>
              <a:rPr lang="ru-RU" dirty="0" err="1"/>
              <a:t>волонтерство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2021-2022</a:t>
            </a:r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-23001" r="331" b="23001"/>
          <a:stretch/>
        </p:blipFill>
        <p:spPr>
          <a:xfrm>
            <a:off x="6096000" y="2416521"/>
            <a:ext cx="5872270" cy="4313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4" y="3307290"/>
            <a:ext cx="3917584" cy="2938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3627" r="6777" b="13847"/>
          <a:stretch/>
        </p:blipFill>
        <p:spPr>
          <a:xfrm>
            <a:off x="5782949" y="1096104"/>
            <a:ext cx="2960363" cy="22111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13" y="1386416"/>
            <a:ext cx="2966861" cy="22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Событийные мероприятия 2021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623" y="3508054"/>
            <a:ext cx="4902246" cy="2650263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 smtClean="0"/>
              <a:t>Проведение мероприятий, соответствующие календарному плану (День детства, день семьи любви и верности, день российского флага и др.)</a:t>
            </a:r>
          </a:p>
          <a:p>
            <a:r>
              <a:rPr lang="ru-RU" sz="2200" dirty="0" smtClean="0"/>
              <a:t>Помощь судьям на спортивных мероприятиях </a:t>
            </a:r>
          </a:p>
          <a:p>
            <a:r>
              <a:rPr lang="ru-RU" sz="2200" dirty="0" smtClean="0"/>
              <a:t>Акция «Дари радость детям». В акции участвуют волонтеры. Они разработают программу поздравления семьям, которые находятся в тяжелой жизненной ситуации.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63" y="1396200"/>
            <a:ext cx="4631590" cy="2860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10" y="3804455"/>
            <a:ext cx="3580984" cy="2685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40" y="4256569"/>
            <a:ext cx="3336693" cy="25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mtClean="0"/>
              <a:t>Событийные мероприятия 2022 </a:t>
            </a:r>
            <a:endParaRPr lang="ru-RU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4" y="1600200"/>
            <a:ext cx="3978945" cy="2984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73" y="1409829"/>
            <a:ext cx="4545120" cy="5081812"/>
          </a:xfrm>
          <a:prstGeom prst="rect">
            <a:avLst/>
          </a:prstGeom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" y="2987765"/>
            <a:ext cx="4124728" cy="2748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66" y="4357302"/>
            <a:ext cx="3148594" cy="23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12" y="160312"/>
            <a:ext cx="4223789" cy="3167842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7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25" y="474537"/>
            <a:ext cx="3733430" cy="2800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68" y="3532967"/>
            <a:ext cx="3908252" cy="2931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810"/>
            <a:ext cx="3709119" cy="2781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44" y="3810960"/>
            <a:ext cx="386079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0" y="3222884"/>
            <a:ext cx="2594624" cy="3455233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40" y="3821851"/>
            <a:ext cx="4286074" cy="2856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2" y="220350"/>
            <a:ext cx="4402412" cy="3742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68" y="220350"/>
            <a:ext cx="3751754" cy="2813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45" y="3280698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7" y="3117954"/>
            <a:ext cx="3554334" cy="2665750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29" y="230593"/>
            <a:ext cx="3889339" cy="2917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82" y="3415594"/>
            <a:ext cx="4779986" cy="3181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01" y="227016"/>
            <a:ext cx="3854584" cy="2890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52" y="2936978"/>
            <a:ext cx="3270250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448758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Команда </a:t>
            </a:r>
            <a:endParaRPr lang="ru-RU" dirty="0"/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4716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8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475" y="570742"/>
            <a:ext cx="8270697" cy="16927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За </a:t>
            </a:r>
            <a:r>
              <a:rPr lang="ru-RU" sz="2400" dirty="0"/>
              <a:t>хорошую работу и эффективную реализацию молодёжной политики в </a:t>
            </a:r>
            <a:r>
              <a:rPr lang="ru-RU" sz="2400" dirty="0" err="1"/>
              <a:t>Якшур-Бодьинском</a:t>
            </a:r>
            <a:r>
              <a:rPr lang="ru-RU" sz="2400" dirty="0"/>
              <a:t> районе в 2021 году коллектив молодежного центра </a:t>
            </a:r>
            <a:r>
              <a:rPr lang="ru-RU" sz="2400" dirty="0" err="1"/>
              <a:t>Якшур-Бодьинского</a:t>
            </a:r>
            <a:r>
              <a:rPr lang="ru-RU" sz="2400" dirty="0"/>
              <a:t> МАУ ИКЦ </a:t>
            </a:r>
            <a:r>
              <a:rPr lang="ru-RU" sz="2400" dirty="0" smtClean="0"/>
              <a:t>занесён </a:t>
            </a:r>
            <a:r>
              <a:rPr lang="ru-RU" sz="2400" dirty="0"/>
              <a:t>на Доску почёта!</a:t>
            </a:r>
          </a:p>
        </p:txBody>
      </p:sp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  <p:sp>
        <p:nvSpPr>
          <p:cNvPr id="5" name="AutoShape 2" descr="https://sun9-17.userapi.com/impg/pfjoos2XkIEFXddW9wCJNVagmIqpZXvM9baahQ/ZCsnPffNwaQ.jpg?size=810x1080&amp;quality=96&amp;sign=474544588821c58abe2b7f86e6bb0a9f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97" y="2926086"/>
            <a:ext cx="2898621" cy="3642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48" y="2593298"/>
            <a:ext cx="5455024" cy="40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45" y="2893284"/>
            <a:ext cx="6190937" cy="21382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Директор </a:t>
            </a:r>
            <a:r>
              <a:rPr lang="ru-RU" sz="2800" dirty="0" err="1" smtClean="0"/>
              <a:t>Якшур-Бодьинского</a:t>
            </a:r>
            <a:r>
              <a:rPr lang="ru-RU" sz="2800" dirty="0" smtClean="0"/>
              <a:t> МАУ </a:t>
            </a:r>
            <a:br>
              <a:rPr lang="ru-RU" sz="2800" dirty="0" smtClean="0"/>
            </a:br>
            <a:r>
              <a:rPr lang="ru-RU" sz="2800" dirty="0" smtClean="0"/>
              <a:t>«Информационно-культурный центр»</a:t>
            </a:r>
            <a:br>
              <a:rPr lang="ru-RU" sz="2800" dirty="0" smtClean="0"/>
            </a:br>
            <a:r>
              <a:rPr lang="ru-RU" sz="2800" b="1" dirty="0" smtClean="0"/>
              <a:t>Барышников Алексей Анатольевич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0" t="36105" r="31105" b="4002"/>
          <a:stretch/>
        </p:blipFill>
        <p:spPr>
          <a:xfrm>
            <a:off x="6530715" y="449704"/>
            <a:ext cx="4512040" cy="5831174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5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495" y="2896238"/>
            <a:ext cx="6564893" cy="269286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Заведующий молодежным </a:t>
            </a:r>
            <a:br>
              <a:rPr lang="ru-RU" sz="2800" dirty="0" smtClean="0"/>
            </a:br>
            <a:r>
              <a:rPr lang="ru-RU" sz="2800" dirty="0" smtClean="0"/>
              <a:t>центром </a:t>
            </a:r>
            <a:r>
              <a:rPr lang="ru-RU" sz="2800" dirty="0" err="1" smtClean="0"/>
              <a:t>Якшур-Бодьинского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МАУ ИКЦ </a:t>
            </a:r>
            <a:br>
              <a:rPr lang="ru-RU" sz="2800" dirty="0" smtClean="0"/>
            </a:br>
            <a:r>
              <a:rPr lang="ru-RU" sz="2800" b="1" dirty="0" smtClean="0"/>
              <a:t>Артемьева Анастасия Андреевна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39" y="331781"/>
            <a:ext cx="3736872" cy="5781981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52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563" y="2922535"/>
            <a:ext cx="5832423" cy="234164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Ведущий методист молодежного центра </a:t>
            </a:r>
            <a:r>
              <a:rPr lang="ru-RU" sz="2800" dirty="0" err="1" smtClean="0"/>
              <a:t>Якшур-Бодьинского</a:t>
            </a:r>
            <a:r>
              <a:rPr lang="ru-RU" sz="2800" dirty="0" smtClean="0"/>
              <a:t> МАУ ИКЦ</a:t>
            </a:r>
            <a:br>
              <a:rPr lang="ru-RU" sz="2800" dirty="0" smtClean="0"/>
            </a:br>
            <a:r>
              <a:rPr lang="ru-RU" sz="2800" b="1" dirty="0" smtClean="0"/>
              <a:t>Поскребышева Татьяна Алексеевна 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78" r="19544"/>
          <a:stretch/>
        </p:blipFill>
        <p:spPr>
          <a:xfrm>
            <a:off x="7114080" y="517460"/>
            <a:ext cx="3948661" cy="5362405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59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88" y="3464328"/>
            <a:ext cx="5282783" cy="125757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Методист 2 категории молодежного центра «</a:t>
            </a:r>
            <a:r>
              <a:rPr lang="ru-RU" sz="2800" dirty="0" err="1" smtClean="0"/>
              <a:t>Якшур-Бодьинского</a:t>
            </a:r>
            <a:r>
              <a:rPr lang="ru-RU" sz="2800" dirty="0" smtClean="0"/>
              <a:t> МАУ ИКЦ</a:t>
            </a:r>
            <a:br>
              <a:rPr lang="ru-RU" sz="2800" dirty="0" smtClean="0"/>
            </a:br>
            <a:r>
              <a:rPr lang="ru-RU" sz="2800" b="1" dirty="0" err="1" smtClean="0"/>
              <a:t>Щуклина</a:t>
            </a:r>
            <a:r>
              <a:rPr lang="ru-RU" sz="2800" b="1" dirty="0" smtClean="0"/>
              <a:t> Анна </a:t>
            </a:r>
            <a:r>
              <a:rPr lang="ru-RU" sz="2800" b="1" dirty="0"/>
              <a:t>П</a:t>
            </a:r>
            <a:r>
              <a:rPr lang="ru-RU" sz="2800" b="1" dirty="0" smtClean="0"/>
              <a:t>авловна 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7287" r="18483"/>
          <a:stretch/>
        </p:blipFill>
        <p:spPr>
          <a:xfrm>
            <a:off x="6689359" y="899408"/>
            <a:ext cx="4557011" cy="4396409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0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317" y="3372969"/>
            <a:ext cx="5217827" cy="173867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Методист молодежного центра </a:t>
            </a:r>
            <a:r>
              <a:rPr lang="ru-RU" sz="2800" dirty="0" err="1" smtClean="0"/>
              <a:t>Якшур-Бодьинского</a:t>
            </a:r>
            <a:r>
              <a:rPr lang="ru-RU" sz="2800" dirty="0" smtClean="0"/>
              <a:t> МАУ ИКЦ </a:t>
            </a:r>
            <a:br>
              <a:rPr lang="ru-RU" sz="2800" dirty="0" smtClean="0"/>
            </a:br>
            <a:r>
              <a:rPr lang="ru-RU" sz="2800" b="1" dirty="0" smtClean="0"/>
              <a:t>Балашова Алена Андреевна 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18193"/>
          <a:stretch/>
        </p:blipFill>
        <p:spPr>
          <a:xfrm>
            <a:off x="6985416" y="584617"/>
            <a:ext cx="4263659" cy="5291528"/>
          </a:xfrm>
        </p:spPr>
      </p:pic>
      <p:pic>
        <p:nvPicPr>
          <p:cNvPr id="4" name="Picture 9" descr="C:\Users\Юля\Downloads\Logo_Kontinen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762000"/>
            <a:ext cx="4724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</a:t>
            </a:r>
            <a:r>
              <a:rPr lang="ru-RU" dirty="0" smtClean="0"/>
              <a:t>аправления деятельности: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279" y="1690688"/>
            <a:ext cx="10515600" cy="435133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Гражданско-патриотическое направление </a:t>
            </a:r>
          </a:p>
          <a:p>
            <a:r>
              <a:rPr lang="ru-RU" dirty="0" smtClean="0"/>
              <a:t>Профилактическое направление </a:t>
            </a:r>
          </a:p>
          <a:p>
            <a:r>
              <a:rPr lang="ru-RU" dirty="0" smtClean="0"/>
              <a:t>Проектная деятельность (трудоустройство </a:t>
            </a:r>
            <a:r>
              <a:rPr lang="ru-RU" dirty="0"/>
              <a:t>детей в летний </a:t>
            </a:r>
            <a:r>
              <a:rPr lang="ru-RU" dirty="0" smtClean="0"/>
              <a:t>период, поддержка молодежных инициатив)</a:t>
            </a:r>
            <a:endParaRPr lang="ru-RU" dirty="0"/>
          </a:p>
          <a:p>
            <a:r>
              <a:rPr lang="ru-RU" dirty="0" smtClean="0"/>
              <a:t>Работа с молодежью </a:t>
            </a:r>
            <a:r>
              <a:rPr lang="ru-RU" dirty="0" err="1" smtClean="0"/>
              <a:t>Якшур-Бодьинского</a:t>
            </a:r>
            <a:r>
              <a:rPr lang="ru-RU" dirty="0" smtClean="0"/>
              <a:t> района (подростки, молодые семьи, работающая молодежь)</a:t>
            </a:r>
          </a:p>
          <a:p>
            <a:r>
              <a:rPr lang="ru-RU" dirty="0" smtClean="0"/>
              <a:t>Развитие волонтерского движения </a:t>
            </a:r>
          </a:p>
          <a:p>
            <a:r>
              <a:rPr lang="ru-RU" dirty="0" smtClean="0"/>
              <a:t>Информирование о проводимых мероприятиях и конкурсах Молодежным центром Удмуртской Республики и агентства по делам молодежи УР</a:t>
            </a:r>
          </a:p>
          <a:p>
            <a:r>
              <a:rPr lang="ru-RU" dirty="0" smtClean="0"/>
              <a:t>Участие в республиканских молодежный проектах, мероприятиях и конкурсах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8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538</Words>
  <Application>Microsoft Office PowerPoint</Application>
  <PresentationFormat>Широкоэкранный</PresentationFormat>
  <Paragraphs>72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Структурное подразделение «молодежный центр»  Якшур-Бодьинского сельского информационно-культурного центра Якшур-Бодьинского МАУ «Информационно-культурный центр» </vt:lpstr>
      <vt:lpstr>Ссылка на группу  в социальных сетях </vt:lpstr>
      <vt:lpstr>Команда </vt:lpstr>
      <vt:lpstr>Директор Якшур-Бодьинского МАУ  «Информационно-культурный центр» Барышников Алексей Анатольевич</vt:lpstr>
      <vt:lpstr>Заведующий молодежным  центром Якшур-Бодьинского  МАУ ИКЦ  Артемьева Анастасия Андреевна</vt:lpstr>
      <vt:lpstr>Ведущий методист молодежного центра Якшур-Бодьинского МАУ ИКЦ Поскребышева Татьяна Алексеевна </vt:lpstr>
      <vt:lpstr>Методист 2 категории молодежного центра «Якшур-Бодьинского МАУ ИКЦ Щуклина Анна Павловна </vt:lpstr>
      <vt:lpstr>Методист молодежного центра Якшур-Бодьинского МАУ ИКЦ  Балашова Алена Андреевна </vt:lpstr>
      <vt:lpstr> Направления деятельности:</vt:lpstr>
      <vt:lpstr>2021-2022 года участие  в республиканский мероприятиях:</vt:lpstr>
      <vt:lpstr>2021-2022 года участие  в республиканский мероприятиях:</vt:lpstr>
      <vt:lpstr>2021-2022 года участие  в республиканский мероприятиях:</vt:lpstr>
      <vt:lpstr>2021-2022 года участие  в республиканский мероприятиях:</vt:lpstr>
      <vt:lpstr>2021-2022 года участие  в республиканский мероприятиях:</vt:lpstr>
      <vt:lpstr>Основные и самые яркие мероприятия за 2021-2022 года проводимые молодежным центром в сфере добровольчества  </vt:lpstr>
      <vt:lpstr>Волонтеры переписи 2021 </vt:lpstr>
      <vt:lpstr>Волонтеры Победы 2021-2022 </vt:lpstr>
      <vt:lpstr>Презентация PowerPoint</vt:lpstr>
      <vt:lpstr>Презентация PowerPoint</vt:lpstr>
      <vt:lpstr>Волонтеры культуры 2021-2022</vt:lpstr>
      <vt:lpstr>#МЫВМЕСТЕ</vt:lpstr>
      <vt:lpstr>Презентация PowerPoint</vt:lpstr>
      <vt:lpstr>Экологическое волонтерство  2021-2022</vt:lpstr>
      <vt:lpstr>Экологическое волонтерство  2021-2022</vt:lpstr>
      <vt:lpstr>Событийные мероприятия 2021</vt:lpstr>
      <vt:lpstr>Событийные мероприятия 2022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«молодежный центр» Якшур-Бодьинского сельского информационно-культурного центра Якшур-Бодьинского МАУ «Информационно-культурный центр»</dc:title>
  <dc:creator>Татьяна</dc:creator>
  <cp:lastModifiedBy>Татьяна</cp:lastModifiedBy>
  <cp:revision>70</cp:revision>
  <dcterms:created xsi:type="dcterms:W3CDTF">2022-08-25T09:27:50Z</dcterms:created>
  <dcterms:modified xsi:type="dcterms:W3CDTF">2022-09-08T07:26:47Z</dcterms:modified>
</cp:coreProperties>
</file>