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«Девятый вал»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Волонтёрский отряд </a:t>
            </a:r>
          </a:p>
          <a:p>
            <a:r>
              <a:rPr lang="ru-RU" dirty="0" err="1" smtClean="0"/>
              <a:t>моу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№9 имени В.Т. Степанченко </a:t>
            </a:r>
            <a:r>
              <a:rPr lang="ru-RU" dirty="0" err="1" smtClean="0"/>
              <a:t>г.Ржева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2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0" y="1335407"/>
            <a:ext cx="11048201" cy="515582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6074" y="-371789"/>
            <a:ext cx="10131427" cy="1468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Быть вместе!!! Быть нужными!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0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52400"/>
            <a:ext cx="8496300" cy="1404938"/>
          </a:xfrm>
        </p:spPr>
        <p:txBody>
          <a:bodyPr/>
          <a:lstStyle/>
          <a:p>
            <a:r>
              <a:rPr lang="ru-RU" altLang="ru-RU" sz="4000" dirty="0" smtClean="0"/>
              <a:t>Руководитель отряда</a:t>
            </a:r>
            <a:endParaRPr lang="ru-RU" altLang="ru-RU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3996" y="5941227"/>
            <a:ext cx="4579867" cy="6477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400" b="1" i="1" dirty="0"/>
              <a:t>Субботина Татьяна Борисовна</a:t>
            </a:r>
          </a:p>
        </p:txBody>
      </p:sp>
      <p:pic>
        <p:nvPicPr>
          <p:cNvPr id="35844" name="Picture 4" descr="СУББОТИ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820" y="1198863"/>
            <a:ext cx="6333533" cy="47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5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345" y="347001"/>
            <a:ext cx="6870700" cy="771525"/>
          </a:xfrm>
        </p:spPr>
        <p:txBody>
          <a:bodyPr>
            <a:normAutofit/>
          </a:bodyPr>
          <a:lstStyle/>
          <a:p>
            <a:r>
              <a:rPr lang="ru-RU" altLang="ru-RU" sz="4400" dirty="0"/>
              <a:t>Территория выборов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6869" name="Picture 5" descr="IMG_28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03" y="1374245"/>
            <a:ext cx="77771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0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IMG_28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390" y="1182157"/>
            <a:ext cx="403225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115889"/>
            <a:ext cx="6870700" cy="771525"/>
          </a:xfrm>
        </p:spPr>
        <p:txBody>
          <a:bodyPr>
            <a:normAutofit/>
          </a:bodyPr>
          <a:lstStyle/>
          <a:p>
            <a:r>
              <a:rPr lang="ru-RU" altLang="ru-RU" sz="4400" dirty="0"/>
              <a:t>Территория выборов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2888" y="1773238"/>
            <a:ext cx="7696200" cy="3657600"/>
          </a:xfrm>
        </p:spPr>
        <p:txBody>
          <a:bodyPr/>
          <a:lstStyle/>
          <a:p>
            <a:endParaRPr lang="ru-RU" altLang="ru-RU" dirty="0"/>
          </a:p>
        </p:txBody>
      </p:sp>
      <p:pic>
        <p:nvPicPr>
          <p:cNvPr id="38917" name="Picture 5" descr="Ks_8iXYoFDpBW8e7ncmXoTbQw9Qp_1e0WLvtCmkv9e0QdFqZj6C57X8tPEWCTn2hgM4xX7nDciRO_IMEq4C5Js_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2" y="997387"/>
            <a:ext cx="3006725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48Jwp-X63id9v_bs8sps0_BsVqjaMtOAOXFcqdeDbURaF77ELTh8DBzr70IkNIUnsUFx8wJcMy84YTaqiI3r_7c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8" y="2218924"/>
            <a:ext cx="22669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IMG_28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206" y="3680350"/>
            <a:ext cx="4491037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7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404813"/>
            <a:ext cx="6870700" cy="844550"/>
          </a:xfrm>
        </p:spPr>
        <p:txBody>
          <a:bodyPr>
            <a:normAutofit/>
          </a:bodyPr>
          <a:lstStyle/>
          <a:p>
            <a:r>
              <a:rPr lang="ru-RU" altLang="ru-RU" sz="4400" dirty="0"/>
              <a:t>Оранжевая акция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7892" name="Picture 4" descr="20201221_1130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01" y="1211791"/>
            <a:ext cx="3960813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20201221_1131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17139">
            <a:off x="6934025" y="2184430"/>
            <a:ext cx="5551282" cy="32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IMG-20201221-WA00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169" y="3966633"/>
            <a:ext cx="352742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1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20210612_1258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99" y="501510"/>
            <a:ext cx="3775075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20210612_1133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531" y="423531"/>
            <a:ext cx="4802188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20210612_1133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846" y="2827376"/>
            <a:ext cx="5147042" cy="38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115889"/>
            <a:ext cx="6870700" cy="771525"/>
          </a:xfrm>
        </p:spPr>
        <p:txBody>
          <a:bodyPr>
            <a:normAutofit/>
          </a:bodyPr>
          <a:lstStyle/>
          <a:p>
            <a:r>
              <a:rPr lang="ru-RU" altLang="ru-RU" sz="4400" dirty="0"/>
              <a:t>«Подарок просто так»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9156" name="Picture 4" descr="20201225_1318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981074"/>
            <a:ext cx="5194300" cy="38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image-25-12-20-01-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767" y="752474"/>
            <a:ext cx="5101668" cy="46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20201225_1305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49" y="3887788"/>
            <a:ext cx="3600450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3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188914"/>
            <a:ext cx="6870700" cy="771525"/>
          </a:xfrm>
        </p:spPr>
        <p:txBody>
          <a:bodyPr>
            <a:normAutofit/>
          </a:bodyPr>
          <a:lstStyle/>
          <a:p>
            <a:r>
              <a:rPr lang="ru-RU" altLang="ru-RU" sz="4400" dirty="0"/>
              <a:t>Георгиевская ленточка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8134" name="Picture 6" descr="20210509_0815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42" y="864923"/>
            <a:ext cx="5552156" cy="34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20210509_084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514" y="960439"/>
            <a:ext cx="4465637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20210509_0941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812" y="3438790"/>
            <a:ext cx="3116020" cy="31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волонтёры 9 ма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356950"/>
            <a:ext cx="3335339" cy="25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7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0220704_1107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914" y="553525"/>
            <a:ext cx="10078288" cy="55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69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1400</TotalTime>
  <Words>39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Небеса</vt:lpstr>
      <vt:lpstr>«Девятый вал»</vt:lpstr>
      <vt:lpstr>Руководитель отряда</vt:lpstr>
      <vt:lpstr>Территория выборов</vt:lpstr>
      <vt:lpstr>Территория выборов</vt:lpstr>
      <vt:lpstr>Оранжевая акция</vt:lpstr>
      <vt:lpstr>Презентация PowerPoint</vt:lpstr>
      <vt:lpstr>«Подарок просто так»</vt:lpstr>
      <vt:lpstr>Георгиевская ленточка</vt:lpstr>
      <vt:lpstr>Презентация PowerPoint</vt:lpstr>
      <vt:lpstr>Быть вместе!!! Быть нужными!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«Девятый вал»</dc:title>
  <dc:creator>Tanya</dc:creator>
  <cp:lastModifiedBy>Tanya</cp:lastModifiedBy>
  <cp:revision>4</cp:revision>
  <dcterms:created xsi:type="dcterms:W3CDTF">2025-05-30T13:24:48Z</dcterms:created>
  <dcterms:modified xsi:type="dcterms:W3CDTF">2025-06-22T11:29:43Z</dcterms:modified>
</cp:coreProperties>
</file>