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4" r:id="rId5"/>
    <p:sldId id="266" r:id="rId6"/>
    <p:sldId id="261" r:id="rId7"/>
    <p:sldId id="283" r:id="rId8"/>
    <p:sldId id="288" r:id="rId9"/>
    <p:sldId id="287" r:id="rId10"/>
    <p:sldId id="258" r:id="rId11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B75"/>
    <a:srgbClr val="10214D"/>
    <a:srgbClr val="003300"/>
    <a:srgbClr val="D65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>
        <p:scale>
          <a:sx n="93" d="100"/>
          <a:sy n="93" d="100"/>
        </p:scale>
        <p:origin x="-1242" y="-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95DE1-2E9E-43B3-82B3-03D79BBE9143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B7C41-48C1-484F-80F0-510011865D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80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B7C41-48C1-484F-80F0-510011865D0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8130E-EED8-44A8-BBC3-0A52855B20BC}" type="datetimeFigureOut">
              <a:rPr lang="ru-RU" smtClean="0"/>
              <a:pPr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A3E96-816F-48D7-8A94-A87C17619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-529530" y="-217487"/>
            <a:ext cx="12928600" cy="7740650"/>
          </a:xfrm>
          <a:custGeom>
            <a:avLst/>
            <a:gdLst>
              <a:gd name="connsiteX0" fmla="*/ 3997325 w 12928600"/>
              <a:gd name="connsiteY0" fmla="*/ 133350 h 7740650"/>
              <a:gd name="connsiteX1" fmla="*/ 5054600 w 12928600"/>
              <a:gd name="connsiteY1" fmla="*/ 942975 h 7740650"/>
              <a:gd name="connsiteX2" fmla="*/ 3054350 w 12928600"/>
              <a:gd name="connsiteY2" fmla="*/ 1619250 h 7740650"/>
              <a:gd name="connsiteX3" fmla="*/ 1958975 w 12928600"/>
              <a:gd name="connsiteY3" fmla="*/ 723900 h 7740650"/>
              <a:gd name="connsiteX4" fmla="*/ 1330325 w 12928600"/>
              <a:gd name="connsiteY4" fmla="*/ 2200275 h 7740650"/>
              <a:gd name="connsiteX5" fmla="*/ 53975 w 12928600"/>
              <a:gd name="connsiteY5" fmla="*/ 3028950 h 7740650"/>
              <a:gd name="connsiteX6" fmla="*/ 1654175 w 12928600"/>
              <a:gd name="connsiteY6" fmla="*/ 4943475 h 7740650"/>
              <a:gd name="connsiteX7" fmla="*/ 1397000 w 12928600"/>
              <a:gd name="connsiteY7" fmla="*/ 6210300 h 7740650"/>
              <a:gd name="connsiteX8" fmla="*/ 3616325 w 12928600"/>
              <a:gd name="connsiteY8" fmla="*/ 6715125 h 7740650"/>
              <a:gd name="connsiteX9" fmla="*/ 4006850 w 12928600"/>
              <a:gd name="connsiteY9" fmla="*/ 7486650 h 7740650"/>
              <a:gd name="connsiteX10" fmla="*/ 5654675 w 12928600"/>
              <a:gd name="connsiteY10" fmla="*/ 7629525 h 7740650"/>
              <a:gd name="connsiteX11" fmla="*/ 6711950 w 12928600"/>
              <a:gd name="connsiteY11" fmla="*/ 6819900 h 7740650"/>
              <a:gd name="connsiteX12" fmla="*/ 8426450 w 12928600"/>
              <a:gd name="connsiteY12" fmla="*/ 7486650 h 7740650"/>
              <a:gd name="connsiteX13" fmla="*/ 10340975 w 12928600"/>
              <a:gd name="connsiteY13" fmla="*/ 6524625 h 7740650"/>
              <a:gd name="connsiteX14" fmla="*/ 11741150 w 12928600"/>
              <a:gd name="connsiteY14" fmla="*/ 6457950 h 7740650"/>
              <a:gd name="connsiteX15" fmla="*/ 12150725 w 12928600"/>
              <a:gd name="connsiteY15" fmla="*/ 5076825 h 7740650"/>
              <a:gd name="connsiteX16" fmla="*/ 12893675 w 12928600"/>
              <a:gd name="connsiteY16" fmla="*/ 4029075 h 7740650"/>
              <a:gd name="connsiteX17" fmla="*/ 11941175 w 12928600"/>
              <a:gd name="connsiteY17" fmla="*/ 2943225 h 7740650"/>
              <a:gd name="connsiteX18" fmla="*/ 11198225 w 12928600"/>
              <a:gd name="connsiteY18" fmla="*/ 2609850 h 7740650"/>
              <a:gd name="connsiteX19" fmla="*/ 11788775 w 12928600"/>
              <a:gd name="connsiteY19" fmla="*/ 2019300 h 7740650"/>
              <a:gd name="connsiteX20" fmla="*/ 11264900 w 12928600"/>
              <a:gd name="connsiteY20" fmla="*/ 228600 h 7740650"/>
              <a:gd name="connsiteX21" fmla="*/ 8197850 w 12928600"/>
              <a:gd name="connsiteY21" fmla="*/ 1000125 h 7740650"/>
              <a:gd name="connsiteX22" fmla="*/ 8759825 w 12928600"/>
              <a:gd name="connsiteY22" fmla="*/ 0 h 774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928600" h="7740650">
                <a:moveTo>
                  <a:pt x="3997325" y="133350"/>
                </a:moveTo>
                <a:cubicBezTo>
                  <a:pt x="4604543" y="414337"/>
                  <a:pt x="5211762" y="695325"/>
                  <a:pt x="5054600" y="942975"/>
                </a:cubicBezTo>
                <a:cubicBezTo>
                  <a:pt x="4897438" y="1190625"/>
                  <a:pt x="3570287" y="1655762"/>
                  <a:pt x="3054350" y="1619250"/>
                </a:cubicBezTo>
                <a:cubicBezTo>
                  <a:pt x="2538413" y="1582738"/>
                  <a:pt x="2246312" y="627063"/>
                  <a:pt x="1958975" y="723900"/>
                </a:cubicBezTo>
                <a:cubicBezTo>
                  <a:pt x="1671638" y="820737"/>
                  <a:pt x="1647825" y="1816100"/>
                  <a:pt x="1330325" y="2200275"/>
                </a:cubicBezTo>
                <a:cubicBezTo>
                  <a:pt x="1012825" y="2584450"/>
                  <a:pt x="0" y="2571750"/>
                  <a:pt x="53975" y="3028950"/>
                </a:cubicBezTo>
                <a:cubicBezTo>
                  <a:pt x="107950" y="3486150"/>
                  <a:pt x="1430338" y="4413250"/>
                  <a:pt x="1654175" y="4943475"/>
                </a:cubicBezTo>
                <a:cubicBezTo>
                  <a:pt x="1878012" y="5473700"/>
                  <a:pt x="1069975" y="5915025"/>
                  <a:pt x="1397000" y="6210300"/>
                </a:cubicBezTo>
                <a:cubicBezTo>
                  <a:pt x="1724025" y="6505575"/>
                  <a:pt x="3181350" y="6502400"/>
                  <a:pt x="3616325" y="6715125"/>
                </a:cubicBezTo>
                <a:cubicBezTo>
                  <a:pt x="4051300" y="6927850"/>
                  <a:pt x="3667125" y="7334250"/>
                  <a:pt x="4006850" y="7486650"/>
                </a:cubicBezTo>
                <a:cubicBezTo>
                  <a:pt x="4346575" y="7639050"/>
                  <a:pt x="5203825" y="7740650"/>
                  <a:pt x="5654675" y="7629525"/>
                </a:cubicBezTo>
                <a:cubicBezTo>
                  <a:pt x="6105525" y="7518400"/>
                  <a:pt x="6249988" y="6843712"/>
                  <a:pt x="6711950" y="6819900"/>
                </a:cubicBezTo>
                <a:cubicBezTo>
                  <a:pt x="7173912" y="6796088"/>
                  <a:pt x="7821612" y="7535863"/>
                  <a:pt x="8426450" y="7486650"/>
                </a:cubicBezTo>
                <a:cubicBezTo>
                  <a:pt x="9031288" y="7437437"/>
                  <a:pt x="9788525" y="6696075"/>
                  <a:pt x="10340975" y="6524625"/>
                </a:cubicBezTo>
                <a:cubicBezTo>
                  <a:pt x="10893425" y="6353175"/>
                  <a:pt x="11439525" y="6699250"/>
                  <a:pt x="11741150" y="6457950"/>
                </a:cubicBezTo>
                <a:cubicBezTo>
                  <a:pt x="12042775" y="6216650"/>
                  <a:pt x="11958638" y="5481637"/>
                  <a:pt x="12150725" y="5076825"/>
                </a:cubicBezTo>
                <a:cubicBezTo>
                  <a:pt x="12342812" y="4672013"/>
                  <a:pt x="12928600" y="4384675"/>
                  <a:pt x="12893675" y="4029075"/>
                </a:cubicBezTo>
                <a:cubicBezTo>
                  <a:pt x="12858750" y="3673475"/>
                  <a:pt x="12223750" y="3179762"/>
                  <a:pt x="11941175" y="2943225"/>
                </a:cubicBezTo>
                <a:cubicBezTo>
                  <a:pt x="11658600" y="2706688"/>
                  <a:pt x="11223625" y="2763837"/>
                  <a:pt x="11198225" y="2609850"/>
                </a:cubicBezTo>
                <a:cubicBezTo>
                  <a:pt x="11172825" y="2455863"/>
                  <a:pt x="11777663" y="2416175"/>
                  <a:pt x="11788775" y="2019300"/>
                </a:cubicBezTo>
                <a:cubicBezTo>
                  <a:pt x="11799887" y="1622425"/>
                  <a:pt x="11863387" y="398462"/>
                  <a:pt x="11264900" y="228600"/>
                </a:cubicBezTo>
                <a:cubicBezTo>
                  <a:pt x="10666413" y="58738"/>
                  <a:pt x="8615363" y="1038225"/>
                  <a:pt x="8197850" y="1000125"/>
                </a:cubicBezTo>
                <a:cubicBezTo>
                  <a:pt x="7780338" y="962025"/>
                  <a:pt x="8270081" y="481012"/>
                  <a:pt x="8759825" y="0"/>
                </a:cubicBezTo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5400" dirty="0">
              <a:solidFill>
                <a:schemeClr val="accent6"/>
              </a:solidFill>
              <a:latin typeface="Century Gothic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11213" y="3035810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9600" dirty="0">
              <a:solidFill>
                <a:schemeClr val="accent6"/>
              </a:solidFill>
              <a:latin typeface="UrbanSlavic" pitchFamily="50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9209584" y="2633092"/>
            <a:ext cx="1936254" cy="3762970"/>
          </a:xfrm>
          <a:custGeom>
            <a:avLst/>
            <a:gdLst>
              <a:gd name="connsiteX0" fmla="*/ 1587 w 1841500"/>
              <a:gd name="connsiteY0" fmla="*/ 3589337 h 3722687"/>
              <a:gd name="connsiteX1" fmla="*/ 782637 w 1841500"/>
              <a:gd name="connsiteY1" fmla="*/ 2579687 h 3722687"/>
              <a:gd name="connsiteX2" fmla="*/ 1258887 w 1841500"/>
              <a:gd name="connsiteY2" fmla="*/ 1979612 h 3722687"/>
              <a:gd name="connsiteX3" fmla="*/ 1296987 w 1841500"/>
              <a:gd name="connsiteY3" fmla="*/ 1160462 h 3722687"/>
              <a:gd name="connsiteX4" fmla="*/ 1068387 w 1841500"/>
              <a:gd name="connsiteY4" fmla="*/ 655637 h 3722687"/>
              <a:gd name="connsiteX5" fmla="*/ 1525587 w 1841500"/>
              <a:gd name="connsiteY5" fmla="*/ 74612 h 3722687"/>
              <a:gd name="connsiteX6" fmla="*/ 1630362 w 1841500"/>
              <a:gd name="connsiteY6" fmla="*/ 207962 h 3722687"/>
              <a:gd name="connsiteX7" fmla="*/ 1839912 w 1841500"/>
              <a:gd name="connsiteY7" fmla="*/ 246062 h 3722687"/>
              <a:gd name="connsiteX8" fmla="*/ 1620837 w 1841500"/>
              <a:gd name="connsiteY8" fmla="*/ 550862 h 3722687"/>
              <a:gd name="connsiteX9" fmla="*/ 1554162 w 1841500"/>
              <a:gd name="connsiteY9" fmla="*/ 722312 h 3722687"/>
              <a:gd name="connsiteX10" fmla="*/ 1725612 w 1841500"/>
              <a:gd name="connsiteY10" fmla="*/ 1036637 h 3722687"/>
              <a:gd name="connsiteX11" fmla="*/ 1782762 w 1841500"/>
              <a:gd name="connsiteY11" fmla="*/ 1531937 h 3722687"/>
              <a:gd name="connsiteX12" fmla="*/ 1620837 w 1841500"/>
              <a:gd name="connsiteY12" fmla="*/ 2265362 h 3722687"/>
              <a:gd name="connsiteX13" fmla="*/ 1382712 w 1841500"/>
              <a:gd name="connsiteY13" fmla="*/ 2617787 h 3722687"/>
              <a:gd name="connsiteX14" fmla="*/ 773112 w 1841500"/>
              <a:gd name="connsiteY14" fmla="*/ 3379787 h 3722687"/>
              <a:gd name="connsiteX15" fmla="*/ 1587 w 1841500"/>
              <a:gd name="connsiteY15" fmla="*/ 3589337 h 3722687"/>
              <a:gd name="connsiteX0" fmla="*/ 1587 w 1841500"/>
              <a:gd name="connsiteY0" fmla="*/ 3598924 h 3732274"/>
              <a:gd name="connsiteX1" fmla="*/ 782637 w 1841500"/>
              <a:gd name="connsiteY1" fmla="*/ 2589274 h 3732274"/>
              <a:gd name="connsiteX2" fmla="*/ 1258887 w 1841500"/>
              <a:gd name="connsiteY2" fmla="*/ 1989199 h 3732274"/>
              <a:gd name="connsiteX3" fmla="*/ 1296987 w 1841500"/>
              <a:gd name="connsiteY3" fmla="*/ 1170049 h 3732274"/>
              <a:gd name="connsiteX4" fmla="*/ 1068387 w 1841500"/>
              <a:gd name="connsiteY4" fmla="*/ 665224 h 3732274"/>
              <a:gd name="connsiteX5" fmla="*/ 1525587 w 1841500"/>
              <a:gd name="connsiteY5" fmla="*/ 84199 h 3732274"/>
              <a:gd name="connsiteX6" fmla="*/ 1759420 w 1841500"/>
              <a:gd name="connsiteY6" fmla="*/ 160027 h 3732274"/>
              <a:gd name="connsiteX7" fmla="*/ 1839912 w 1841500"/>
              <a:gd name="connsiteY7" fmla="*/ 255649 h 3732274"/>
              <a:gd name="connsiteX8" fmla="*/ 1620837 w 1841500"/>
              <a:gd name="connsiteY8" fmla="*/ 560449 h 3732274"/>
              <a:gd name="connsiteX9" fmla="*/ 1554162 w 1841500"/>
              <a:gd name="connsiteY9" fmla="*/ 731899 h 3732274"/>
              <a:gd name="connsiteX10" fmla="*/ 1725612 w 1841500"/>
              <a:gd name="connsiteY10" fmla="*/ 1046224 h 3732274"/>
              <a:gd name="connsiteX11" fmla="*/ 1782762 w 1841500"/>
              <a:gd name="connsiteY11" fmla="*/ 1541524 h 3732274"/>
              <a:gd name="connsiteX12" fmla="*/ 1620837 w 1841500"/>
              <a:gd name="connsiteY12" fmla="*/ 2274949 h 3732274"/>
              <a:gd name="connsiteX13" fmla="*/ 1382712 w 1841500"/>
              <a:gd name="connsiteY13" fmla="*/ 2627374 h 3732274"/>
              <a:gd name="connsiteX14" fmla="*/ 773112 w 1841500"/>
              <a:gd name="connsiteY14" fmla="*/ 3389374 h 3732274"/>
              <a:gd name="connsiteX15" fmla="*/ 1587 w 1841500"/>
              <a:gd name="connsiteY15" fmla="*/ 3598924 h 3732274"/>
              <a:gd name="connsiteX0" fmla="*/ 1587 w 1841500"/>
              <a:gd name="connsiteY0" fmla="*/ 3586923 h 3720273"/>
              <a:gd name="connsiteX1" fmla="*/ 782637 w 1841500"/>
              <a:gd name="connsiteY1" fmla="*/ 2577273 h 3720273"/>
              <a:gd name="connsiteX2" fmla="*/ 1258887 w 1841500"/>
              <a:gd name="connsiteY2" fmla="*/ 1977198 h 3720273"/>
              <a:gd name="connsiteX3" fmla="*/ 1296987 w 1841500"/>
              <a:gd name="connsiteY3" fmla="*/ 1158048 h 3720273"/>
              <a:gd name="connsiteX4" fmla="*/ 1068387 w 1841500"/>
              <a:gd name="connsiteY4" fmla="*/ 653223 h 3720273"/>
              <a:gd name="connsiteX5" fmla="*/ 1525587 w 1841500"/>
              <a:gd name="connsiteY5" fmla="*/ 72198 h 3720273"/>
              <a:gd name="connsiteX6" fmla="*/ 1687412 w 1841500"/>
              <a:gd name="connsiteY6" fmla="*/ 220034 h 3720273"/>
              <a:gd name="connsiteX7" fmla="*/ 1839912 w 1841500"/>
              <a:gd name="connsiteY7" fmla="*/ 243648 h 3720273"/>
              <a:gd name="connsiteX8" fmla="*/ 1620837 w 1841500"/>
              <a:gd name="connsiteY8" fmla="*/ 548448 h 3720273"/>
              <a:gd name="connsiteX9" fmla="*/ 1554162 w 1841500"/>
              <a:gd name="connsiteY9" fmla="*/ 719898 h 3720273"/>
              <a:gd name="connsiteX10" fmla="*/ 1725612 w 1841500"/>
              <a:gd name="connsiteY10" fmla="*/ 1034223 h 3720273"/>
              <a:gd name="connsiteX11" fmla="*/ 1782762 w 1841500"/>
              <a:gd name="connsiteY11" fmla="*/ 1529523 h 3720273"/>
              <a:gd name="connsiteX12" fmla="*/ 1620837 w 1841500"/>
              <a:gd name="connsiteY12" fmla="*/ 2262948 h 3720273"/>
              <a:gd name="connsiteX13" fmla="*/ 1382712 w 1841500"/>
              <a:gd name="connsiteY13" fmla="*/ 2615373 h 3720273"/>
              <a:gd name="connsiteX14" fmla="*/ 773112 w 1841500"/>
              <a:gd name="connsiteY14" fmla="*/ 3377373 h 3720273"/>
              <a:gd name="connsiteX15" fmla="*/ 1587 w 1841500"/>
              <a:gd name="connsiteY15" fmla="*/ 3586923 h 3720273"/>
              <a:gd name="connsiteX0" fmla="*/ 1587 w 1841500"/>
              <a:gd name="connsiteY0" fmla="*/ 3586923 h 3720273"/>
              <a:gd name="connsiteX1" fmla="*/ 782637 w 1841500"/>
              <a:gd name="connsiteY1" fmla="*/ 2577273 h 3720273"/>
              <a:gd name="connsiteX2" fmla="*/ 1258887 w 1841500"/>
              <a:gd name="connsiteY2" fmla="*/ 1977198 h 3720273"/>
              <a:gd name="connsiteX3" fmla="*/ 1296987 w 1841500"/>
              <a:gd name="connsiteY3" fmla="*/ 1158048 h 3720273"/>
              <a:gd name="connsiteX4" fmla="*/ 1068387 w 1841500"/>
              <a:gd name="connsiteY4" fmla="*/ 653223 h 3720273"/>
              <a:gd name="connsiteX5" fmla="*/ 1525587 w 1841500"/>
              <a:gd name="connsiteY5" fmla="*/ 72198 h 3720273"/>
              <a:gd name="connsiteX6" fmla="*/ 1687412 w 1841500"/>
              <a:gd name="connsiteY6" fmla="*/ 220034 h 3720273"/>
              <a:gd name="connsiteX7" fmla="*/ 1839912 w 1841500"/>
              <a:gd name="connsiteY7" fmla="*/ 243648 h 3720273"/>
              <a:gd name="connsiteX8" fmla="*/ 1620837 w 1841500"/>
              <a:gd name="connsiteY8" fmla="*/ 548448 h 3720273"/>
              <a:gd name="connsiteX9" fmla="*/ 1554162 w 1841500"/>
              <a:gd name="connsiteY9" fmla="*/ 719898 h 3720273"/>
              <a:gd name="connsiteX10" fmla="*/ 1725612 w 1841500"/>
              <a:gd name="connsiteY10" fmla="*/ 1034223 h 3720273"/>
              <a:gd name="connsiteX11" fmla="*/ 1782762 w 1841500"/>
              <a:gd name="connsiteY11" fmla="*/ 1529523 h 3720273"/>
              <a:gd name="connsiteX12" fmla="*/ 1620837 w 1841500"/>
              <a:gd name="connsiteY12" fmla="*/ 2262948 h 3720273"/>
              <a:gd name="connsiteX13" fmla="*/ 1382712 w 1841500"/>
              <a:gd name="connsiteY13" fmla="*/ 2615373 h 3720273"/>
              <a:gd name="connsiteX14" fmla="*/ 773112 w 1841500"/>
              <a:gd name="connsiteY14" fmla="*/ 3377373 h 3720273"/>
              <a:gd name="connsiteX15" fmla="*/ 1587 w 1841500"/>
              <a:gd name="connsiteY15" fmla="*/ 3586923 h 3720273"/>
              <a:gd name="connsiteX0" fmla="*/ 1587 w 1841500"/>
              <a:gd name="connsiteY0" fmla="*/ 3598924 h 3732274"/>
              <a:gd name="connsiteX1" fmla="*/ 782637 w 1841500"/>
              <a:gd name="connsiteY1" fmla="*/ 2589274 h 3732274"/>
              <a:gd name="connsiteX2" fmla="*/ 1258887 w 1841500"/>
              <a:gd name="connsiteY2" fmla="*/ 1989199 h 3732274"/>
              <a:gd name="connsiteX3" fmla="*/ 1296987 w 1841500"/>
              <a:gd name="connsiteY3" fmla="*/ 1170049 h 3732274"/>
              <a:gd name="connsiteX4" fmla="*/ 1068387 w 1841500"/>
              <a:gd name="connsiteY4" fmla="*/ 665224 h 3732274"/>
              <a:gd name="connsiteX5" fmla="*/ 1525587 w 1841500"/>
              <a:gd name="connsiteY5" fmla="*/ 84199 h 3732274"/>
              <a:gd name="connsiteX6" fmla="*/ 1687412 w 1841500"/>
              <a:gd name="connsiteY6" fmla="*/ 160027 h 3732274"/>
              <a:gd name="connsiteX7" fmla="*/ 1839912 w 1841500"/>
              <a:gd name="connsiteY7" fmla="*/ 255649 h 3732274"/>
              <a:gd name="connsiteX8" fmla="*/ 1620837 w 1841500"/>
              <a:gd name="connsiteY8" fmla="*/ 560449 h 3732274"/>
              <a:gd name="connsiteX9" fmla="*/ 1554162 w 1841500"/>
              <a:gd name="connsiteY9" fmla="*/ 731899 h 3732274"/>
              <a:gd name="connsiteX10" fmla="*/ 1725612 w 1841500"/>
              <a:gd name="connsiteY10" fmla="*/ 1046224 h 3732274"/>
              <a:gd name="connsiteX11" fmla="*/ 1782762 w 1841500"/>
              <a:gd name="connsiteY11" fmla="*/ 1541524 h 3732274"/>
              <a:gd name="connsiteX12" fmla="*/ 1620837 w 1841500"/>
              <a:gd name="connsiteY12" fmla="*/ 2274949 h 3732274"/>
              <a:gd name="connsiteX13" fmla="*/ 1382712 w 1841500"/>
              <a:gd name="connsiteY13" fmla="*/ 2627374 h 3732274"/>
              <a:gd name="connsiteX14" fmla="*/ 773112 w 1841500"/>
              <a:gd name="connsiteY14" fmla="*/ 3389374 h 3732274"/>
              <a:gd name="connsiteX15" fmla="*/ 1587 w 1841500"/>
              <a:gd name="connsiteY15" fmla="*/ 3598924 h 3732274"/>
              <a:gd name="connsiteX0" fmla="*/ 53975 w 1893888"/>
              <a:gd name="connsiteY0" fmla="*/ 3598924 h 3757674"/>
              <a:gd name="connsiteX1" fmla="*/ 835025 w 1893888"/>
              <a:gd name="connsiteY1" fmla="*/ 2589274 h 3757674"/>
              <a:gd name="connsiteX2" fmla="*/ 1311275 w 1893888"/>
              <a:gd name="connsiteY2" fmla="*/ 1989199 h 3757674"/>
              <a:gd name="connsiteX3" fmla="*/ 1349375 w 1893888"/>
              <a:gd name="connsiteY3" fmla="*/ 1170049 h 3757674"/>
              <a:gd name="connsiteX4" fmla="*/ 1120775 w 1893888"/>
              <a:gd name="connsiteY4" fmla="*/ 665224 h 3757674"/>
              <a:gd name="connsiteX5" fmla="*/ 1577975 w 1893888"/>
              <a:gd name="connsiteY5" fmla="*/ 84199 h 3757674"/>
              <a:gd name="connsiteX6" fmla="*/ 1739800 w 1893888"/>
              <a:gd name="connsiteY6" fmla="*/ 160027 h 3757674"/>
              <a:gd name="connsiteX7" fmla="*/ 1892300 w 1893888"/>
              <a:gd name="connsiteY7" fmla="*/ 255649 h 3757674"/>
              <a:gd name="connsiteX8" fmla="*/ 1673225 w 1893888"/>
              <a:gd name="connsiteY8" fmla="*/ 560449 h 3757674"/>
              <a:gd name="connsiteX9" fmla="*/ 1606550 w 1893888"/>
              <a:gd name="connsiteY9" fmla="*/ 731899 h 3757674"/>
              <a:gd name="connsiteX10" fmla="*/ 1778000 w 1893888"/>
              <a:gd name="connsiteY10" fmla="*/ 1046224 h 3757674"/>
              <a:gd name="connsiteX11" fmla="*/ 1835150 w 1893888"/>
              <a:gd name="connsiteY11" fmla="*/ 1541524 h 3757674"/>
              <a:gd name="connsiteX12" fmla="*/ 1673225 w 1893888"/>
              <a:gd name="connsiteY12" fmla="*/ 2274949 h 3757674"/>
              <a:gd name="connsiteX13" fmla="*/ 1435100 w 1893888"/>
              <a:gd name="connsiteY13" fmla="*/ 2627374 h 3757674"/>
              <a:gd name="connsiteX14" fmla="*/ 825500 w 1893888"/>
              <a:gd name="connsiteY14" fmla="*/ 3389374 h 3757674"/>
              <a:gd name="connsiteX15" fmla="*/ 443656 w 1893888"/>
              <a:gd name="connsiteY15" fmla="*/ 3472395 h 3757674"/>
              <a:gd name="connsiteX16" fmla="*/ 53975 w 1893888"/>
              <a:gd name="connsiteY16" fmla="*/ 3598924 h 3757674"/>
              <a:gd name="connsiteX0" fmla="*/ 53975 w 1893888"/>
              <a:gd name="connsiteY0" fmla="*/ 3598924 h 3757674"/>
              <a:gd name="connsiteX1" fmla="*/ 835025 w 1893888"/>
              <a:gd name="connsiteY1" fmla="*/ 2589274 h 3757674"/>
              <a:gd name="connsiteX2" fmla="*/ 1311275 w 1893888"/>
              <a:gd name="connsiteY2" fmla="*/ 1989199 h 3757674"/>
              <a:gd name="connsiteX3" fmla="*/ 1349375 w 1893888"/>
              <a:gd name="connsiteY3" fmla="*/ 1170049 h 3757674"/>
              <a:gd name="connsiteX4" fmla="*/ 1120775 w 1893888"/>
              <a:gd name="connsiteY4" fmla="*/ 665224 h 3757674"/>
              <a:gd name="connsiteX5" fmla="*/ 1577975 w 1893888"/>
              <a:gd name="connsiteY5" fmla="*/ 84199 h 3757674"/>
              <a:gd name="connsiteX6" fmla="*/ 1739800 w 1893888"/>
              <a:gd name="connsiteY6" fmla="*/ 160027 h 3757674"/>
              <a:gd name="connsiteX7" fmla="*/ 1892300 w 1893888"/>
              <a:gd name="connsiteY7" fmla="*/ 255649 h 3757674"/>
              <a:gd name="connsiteX8" fmla="*/ 1673225 w 1893888"/>
              <a:gd name="connsiteY8" fmla="*/ 560449 h 3757674"/>
              <a:gd name="connsiteX9" fmla="*/ 1606550 w 1893888"/>
              <a:gd name="connsiteY9" fmla="*/ 731899 h 3757674"/>
              <a:gd name="connsiteX10" fmla="*/ 1778000 w 1893888"/>
              <a:gd name="connsiteY10" fmla="*/ 1046224 h 3757674"/>
              <a:gd name="connsiteX11" fmla="*/ 1835150 w 1893888"/>
              <a:gd name="connsiteY11" fmla="*/ 1541524 h 3757674"/>
              <a:gd name="connsiteX12" fmla="*/ 1673225 w 1893888"/>
              <a:gd name="connsiteY12" fmla="*/ 2274949 h 3757674"/>
              <a:gd name="connsiteX13" fmla="*/ 1435100 w 1893888"/>
              <a:gd name="connsiteY13" fmla="*/ 2627374 h 3757674"/>
              <a:gd name="connsiteX14" fmla="*/ 825500 w 1893888"/>
              <a:gd name="connsiteY14" fmla="*/ 3389374 h 3757674"/>
              <a:gd name="connsiteX15" fmla="*/ 443656 w 1893888"/>
              <a:gd name="connsiteY15" fmla="*/ 3400387 h 3757674"/>
              <a:gd name="connsiteX16" fmla="*/ 53975 w 1893888"/>
              <a:gd name="connsiteY16" fmla="*/ 3598924 h 3757674"/>
              <a:gd name="connsiteX0" fmla="*/ 53975 w 1893888"/>
              <a:gd name="connsiteY0" fmla="*/ 3598924 h 3757674"/>
              <a:gd name="connsiteX1" fmla="*/ 835025 w 1893888"/>
              <a:gd name="connsiteY1" fmla="*/ 2589274 h 3757674"/>
              <a:gd name="connsiteX2" fmla="*/ 1311275 w 1893888"/>
              <a:gd name="connsiteY2" fmla="*/ 1989199 h 3757674"/>
              <a:gd name="connsiteX3" fmla="*/ 1349375 w 1893888"/>
              <a:gd name="connsiteY3" fmla="*/ 1170049 h 3757674"/>
              <a:gd name="connsiteX4" fmla="*/ 1120775 w 1893888"/>
              <a:gd name="connsiteY4" fmla="*/ 665224 h 3757674"/>
              <a:gd name="connsiteX5" fmla="*/ 1577975 w 1893888"/>
              <a:gd name="connsiteY5" fmla="*/ 84199 h 3757674"/>
              <a:gd name="connsiteX6" fmla="*/ 1739800 w 1893888"/>
              <a:gd name="connsiteY6" fmla="*/ 160027 h 3757674"/>
              <a:gd name="connsiteX7" fmla="*/ 1892300 w 1893888"/>
              <a:gd name="connsiteY7" fmla="*/ 255649 h 3757674"/>
              <a:gd name="connsiteX8" fmla="*/ 1673225 w 1893888"/>
              <a:gd name="connsiteY8" fmla="*/ 560449 h 3757674"/>
              <a:gd name="connsiteX9" fmla="*/ 1606550 w 1893888"/>
              <a:gd name="connsiteY9" fmla="*/ 731899 h 3757674"/>
              <a:gd name="connsiteX10" fmla="*/ 1778000 w 1893888"/>
              <a:gd name="connsiteY10" fmla="*/ 1046224 h 3757674"/>
              <a:gd name="connsiteX11" fmla="*/ 1835150 w 1893888"/>
              <a:gd name="connsiteY11" fmla="*/ 1541524 h 3757674"/>
              <a:gd name="connsiteX12" fmla="*/ 1673225 w 1893888"/>
              <a:gd name="connsiteY12" fmla="*/ 2274949 h 3757674"/>
              <a:gd name="connsiteX13" fmla="*/ 1435100 w 1893888"/>
              <a:gd name="connsiteY13" fmla="*/ 2627374 h 3757674"/>
              <a:gd name="connsiteX14" fmla="*/ 825500 w 1893888"/>
              <a:gd name="connsiteY14" fmla="*/ 3389374 h 3757674"/>
              <a:gd name="connsiteX15" fmla="*/ 443656 w 1893888"/>
              <a:gd name="connsiteY15" fmla="*/ 3400387 h 3757674"/>
              <a:gd name="connsiteX16" fmla="*/ 53975 w 1893888"/>
              <a:gd name="connsiteY16" fmla="*/ 3598924 h 3757674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67867 w 1936255"/>
              <a:gd name="connsiteY14" fmla="*/ 3389374 h 3703153"/>
              <a:gd name="connsiteX15" fmla="*/ 486023 w 1936255"/>
              <a:gd name="connsiteY15" fmla="*/ 3400387 h 3703153"/>
              <a:gd name="connsiteX16" fmla="*/ 53975 w 1936255"/>
              <a:gd name="connsiteY16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67867 w 1936255"/>
              <a:gd name="connsiteY14" fmla="*/ 3389374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67867 w 1936255"/>
              <a:gd name="connsiteY14" fmla="*/ 3389374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67867 w 1936255"/>
              <a:gd name="connsiteY14" fmla="*/ 3389374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46064 w 1936255"/>
              <a:gd name="connsiteY14" fmla="*/ 3328380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46064 w 1936255"/>
              <a:gd name="connsiteY14" fmla="*/ 3328380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46064 w 1936255"/>
              <a:gd name="connsiteY14" fmla="*/ 3328380 h 3703153"/>
              <a:gd name="connsiteX15" fmla="*/ 702048 w 1936255"/>
              <a:gd name="connsiteY15" fmla="*/ 3328380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46064 w 1936255"/>
              <a:gd name="connsiteY14" fmla="*/ 3328380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46064 w 1936255"/>
              <a:gd name="connsiteY14" fmla="*/ 3400388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918072 w 1936255"/>
              <a:gd name="connsiteY14" fmla="*/ 3256372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846064 w 1936255"/>
              <a:gd name="connsiteY14" fmla="*/ 3112356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648917 w 1936255"/>
              <a:gd name="connsiteY9" fmla="*/ 731899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990080 w 1936255"/>
              <a:gd name="connsiteY14" fmla="*/ 3112356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403 h 3703153"/>
              <a:gd name="connsiteX1" fmla="*/ 877392 w 1936255"/>
              <a:gd name="connsiteY1" fmla="*/ 2589274 h 3703153"/>
              <a:gd name="connsiteX2" fmla="*/ 1353642 w 1936255"/>
              <a:gd name="connsiteY2" fmla="*/ 1989199 h 3703153"/>
              <a:gd name="connsiteX3" fmla="*/ 1391742 w 1936255"/>
              <a:gd name="connsiteY3" fmla="*/ 1170049 h 3703153"/>
              <a:gd name="connsiteX4" fmla="*/ 1163142 w 1936255"/>
              <a:gd name="connsiteY4" fmla="*/ 665224 h 3703153"/>
              <a:gd name="connsiteX5" fmla="*/ 1620342 w 1936255"/>
              <a:gd name="connsiteY5" fmla="*/ 84199 h 3703153"/>
              <a:gd name="connsiteX6" fmla="*/ 1782167 w 1936255"/>
              <a:gd name="connsiteY6" fmla="*/ 160027 h 3703153"/>
              <a:gd name="connsiteX7" fmla="*/ 1934667 w 1936255"/>
              <a:gd name="connsiteY7" fmla="*/ 255649 h 3703153"/>
              <a:gd name="connsiteX8" fmla="*/ 1715592 w 1936255"/>
              <a:gd name="connsiteY8" fmla="*/ 560449 h 3703153"/>
              <a:gd name="connsiteX9" fmla="*/ 1710160 w 1936255"/>
              <a:gd name="connsiteY9" fmla="*/ 736092 h 3703153"/>
              <a:gd name="connsiteX10" fmla="*/ 1820367 w 1936255"/>
              <a:gd name="connsiteY10" fmla="*/ 1046224 h 3703153"/>
              <a:gd name="connsiteX11" fmla="*/ 1877517 w 1936255"/>
              <a:gd name="connsiteY11" fmla="*/ 1541524 h 3703153"/>
              <a:gd name="connsiteX12" fmla="*/ 1715592 w 1936255"/>
              <a:gd name="connsiteY12" fmla="*/ 2274949 h 3703153"/>
              <a:gd name="connsiteX13" fmla="*/ 1477467 w 1936255"/>
              <a:gd name="connsiteY13" fmla="*/ 2627374 h 3703153"/>
              <a:gd name="connsiteX14" fmla="*/ 990080 w 1936255"/>
              <a:gd name="connsiteY14" fmla="*/ 3112356 h 3703153"/>
              <a:gd name="connsiteX15" fmla="*/ 702048 w 1936255"/>
              <a:gd name="connsiteY15" fmla="*/ 3400388 h 3703153"/>
              <a:gd name="connsiteX16" fmla="*/ 486023 w 1936255"/>
              <a:gd name="connsiteY16" fmla="*/ 3400387 h 3703153"/>
              <a:gd name="connsiteX17" fmla="*/ 53975 w 1936255"/>
              <a:gd name="connsiteY17" fmla="*/ 3544403 h 3703153"/>
              <a:gd name="connsiteX0" fmla="*/ 53975 w 1936255"/>
              <a:gd name="connsiteY0" fmla="*/ 3544213 h 3702963"/>
              <a:gd name="connsiteX1" fmla="*/ 877392 w 1936255"/>
              <a:gd name="connsiteY1" fmla="*/ 2589084 h 3702963"/>
              <a:gd name="connsiteX2" fmla="*/ 1353642 w 1936255"/>
              <a:gd name="connsiteY2" fmla="*/ 1989009 h 3702963"/>
              <a:gd name="connsiteX3" fmla="*/ 1391742 w 1936255"/>
              <a:gd name="connsiteY3" fmla="*/ 1169859 h 3702963"/>
              <a:gd name="connsiteX4" fmla="*/ 1350120 w 1936255"/>
              <a:gd name="connsiteY4" fmla="*/ 663894 h 3702963"/>
              <a:gd name="connsiteX5" fmla="*/ 1620342 w 1936255"/>
              <a:gd name="connsiteY5" fmla="*/ 84009 h 3702963"/>
              <a:gd name="connsiteX6" fmla="*/ 1782167 w 1936255"/>
              <a:gd name="connsiteY6" fmla="*/ 159837 h 3702963"/>
              <a:gd name="connsiteX7" fmla="*/ 1934667 w 1936255"/>
              <a:gd name="connsiteY7" fmla="*/ 255459 h 3702963"/>
              <a:gd name="connsiteX8" fmla="*/ 1715592 w 1936255"/>
              <a:gd name="connsiteY8" fmla="*/ 560259 h 3702963"/>
              <a:gd name="connsiteX9" fmla="*/ 1710160 w 1936255"/>
              <a:gd name="connsiteY9" fmla="*/ 735902 h 3702963"/>
              <a:gd name="connsiteX10" fmla="*/ 1820367 w 1936255"/>
              <a:gd name="connsiteY10" fmla="*/ 1046034 h 3702963"/>
              <a:gd name="connsiteX11" fmla="*/ 1877517 w 1936255"/>
              <a:gd name="connsiteY11" fmla="*/ 1541334 h 3702963"/>
              <a:gd name="connsiteX12" fmla="*/ 1715592 w 1936255"/>
              <a:gd name="connsiteY12" fmla="*/ 2274759 h 3702963"/>
              <a:gd name="connsiteX13" fmla="*/ 1477467 w 1936255"/>
              <a:gd name="connsiteY13" fmla="*/ 2627184 h 3702963"/>
              <a:gd name="connsiteX14" fmla="*/ 990080 w 1936255"/>
              <a:gd name="connsiteY14" fmla="*/ 3112166 h 3702963"/>
              <a:gd name="connsiteX15" fmla="*/ 702048 w 1936255"/>
              <a:gd name="connsiteY15" fmla="*/ 3400198 h 3702963"/>
              <a:gd name="connsiteX16" fmla="*/ 486023 w 1936255"/>
              <a:gd name="connsiteY16" fmla="*/ 3400197 h 3702963"/>
              <a:gd name="connsiteX17" fmla="*/ 53975 w 1936255"/>
              <a:gd name="connsiteY17" fmla="*/ 3544213 h 3702963"/>
              <a:gd name="connsiteX0" fmla="*/ 53975 w 1936255"/>
              <a:gd name="connsiteY0" fmla="*/ 3532212 h 3690962"/>
              <a:gd name="connsiteX1" fmla="*/ 877392 w 1936255"/>
              <a:gd name="connsiteY1" fmla="*/ 2577083 h 3690962"/>
              <a:gd name="connsiteX2" fmla="*/ 1353642 w 1936255"/>
              <a:gd name="connsiteY2" fmla="*/ 1977008 h 3690962"/>
              <a:gd name="connsiteX3" fmla="*/ 1391742 w 1936255"/>
              <a:gd name="connsiteY3" fmla="*/ 1157858 h 3690962"/>
              <a:gd name="connsiteX4" fmla="*/ 1350120 w 1936255"/>
              <a:gd name="connsiteY4" fmla="*/ 579885 h 3690962"/>
              <a:gd name="connsiteX5" fmla="*/ 1620342 w 1936255"/>
              <a:gd name="connsiteY5" fmla="*/ 72008 h 3690962"/>
              <a:gd name="connsiteX6" fmla="*/ 1782167 w 1936255"/>
              <a:gd name="connsiteY6" fmla="*/ 147836 h 3690962"/>
              <a:gd name="connsiteX7" fmla="*/ 1934667 w 1936255"/>
              <a:gd name="connsiteY7" fmla="*/ 243458 h 3690962"/>
              <a:gd name="connsiteX8" fmla="*/ 1715592 w 1936255"/>
              <a:gd name="connsiteY8" fmla="*/ 548258 h 3690962"/>
              <a:gd name="connsiteX9" fmla="*/ 1710160 w 1936255"/>
              <a:gd name="connsiteY9" fmla="*/ 723901 h 3690962"/>
              <a:gd name="connsiteX10" fmla="*/ 1820367 w 1936255"/>
              <a:gd name="connsiteY10" fmla="*/ 1034033 h 3690962"/>
              <a:gd name="connsiteX11" fmla="*/ 1877517 w 1936255"/>
              <a:gd name="connsiteY11" fmla="*/ 1529333 h 3690962"/>
              <a:gd name="connsiteX12" fmla="*/ 1715592 w 1936255"/>
              <a:gd name="connsiteY12" fmla="*/ 2262758 h 3690962"/>
              <a:gd name="connsiteX13" fmla="*/ 1477467 w 1936255"/>
              <a:gd name="connsiteY13" fmla="*/ 2615183 h 3690962"/>
              <a:gd name="connsiteX14" fmla="*/ 990080 w 1936255"/>
              <a:gd name="connsiteY14" fmla="*/ 3100165 h 3690962"/>
              <a:gd name="connsiteX15" fmla="*/ 702048 w 1936255"/>
              <a:gd name="connsiteY15" fmla="*/ 3388197 h 3690962"/>
              <a:gd name="connsiteX16" fmla="*/ 486023 w 1936255"/>
              <a:gd name="connsiteY16" fmla="*/ 3388196 h 3690962"/>
              <a:gd name="connsiteX17" fmla="*/ 53975 w 1936255"/>
              <a:gd name="connsiteY17" fmla="*/ 3532212 h 3690962"/>
              <a:gd name="connsiteX0" fmla="*/ 53975 w 1936255"/>
              <a:gd name="connsiteY0" fmla="*/ 3532212 h 3690962"/>
              <a:gd name="connsiteX1" fmla="*/ 877392 w 1936255"/>
              <a:gd name="connsiteY1" fmla="*/ 2577083 h 3690962"/>
              <a:gd name="connsiteX2" fmla="*/ 1353642 w 1936255"/>
              <a:gd name="connsiteY2" fmla="*/ 1977008 h 3690962"/>
              <a:gd name="connsiteX3" fmla="*/ 1391742 w 1936255"/>
              <a:gd name="connsiteY3" fmla="*/ 1157858 h 3690962"/>
              <a:gd name="connsiteX4" fmla="*/ 1278112 w 1936255"/>
              <a:gd name="connsiteY4" fmla="*/ 579884 h 3690962"/>
              <a:gd name="connsiteX5" fmla="*/ 1620342 w 1936255"/>
              <a:gd name="connsiteY5" fmla="*/ 72008 h 3690962"/>
              <a:gd name="connsiteX6" fmla="*/ 1782167 w 1936255"/>
              <a:gd name="connsiteY6" fmla="*/ 147836 h 3690962"/>
              <a:gd name="connsiteX7" fmla="*/ 1934667 w 1936255"/>
              <a:gd name="connsiteY7" fmla="*/ 243458 h 3690962"/>
              <a:gd name="connsiteX8" fmla="*/ 1715592 w 1936255"/>
              <a:gd name="connsiteY8" fmla="*/ 548258 h 3690962"/>
              <a:gd name="connsiteX9" fmla="*/ 1710160 w 1936255"/>
              <a:gd name="connsiteY9" fmla="*/ 723901 h 3690962"/>
              <a:gd name="connsiteX10" fmla="*/ 1820367 w 1936255"/>
              <a:gd name="connsiteY10" fmla="*/ 1034033 h 3690962"/>
              <a:gd name="connsiteX11" fmla="*/ 1877517 w 1936255"/>
              <a:gd name="connsiteY11" fmla="*/ 1529333 h 3690962"/>
              <a:gd name="connsiteX12" fmla="*/ 1715592 w 1936255"/>
              <a:gd name="connsiteY12" fmla="*/ 2262758 h 3690962"/>
              <a:gd name="connsiteX13" fmla="*/ 1477467 w 1936255"/>
              <a:gd name="connsiteY13" fmla="*/ 2615183 h 3690962"/>
              <a:gd name="connsiteX14" fmla="*/ 990080 w 1936255"/>
              <a:gd name="connsiteY14" fmla="*/ 3100165 h 3690962"/>
              <a:gd name="connsiteX15" fmla="*/ 702048 w 1936255"/>
              <a:gd name="connsiteY15" fmla="*/ 3388197 h 3690962"/>
              <a:gd name="connsiteX16" fmla="*/ 486023 w 1936255"/>
              <a:gd name="connsiteY16" fmla="*/ 3388196 h 3690962"/>
              <a:gd name="connsiteX17" fmla="*/ 53975 w 1936255"/>
              <a:gd name="connsiteY17" fmla="*/ 3532212 h 3690962"/>
              <a:gd name="connsiteX0" fmla="*/ 53975 w 1936254"/>
              <a:gd name="connsiteY0" fmla="*/ 3604220 h 3762970"/>
              <a:gd name="connsiteX1" fmla="*/ 877391 w 1936254"/>
              <a:gd name="connsiteY1" fmla="*/ 2577083 h 3762970"/>
              <a:gd name="connsiteX2" fmla="*/ 1353641 w 1936254"/>
              <a:gd name="connsiteY2" fmla="*/ 1977008 h 3762970"/>
              <a:gd name="connsiteX3" fmla="*/ 1391741 w 1936254"/>
              <a:gd name="connsiteY3" fmla="*/ 1157858 h 3762970"/>
              <a:gd name="connsiteX4" fmla="*/ 1278111 w 1936254"/>
              <a:gd name="connsiteY4" fmla="*/ 579884 h 3762970"/>
              <a:gd name="connsiteX5" fmla="*/ 1620341 w 1936254"/>
              <a:gd name="connsiteY5" fmla="*/ 72008 h 3762970"/>
              <a:gd name="connsiteX6" fmla="*/ 1782166 w 1936254"/>
              <a:gd name="connsiteY6" fmla="*/ 147836 h 3762970"/>
              <a:gd name="connsiteX7" fmla="*/ 1934666 w 1936254"/>
              <a:gd name="connsiteY7" fmla="*/ 243458 h 3762970"/>
              <a:gd name="connsiteX8" fmla="*/ 1715591 w 1936254"/>
              <a:gd name="connsiteY8" fmla="*/ 548258 h 3762970"/>
              <a:gd name="connsiteX9" fmla="*/ 1710159 w 1936254"/>
              <a:gd name="connsiteY9" fmla="*/ 723901 h 3762970"/>
              <a:gd name="connsiteX10" fmla="*/ 1820366 w 1936254"/>
              <a:gd name="connsiteY10" fmla="*/ 1034033 h 3762970"/>
              <a:gd name="connsiteX11" fmla="*/ 1877516 w 1936254"/>
              <a:gd name="connsiteY11" fmla="*/ 1529333 h 3762970"/>
              <a:gd name="connsiteX12" fmla="*/ 1715591 w 1936254"/>
              <a:gd name="connsiteY12" fmla="*/ 2262758 h 3762970"/>
              <a:gd name="connsiteX13" fmla="*/ 1477466 w 1936254"/>
              <a:gd name="connsiteY13" fmla="*/ 2615183 h 3762970"/>
              <a:gd name="connsiteX14" fmla="*/ 990079 w 1936254"/>
              <a:gd name="connsiteY14" fmla="*/ 3100165 h 3762970"/>
              <a:gd name="connsiteX15" fmla="*/ 702047 w 1936254"/>
              <a:gd name="connsiteY15" fmla="*/ 3388197 h 3762970"/>
              <a:gd name="connsiteX16" fmla="*/ 486022 w 1936254"/>
              <a:gd name="connsiteY16" fmla="*/ 3388196 h 3762970"/>
              <a:gd name="connsiteX17" fmla="*/ 53975 w 1936254"/>
              <a:gd name="connsiteY17" fmla="*/ 3604220 h 376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6254" h="3762970">
                <a:moveTo>
                  <a:pt x="53975" y="3604220"/>
                </a:moveTo>
                <a:cubicBezTo>
                  <a:pt x="55563" y="3470870"/>
                  <a:pt x="660780" y="2848285"/>
                  <a:pt x="877391" y="2577083"/>
                </a:cubicBezTo>
                <a:cubicBezTo>
                  <a:pt x="1094002" y="2305881"/>
                  <a:pt x="1267916" y="2213546"/>
                  <a:pt x="1353641" y="1977008"/>
                </a:cubicBezTo>
                <a:cubicBezTo>
                  <a:pt x="1439366" y="1740471"/>
                  <a:pt x="1404329" y="1390712"/>
                  <a:pt x="1391741" y="1157858"/>
                </a:cubicBezTo>
                <a:cubicBezTo>
                  <a:pt x="1379153" y="925004"/>
                  <a:pt x="1240011" y="760859"/>
                  <a:pt x="1278111" y="579884"/>
                </a:cubicBezTo>
                <a:cubicBezTo>
                  <a:pt x="1316211" y="398909"/>
                  <a:pt x="1536332" y="144016"/>
                  <a:pt x="1620341" y="72008"/>
                </a:cubicBezTo>
                <a:cubicBezTo>
                  <a:pt x="1704350" y="0"/>
                  <a:pt x="1729779" y="119261"/>
                  <a:pt x="1782166" y="147836"/>
                </a:cubicBezTo>
                <a:cubicBezTo>
                  <a:pt x="1834553" y="176411"/>
                  <a:pt x="1936254" y="186308"/>
                  <a:pt x="1934666" y="243458"/>
                </a:cubicBezTo>
                <a:cubicBezTo>
                  <a:pt x="1933079" y="300608"/>
                  <a:pt x="1753009" y="468184"/>
                  <a:pt x="1715591" y="548258"/>
                </a:cubicBezTo>
                <a:cubicBezTo>
                  <a:pt x="1678173" y="628332"/>
                  <a:pt x="1692697" y="642939"/>
                  <a:pt x="1710159" y="723901"/>
                </a:cubicBezTo>
                <a:cubicBezTo>
                  <a:pt x="1727621" y="804863"/>
                  <a:pt x="1792473" y="899794"/>
                  <a:pt x="1820366" y="1034033"/>
                </a:cubicBezTo>
                <a:cubicBezTo>
                  <a:pt x="1848259" y="1168272"/>
                  <a:pt x="1894978" y="1324546"/>
                  <a:pt x="1877516" y="1529333"/>
                </a:cubicBezTo>
                <a:cubicBezTo>
                  <a:pt x="1860054" y="1734120"/>
                  <a:pt x="1782266" y="2081783"/>
                  <a:pt x="1715591" y="2262758"/>
                </a:cubicBezTo>
                <a:cubicBezTo>
                  <a:pt x="1648916" y="2443733"/>
                  <a:pt x="1598385" y="2475615"/>
                  <a:pt x="1477466" y="2615183"/>
                </a:cubicBezTo>
                <a:cubicBezTo>
                  <a:pt x="1356547" y="2754751"/>
                  <a:pt x="1119316" y="2971329"/>
                  <a:pt x="990079" y="3100165"/>
                </a:cubicBezTo>
                <a:cubicBezTo>
                  <a:pt x="860842" y="3229001"/>
                  <a:pt x="819962" y="3255369"/>
                  <a:pt x="702047" y="3388197"/>
                </a:cubicBezTo>
                <a:cubicBezTo>
                  <a:pt x="638406" y="3390033"/>
                  <a:pt x="591508" y="3368708"/>
                  <a:pt x="486022" y="3388196"/>
                </a:cubicBezTo>
                <a:cubicBezTo>
                  <a:pt x="368945" y="3359150"/>
                  <a:pt x="0" y="3762970"/>
                  <a:pt x="53975" y="36042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7501417" y="832842"/>
            <a:ext cx="3348396" cy="1450190"/>
          </a:xfrm>
          <a:custGeom>
            <a:avLst/>
            <a:gdLst>
              <a:gd name="connsiteX0" fmla="*/ 3040062 w 3414712"/>
              <a:gd name="connsiteY0" fmla="*/ 1319212 h 1403349"/>
              <a:gd name="connsiteX1" fmla="*/ 2782887 w 3414712"/>
              <a:gd name="connsiteY1" fmla="*/ 576262 h 1403349"/>
              <a:gd name="connsiteX2" fmla="*/ 1458912 w 3414712"/>
              <a:gd name="connsiteY2" fmla="*/ 557212 h 1403349"/>
              <a:gd name="connsiteX3" fmla="*/ 125412 w 3414712"/>
              <a:gd name="connsiteY3" fmla="*/ 138112 h 1403349"/>
              <a:gd name="connsiteX4" fmla="*/ 706437 w 3414712"/>
              <a:gd name="connsiteY4" fmla="*/ 14287 h 1403349"/>
              <a:gd name="connsiteX5" fmla="*/ 1401762 w 3414712"/>
              <a:gd name="connsiteY5" fmla="*/ 223837 h 1403349"/>
              <a:gd name="connsiteX6" fmla="*/ 2125662 w 3414712"/>
              <a:gd name="connsiteY6" fmla="*/ 242887 h 1403349"/>
              <a:gd name="connsiteX7" fmla="*/ 2887662 w 3414712"/>
              <a:gd name="connsiteY7" fmla="*/ 280987 h 1403349"/>
              <a:gd name="connsiteX8" fmla="*/ 3230562 w 3414712"/>
              <a:gd name="connsiteY8" fmla="*/ 557212 h 1403349"/>
              <a:gd name="connsiteX9" fmla="*/ 3382962 w 3414712"/>
              <a:gd name="connsiteY9" fmla="*/ 1081087 h 1403349"/>
              <a:gd name="connsiteX10" fmla="*/ 3040062 w 3414712"/>
              <a:gd name="connsiteY10" fmla="*/ 1319212 h 1403349"/>
              <a:gd name="connsiteX0" fmla="*/ 3040062 w 3392884"/>
              <a:gd name="connsiteY0" fmla="*/ 1319212 h 1433512"/>
              <a:gd name="connsiteX1" fmla="*/ 2782887 w 3392884"/>
              <a:gd name="connsiteY1" fmla="*/ 576262 h 1433512"/>
              <a:gd name="connsiteX2" fmla="*/ 1458912 w 3392884"/>
              <a:gd name="connsiteY2" fmla="*/ 557212 h 1433512"/>
              <a:gd name="connsiteX3" fmla="*/ 125412 w 3392884"/>
              <a:gd name="connsiteY3" fmla="*/ 138112 h 1433512"/>
              <a:gd name="connsiteX4" fmla="*/ 706437 w 3392884"/>
              <a:gd name="connsiteY4" fmla="*/ 14287 h 1433512"/>
              <a:gd name="connsiteX5" fmla="*/ 1401762 w 3392884"/>
              <a:gd name="connsiteY5" fmla="*/ 223837 h 1433512"/>
              <a:gd name="connsiteX6" fmla="*/ 2125662 w 3392884"/>
              <a:gd name="connsiteY6" fmla="*/ 242887 h 1433512"/>
              <a:gd name="connsiteX7" fmla="*/ 2887662 w 3392884"/>
              <a:gd name="connsiteY7" fmla="*/ 280987 h 1433512"/>
              <a:gd name="connsiteX8" fmla="*/ 3230562 w 3392884"/>
              <a:gd name="connsiteY8" fmla="*/ 557212 h 1433512"/>
              <a:gd name="connsiteX9" fmla="*/ 3382962 w 3392884"/>
              <a:gd name="connsiteY9" fmla="*/ 1081087 h 1433512"/>
              <a:gd name="connsiteX10" fmla="*/ 3171030 w 3392884"/>
              <a:gd name="connsiteY10" fmla="*/ 1174452 h 1433512"/>
              <a:gd name="connsiteX11" fmla="*/ 3040062 w 3392884"/>
              <a:gd name="connsiteY11" fmla="*/ 1319212 h 1433512"/>
              <a:gd name="connsiteX0" fmla="*/ 3040062 w 3385041"/>
              <a:gd name="connsiteY0" fmla="*/ 1319212 h 1433512"/>
              <a:gd name="connsiteX1" fmla="*/ 2782887 w 3385041"/>
              <a:gd name="connsiteY1" fmla="*/ 576262 h 1433512"/>
              <a:gd name="connsiteX2" fmla="*/ 1458912 w 3385041"/>
              <a:gd name="connsiteY2" fmla="*/ 557212 h 1433512"/>
              <a:gd name="connsiteX3" fmla="*/ 125412 w 3385041"/>
              <a:gd name="connsiteY3" fmla="*/ 138112 h 1433512"/>
              <a:gd name="connsiteX4" fmla="*/ 706437 w 3385041"/>
              <a:gd name="connsiteY4" fmla="*/ 14287 h 1433512"/>
              <a:gd name="connsiteX5" fmla="*/ 1401762 w 3385041"/>
              <a:gd name="connsiteY5" fmla="*/ 223837 h 1433512"/>
              <a:gd name="connsiteX6" fmla="*/ 2125662 w 3385041"/>
              <a:gd name="connsiteY6" fmla="*/ 242887 h 1433512"/>
              <a:gd name="connsiteX7" fmla="*/ 2887662 w 3385041"/>
              <a:gd name="connsiteY7" fmla="*/ 280987 h 1433512"/>
              <a:gd name="connsiteX8" fmla="*/ 3230562 w 3385041"/>
              <a:gd name="connsiteY8" fmla="*/ 557212 h 1433512"/>
              <a:gd name="connsiteX9" fmla="*/ 3382962 w 3385041"/>
              <a:gd name="connsiteY9" fmla="*/ 1081087 h 1433512"/>
              <a:gd name="connsiteX10" fmla="*/ 3243038 w 3385041"/>
              <a:gd name="connsiteY10" fmla="*/ 1174451 h 1433512"/>
              <a:gd name="connsiteX11" fmla="*/ 3040062 w 3385041"/>
              <a:gd name="connsiteY11" fmla="*/ 1319212 h 1433512"/>
              <a:gd name="connsiteX0" fmla="*/ 3027015 w 3385041"/>
              <a:gd name="connsiteY0" fmla="*/ 1246459 h 1360759"/>
              <a:gd name="connsiteX1" fmla="*/ 2782887 w 3385041"/>
              <a:gd name="connsiteY1" fmla="*/ 576262 h 1360759"/>
              <a:gd name="connsiteX2" fmla="*/ 1458912 w 3385041"/>
              <a:gd name="connsiteY2" fmla="*/ 557212 h 1360759"/>
              <a:gd name="connsiteX3" fmla="*/ 125412 w 3385041"/>
              <a:gd name="connsiteY3" fmla="*/ 138112 h 1360759"/>
              <a:gd name="connsiteX4" fmla="*/ 706437 w 3385041"/>
              <a:gd name="connsiteY4" fmla="*/ 14287 h 1360759"/>
              <a:gd name="connsiteX5" fmla="*/ 1401762 w 3385041"/>
              <a:gd name="connsiteY5" fmla="*/ 223837 h 1360759"/>
              <a:gd name="connsiteX6" fmla="*/ 2125662 w 3385041"/>
              <a:gd name="connsiteY6" fmla="*/ 242887 h 1360759"/>
              <a:gd name="connsiteX7" fmla="*/ 2887662 w 3385041"/>
              <a:gd name="connsiteY7" fmla="*/ 280987 h 1360759"/>
              <a:gd name="connsiteX8" fmla="*/ 3230562 w 3385041"/>
              <a:gd name="connsiteY8" fmla="*/ 557212 h 1360759"/>
              <a:gd name="connsiteX9" fmla="*/ 3382962 w 3385041"/>
              <a:gd name="connsiteY9" fmla="*/ 1081087 h 1360759"/>
              <a:gd name="connsiteX10" fmla="*/ 3243038 w 3385041"/>
              <a:gd name="connsiteY10" fmla="*/ 1174451 h 1360759"/>
              <a:gd name="connsiteX11" fmla="*/ 3027015 w 3385041"/>
              <a:gd name="connsiteY11" fmla="*/ 1246459 h 1360759"/>
              <a:gd name="connsiteX0" fmla="*/ 3027015 w 3385041"/>
              <a:gd name="connsiteY0" fmla="*/ 1318468 h 1432768"/>
              <a:gd name="connsiteX1" fmla="*/ 2782887 w 3385041"/>
              <a:gd name="connsiteY1" fmla="*/ 576262 h 1432768"/>
              <a:gd name="connsiteX2" fmla="*/ 1458912 w 3385041"/>
              <a:gd name="connsiteY2" fmla="*/ 557212 h 1432768"/>
              <a:gd name="connsiteX3" fmla="*/ 125412 w 3385041"/>
              <a:gd name="connsiteY3" fmla="*/ 138112 h 1432768"/>
              <a:gd name="connsiteX4" fmla="*/ 706437 w 3385041"/>
              <a:gd name="connsiteY4" fmla="*/ 14287 h 1432768"/>
              <a:gd name="connsiteX5" fmla="*/ 1401762 w 3385041"/>
              <a:gd name="connsiteY5" fmla="*/ 223837 h 1432768"/>
              <a:gd name="connsiteX6" fmla="*/ 2125662 w 3385041"/>
              <a:gd name="connsiteY6" fmla="*/ 242887 h 1432768"/>
              <a:gd name="connsiteX7" fmla="*/ 2887662 w 3385041"/>
              <a:gd name="connsiteY7" fmla="*/ 280987 h 1432768"/>
              <a:gd name="connsiteX8" fmla="*/ 3230562 w 3385041"/>
              <a:gd name="connsiteY8" fmla="*/ 557212 h 1432768"/>
              <a:gd name="connsiteX9" fmla="*/ 3382962 w 3385041"/>
              <a:gd name="connsiteY9" fmla="*/ 1081087 h 1432768"/>
              <a:gd name="connsiteX10" fmla="*/ 3243038 w 3385041"/>
              <a:gd name="connsiteY10" fmla="*/ 1174451 h 1432768"/>
              <a:gd name="connsiteX11" fmla="*/ 3027015 w 3385041"/>
              <a:gd name="connsiteY11" fmla="*/ 1318468 h 1432768"/>
              <a:gd name="connsiteX0" fmla="*/ 3072301 w 3430327"/>
              <a:gd name="connsiteY0" fmla="*/ 1325765 h 1440065"/>
              <a:gd name="connsiteX1" fmla="*/ 2828173 w 3430327"/>
              <a:gd name="connsiteY1" fmla="*/ 583559 h 1440065"/>
              <a:gd name="connsiteX2" fmla="*/ 1504198 w 3430327"/>
              <a:gd name="connsiteY2" fmla="*/ 564509 h 1440065"/>
              <a:gd name="connsiteX3" fmla="*/ 170698 w 3430327"/>
              <a:gd name="connsiteY3" fmla="*/ 145409 h 1440065"/>
              <a:gd name="connsiteX4" fmla="*/ 480013 w 3430327"/>
              <a:gd name="connsiteY4" fmla="*/ 101628 h 1440065"/>
              <a:gd name="connsiteX5" fmla="*/ 751723 w 3430327"/>
              <a:gd name="connsiteY5" fmla="*/ 21584 h 1440065"/>
              <a:gd name="connsiteX6" fmla="*/ 1447048 w 3430327"/>
              <a:gd name="connsiteY6" fmla="*/ 231134 h 1440065"/>
              <a:gd name="connsiteX7" fmla="*/ 2170948 w 3430327"/>
              <a:gd name="connsiteY7" fmla="*/ 250184 h 1440065"/>
              <a:gd name="connsiteX8" fmla="*/ 2932948 w 3430327"/>
              <a:gd name="connsiteY8" fmla="*/ 288284 h 1440065"/>
              <a:gd name="connsiteX9" fmla="*/ 3275848 w 3430327"/>
              <a:gd name="connsiteY9" fmla="*/ 564509 h 1440065"/>
              <a:gd name="connsiteX10" fmla="*/ 3428248 w 3430327"/>
              <a:gd name="connsiteY10" fmla="*/ 1088384 h 1440065"/>
              <a:gd name="connsiteX11" fmla="*/ 3288324 w 3430327"/>
              <a:gd name="connsiteY11" fmla="*/ 1181748 h 1440065"/>
              <a:gd name="connsiteX12" fmla="*/ 3072301 w 3430327"/>
              <a:gd name="connsiteY12" fmla="*/ 1325765 h 1440065"/>
              <a:gd name="connsiteX0" fmla="*/ 3072300 w 3430326"/>
              <a:gd name="connsiteY0" fmla="*/ 1325765 h 1440065"/>
              <a:gd name="connsiteX1" fmla="*/ 2828172 w 3430326"/>
              <a:gd name="connsiteY1" fmla="*/ 583559 h 1440065"/>
              <a:gd name="connsiteX2" fmla="*/ 1504197 w 3430326"/>
              <a:gd name="connsiteY2" fmla="*/ 564509 h 1440065"/>
              <a:gd name="connsiteX3" fmla="*/ 170697 w 3430326"/>
              <a:gd name="connsiteY3" fmla="*/ 145409 h 1440065"/>
              <a:gd name="connsiteX4" fmla="*/ 480012 w 3430326"/>
              <a:gd name="connsiteY4" fmla="*/ 101629 h 1440065"/>
              <a:gd name="connsiteX5" fmla="*/ 751722 w 3430326"/>
              <a:gd name="connsiteY5" fmla="*/ 21584 h 1440065"/>
              <a:gd name="connsiteX6" fmla="*/ 1447047 w 3430326"/>
              <a:gd name="connsiteY6" fmla="*/ 231134 h 1440065"/>
              <a:gd name="connsiteX7" fmla="*/ 2170947 w 3430326"/>
              <a:gd name="connsiteY7" fmla="*/ 250184 h 1440065"/>
              <a:gd name="connsiteX8" fmla="*/ 2932947 w 3430326"/>
              <a:gd name="connsiteY8" fmla="*/ 288284 h 1440065"/>
              <a:gd name="connsiteX9" fmla="*/ 3275847 w 3430326"/>
              <a:gd name="connsiteY9" fmla="*/ 564509 h 1440065"/>
              <a:gd name="connsiteX10" fmla="*/ 3428247 w 3430326"/>
              <a:gd name="connsiteY10" fmla="*/ 1088384 h 1440065"/>
              <a:gd name="connsiteX11" fmla="*/ 3288323 w 3430326"/>
              <a:gd name="connsiteY11" fmla="*/ 1181748 h 1440065"/>
              <a:gd name="connsiteX12" fmla="*/ 3072300 w 3430326"/>
              <a:gd name="connsiteY12" fmla="*/ 1325765 h 1440065"/>
              <a:gd name="connsiteX0" fmla="*/ 3060299 w 3418325"/>
              <a:gd name="connsiteY0" fmla="*/ 1325765 h 1440065"/>
              <a:gd name="connsiteX1" fmla="*/ 2816171 w 3418325"/>
              <a:gd name="connsiteY1" fmla="*/ 583559 h 1440065"/>
              <a:gd name="connsiteX2" fmla="*/ 1492196 w 3418325"/>
              <a:gd name="connsiteY2" fmla="*/ 564509 h 1440065"/>
              <a:gd name="connsiteX3" fmla="*/ 158696 w 3418325"/>
              <a:gd name="connsiteY3" fmla="*/ 145409 h 1440065"/>
              <a:gd name="connsiteX4" fmla="*/ 540018 w 3418325"/>
              <a:gd name="connsiteY4" fmla="*/ 101629 h 1440065"/>
              <a:gd name="connsiteX5" fmla="*/ 739721 w 3418325"/>
              <a:gd name="connsiteY5" fmla="*/ 21584 h 1440065"/>
              <a:gd name="connsiteX6" fmla="*/ 1435046 w 3418325"/>
              <a:gd name="connsiteY6" fmla="*/ 231134 h 1440065"/>
              <a:gd name="connsiteX7" fmla="*/ 2158946 w 3418325"/>
              <a:gd name="connsiteY7" fmla="*/ 250184 h 1440065"/>
              <a:gd name="connsiteX8" fmla="*/ 2920946 w 3418325"/>
              <a:gd name="connsiteY8" fmla="*/ 288284 h 1440065"/>
              <a:gd name="connsiteX9" fmla="*/ 3263846 w 3418325"/>
              <a:gd name="connsiteY9" fmla="*/ 564509 h 1440065"/>
              <a:gd name="connsiteX10" fmla="*/ 3416246 w 3418325"/>
              <a:gd name="connsiteY10" fmla="*/ 1088384 h 1440065"/>
              <a:gd name="connsiteX11" fmla="*/ 3276322 w 3418325"/>
              <a:gd name="connsiteY11" fmla="*/ 1181748 h 1440065"/>
              <a:gd name="connsiteX12" fmla="*/ 3060299 w 3418325"/>
              <a:gd name="connsiteY12" fmla="*/ 1325765 h 1440065"/>
              <a:gd name="connsiteX0" fmla="*/ 3060299 w 3418325"/>
              <a:gd name="connsiteY0" fmla="*/ 1337767 h 1452067"/>
              <a:gd name="connsiteX1" fmla="*/ 2816171 w 3418325"/>
              <a:gd name="connsiteY1" fmla="*/ 595561 h 1452067"/>
              <a:gd name="connsiteX2" fmla="*/ 1492196 w 3418325"/>
              <a:gd name="connsiteY2" fmla="*/ 576511 h 1452067"/>
              <a:gd name="connsiteX3" fmla="*/ 158696 w 3418325"/>
              <a:gd name="connsiteY3" fmla="*/ 157411 h 1452067"/>
              <a:gd name="connsiteX4" fmla="*/ 540018 w 3418325"/>
              <a:gd name="connsiteY4" fmla="*/ 113631 h 1452067"/>
              <a:gd name="connsiteX5" fmla="*/ 684034 w 3418325"/>
              <a:gd name="connsiteY5" fmla="*/ 41623 h 1452067"/>
              <a:gd name="connsiteX6" fmla="*/ 739721 w 3418325"/>
              <a:gd name="connsiteY6" fmla="*/ 33586 h 1452067"/>
              <a:gd name="connsiteX7" fmla="*/ 1435046 w 3418325"/>
              <a:gd name="connsiteY7" fmla="*/ 243136 h 1452067"/>
              <a:gd name="connsiteX8" fmla="*/ 2158946 w 3418325"/>
              <a:gd name="connsiteY8" fmla="*/ 262186 h 1452067"/>
              <a:gd name="connsiteX9" fmla="*/ 2920946 w 3418325"/>
              <a:gd name="connsiteY9" fmla="*/ 300286 h 1452067"/>
              <a:gd name="connsiteX10" fmla="*/ 3263846 w 3418325"/>
              <a:gd name="connsiteY10" fmla="*/ 576511 h 1452067"/>
              <a:gd name="connsiteX11" fmla="*/ 3416246 w 3418325"/>
              <a:gd name="connsiteY11" fmla="*/ 1100386 h 1452067"/>
              <a:gd name="connsiteX12" fmla="*/ 3276322 w 3418325"/>
              <a:gd name="connsiteY12" fmla="*/ 1193750 h 1452067"/>
              <a:gd name="connsiteX13" fmla="*/ 3060299 w 3418325"/>
              <a:gd name="connsiteY13" fmla="*/ 1337767 h 1452067"/>
              <a:gd name="connsiteX0" fmla="*/ 3060299 w 3418325"/>
              <a:gd name="connsiteY0" fmla="*/ 1329730 h 1444030"/>
              <a:gd name="connsiteX1" fmla="*/ 2816171 w 3418325"/>
              <a:gd name="connsiteY1" fmla="*/ 587524 h 1444030"/>
              <a:gd name="connsiteX2" fmla="*/ 1492196 w 3418325"/>
              <a:gd name="connsiteY2" fmla="*/ 568474 h 1444030"/>
              <a:gd name="connsiteX3" fmla="*/ 158696 w 3418325"/>
              <a:gd name="connsiteY3" fmla="*/ 149374 h 1444030"/>
              <a:gd name="connsiteX4" fmla="*/ 540018 w 3418325"/>
              <a:gd name="connsiteY4" fmla="*/ 105594 h 1444030"/>
              <a:gd name="connsiteX5" fmla="*/ 684034 w 3418325"/>
              <a:gd name="connsiteY5" fmla="*/ 33586 h 1444030"/>
              <a:gd name="connsiteX6" fmla="*/ 756042 w 3418325"/>
              <a:gd name="connsiteY6" fmla="*/ 33586 h 1444030"/>
              <a:gd name="connsiteX7" fmla="*/ 1435046 w 3418325"/>
              <a:gd name="connsiteY7" fmla="*/ 235099 h 1444030"/>
              <a:gd name="connsiteX8" fmla="*/ 2158946 w 3418325"/>
              <a:gd name="connsiteY8" fmla="*/ 254149 h 1444030"/>
              <a:gd name="connsiteX9" fmla="*/ 2920946 w 3418325"/>
              <a:gd name="connsiteY9" fmla="*/ 292249 h 1444030"/>
              <a:gd name="connsiteX10" fmla="*/ 3263846 w 3418325"/>
              <a:gd name="connsiteY10" fmla="*/ 568474 h 1444030"/>
              <a:gd name="connsiteX11" fmla="*/ 3416246 w 3418325"/>
              <a:gd name="connsiteY11" fmla="*/ 1092349 h 1444030"/>
              <a:gd name="connsiteX12" fmla="*/ 3276322 w 3418325"/>
              <a:gd name="connsiteY12" fmla="*/ 1185713 h 1444030"/>
              <a:gd name="connsiteX13" fmla="*/ 3060299 w 3418325"/>
              <a:gd name="connsiteY13" fmla="*/ 1329730 h 1444030"/>
              <a:gd name="connsiteX0" fmla="*/ 3060299 w 3418325"/>
              <a:gd name="connsiteY0" fmla="*/ 1329730 h 1444030"/>
              <a:gd name="connsiteX1" fmla="*/ 2816171 w 3418325"/>
              <a:gd name="connsiteY1" fmla="*/ 587524 h 1444030"/>
              <a:gd name="connsiteX2" fmla="*/ 1492196 w 3418325"/>
              <a:gd name="connsiteY2" fmla="*/ 568474 h 1444030"/>
              <a:gd name="connsiteX3" fmla="*/ 158696 w 3418325"/>
              <a:gd name="connsiteY3" fmla="*/ 149374 h 1444030"/>
              <a:gd name="connsiteX4" fmla="*/ 540018 w 3418325"/>
              <a:gd name="connsiteY4" fmla="*/ 105594 h 1444030"/>
              <a:gd name="connsiteX5" fmla="*/ 684034 w 3418325"/>
              <a:gd name="connsiteY5" fmla="*/ 33585 h 1444030"/>
              <a:gd name="connsiteX6" fmla="*/ 756042 w 3418325"/>
              <a:gd name="connsiteY6" fmla="*/ 33586 h 1444030"/>
              <a:gd name="connsiteX7" fmla="*/ 1435046 w 3418325"/>
              <a:gd name="connsiteY7" fmla="*/ 235099 h 1444030"/>
              <a:gd name="connsiteX8" fmla="*/ 2158946 w 3418325"/>
              <a:gd name="connsiteY8" fmla="*/ 254149 h 1444030"/>
              <a:gd name="connsiteX9" fmla="*/ 2920946 w 3418325"/>
              <a:gd name="connsiteY9" fmla="*/ 292249 h 1444030"/>
              <a:gd name="connsiteX10" fmla="*/ 3263846 w 3418325"/>
              <a:gd name="connsiteY10" fmla="*/ 568474 h 1444030"/>
              <a:gd name="connsiteX11" fmla="*/ 3416246 w 3418325"/>
              <a:gd name="connsiteY11" fmla="*/ 1092349 h 1444030"/>
              <a:gd name="connsiteX12" fmla="*/ 3276322 w 3418325"/>
              <a:gd name="connsiteY12" fmla="*/ 1185713 h 1444030"/>
              <a:gd name="connsiteX13" fmla="*/ 3060299 w 3418325"/>
              <a:gd name="connsiteY13" fmla="*/ 1329730 h 1444030"/>
              <a:gd name="connsiteX0" fmla="*/ 3060299 w 3418325"/>
              <a:gd name="connsiteY0" fmla="*/ 1329730 h 1450190"/>
              <a:gd name="connsiteX1" fmla="*/ 2816171 w 3418325"/>
              <a:gd name="connsiteY1" fmla="*/ 587524 h 1450190"/>
              <a:gd name="connsiteX2" fmla="*/ 1492196 w 3418325"/>
              <a:gd name="connsiteY2" fmla="*/ 568474 h 1450190"/>
              <a:gd name="connsiteX3" fmla="*/ 158696 w 3418325"/>
              <a:gd name="connsiteY3" fmla="*/ 149374 h 1450190"/>
              <a:gd name="connsiteX4" fmla="*/ 540018 w 3418325"/>
              <a:gd name="connsiteY4" fmla="*/ 105594 h 1450190"/>
              <a:gd name="connsiteX5" fmla="*/ 684034 w 3418325"/>
              <a:gd name="connsiteY5" fmla="*/ 33585 h 1450190"/>
              <a:gd name="connsiteX6" fmla="*/ 756042 w 3418325"/>
              <a:gd name="connsiteY6" fmla="*/ 33586 h 1450190"/>
              <a:gd name="connsiteX7" fmla="*/ 1435046 w 3418325"/>
              <a:gd name="connsiteY7" fmla="*/ 235099 h 1450190"/>
              <a:gd name="connsiteX8" fmla="*/ 2158946 w 3418325"/>
              <a:gd name="connsiteY8" fmla="*/ 254149 h 1450190"/>
              <a:gd name="connsiteX9" fmla="*/ 2920946 w 3418325"/>
              <a:gd name="connsiteY9" fmla="*/ 292249 h 1450190"/>
              <a:gd name="connsiteX10" fmla="*/ 3263846 w 3418325"/>
              <a:gd name="connsiteY10" fmla="*/ 568474 h 1450190"/>
              <a:gd name="connsiteX11" fmla="*/ 3416246 w 3418325"/>
              <a:gd name="connsiteY11" fmla="*/ 1092349 h 1450190"/>
              <a:gd name="connsiteX12" fmla="*/ 3276322 w 3418325"/>
              <a:gd name="connsiteY12" fmla="*/ 1185713 h 1450190"/>
              <a:gd name="connsiteX13" fmla="*/ 3130293 w 3418325"/>
              <a:gd name="connsiteY13" fmla="*/ 1228006 h 1450190"/>
              <a:gd name="connsiteX14" fmla="*/ 3060299 w 3418325"/>
              <a:gd name="connsiteY14" fmla="*/ 1329730 h 1450190"/>
              <a:gd name="connsiteX0" fmla="*/ 3060299 w 3418325"/>
              <a:gd name="connsiteY0" fmla="*/ 1329730 h 1450190"/>
              <a:gd name="connsiteX1" fmla="*/ 2816171 w 3418325"/>
              <a:gd name="connsiteY1" fmla="*/ 587524 h 1450190"/>
              <a:gd name="connsiteX2" fmla="*/ 1492196 w 3418325"/>
              <a:gd name="connsiteY2" fmla="*/ 568474 h 1450190"/>
              <a:gd name="connsiteX3" fmla="*/ 158696 w 3418325"/>
              <a:gd name="connsiteY3" fmla="*/ 149374 h 1450190"/>
              <a:gd name="connsiteX4" fmla="*/ 540018 w 3418325"/>
              <a:gd name="connsiteY4" fmla="*/ 105594 h 1450190"/>
              <a:gd name="connsiteX5" fmla="*/ 684034 w 3418325"/>
              <a:gd name="connsiteY5" fmla="*/ 33585 h 1450190"/>
              <a:gd name="connsiteX6" fmla="*/ 756042 w 3418325"/>
              <a:gd name="connsiteY6" fmla="*/ 33586 h 1450190"/>
              <a:gd name="connsiteX7" fmla="*/ 1435046 w 3418325"/>
              <a:gd name="connsiteY7" fmla="*/ 235099 h 1450190"/>
              <a:gd name="connsiteX8" fmla="*/ 2158946 w 3418325"/>
              <a:gd name="connsiteY8" fmla="*/ 254149 h 1450190"/>
              <a:gd name="connsiteX9" fmla="*/ 2920946 w 3418325"/>
              <a:gd name="connsiteY9" fmla="*/ 292249 h 1450190"/>
              <a:gd name="connsiteX10" fmla="*/ 3263846 w 3418325"/>
              <a:gd name="connsiteY10" fmla="*/ 568474 h 1450190"/>
              <a:gd name="connsiteX11" fmla="*/ 3416246 w 3418325"/>
              <a:gd name="connsiteY11" fmla="*/ 1092349 h 1450190"/>
              <a:gd name="connsiteX12" fmla="*/ 3276322 w 3418325"/>
              <a:gd name="connsiteY12" fmla="*/ 1185713 h 1450190"/>
              <a:gd name="connsiteX13" fmla="*/ 3202301 w 3418325"/>
              <a:gd name="connsiteY13" fmla="*/ 1228006 h 1450190"/>
              <a:gd name="connsiteX14" fmla="*/ 3060299 w 3418325"/>
              <a:gd name="connsiteY14" fmla="*/ 1329730 h 1450190"/>
              <a:gd name="connsiteX0" fmla="*/ 3060299 w 3348396"/>
              <a:gd name="connsiteY0" fmla="*/ 1329730 h 1450190"/>
              <a:gd name="connsiteX1" fmla="*/ 2816171 w 3348396"/>
              <a:gd name="connsiteY1" fmla="*/ 587524 h 1450190"/>
              <a:gd name="connsiteX2" fmla="*/ 1492196 w 3348396"/>
              <a:gd name="connsiteY2" fmla="*/ 568474 h 1450190"/>
              <a:gd name="connsiteX3" fmla="*/ 158696 w 3348396"/>
              <a:gd name="connsiteY3" fmla="*/ 149374 h 1450190"/>
              <a:gd name="connsiteX4" fmla="*/ 540018 w 3348396"/>
              <a:gd name="connsiteY4" fmla="*/ 105594 h 1450190"/>
              <a:gd name="connsiteX5" fmla="*/ 684034 w 3348396"/>
              <a:gd name="connsiteY5" fmla="*/ 33585 h 1450190"/>
              <a:gd name="connsiteX6" fmla="*/ 756042 w 3348396"/>
              <a:gd name="connsiteY6" fmla="*/ 33586 h 1450190"/>
              <a:gd name="connsiteX7" fmla="*/ 1435046 w 3348396"/>
              <a:gd name="connsiteY7" fmla="*/ 235099 h 1450190"/>
              <a:gd name="connsiteX8" fmla="*/ 2158946 w 3348396"/>
              <a:gd name="connsiteY8" fmla="*/ 254149 h 1450190"/>
              <a:gd name="connsiteX9" fmla="*/ 2920946 w 3348396"/>
              <a:gd name="connsiteY9" fmla="*/ 292249 h 1450190"/>
              <a:gd name="connsiteX10" fmla="*/ 3263846 w 3348396"/>
              <a:gd name="connsiteY10" fmla="*/ 568474 h 1450190"/>
              <a:gd name="connsiteX11" fmla="*/ 3346317 w 3348396"/>
              <a:gd name="connsiteY11" fmla="*/ 1083990 h 1450190"/>
              <a:gd name="connsiteX12" fmla="*/ 3276322 w 3348396"/>
              <a:gd name="connsiteY12" fmla="*/ 1185713 h 1450190"/>
              <a:gd name="connsiteX13" fmla="*/ 3202301 w 3348396"/>
              <a:gd name="connsiteY13" fmla="*/ 1228006 h 1450190"/>
              <a:gd name="connsiteX14" fmla="*/ 3060299 w 3348396"/>
              <a:gd name="connsiteY14" fmla="*/ 1329730 h 145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8396" h="1450190">
                <a:moveTo>
                  <a:pt x="3060299" y="1329730"/>
                </a:moveTo>
                <a:cubicBezTo>
                  <a:pt x="2960287" y="1245593"/>
                  <a:pt x="3077522" y="714400"/>
                  <a:pt x="2816171" y="587524"/>
                </a:cubicBezTo>
                <a:cubicBezTo>
                  <a:pt x="2554821" y="460648"/>
                  <a:pt x="1935108" y="641499"/>
                  <a:pt x="1492196" y="568474"/>
                </a:cubicBezTo>
                <a:cubicBezTo>
                  <a:pt x="1049284" y="495449"/>
                  <a:pt x="317392" y="226521"/>
                  <a:pt x="158696" y="149374"/>
                </a:cubicBezTo>
                <a:cubicBezTo>
                  <a:pt x="0" y="72227"/>
                  <a:pt x="452462" y="124892"/>
                  <a:pt x="540018" y="105594"/>
                </a:cubicBezTo>
                <a:cubicBezTo>
                  <a:pt x="627574" y="86296"/>
                  <a:pt x="648030" y="45586"/>
                  <a:pt x="684034" y="33585"/>
                </a:cubicBezTo>
                <a:cubicBezTo>
                  <a:pt x="720038" y="21584"/>
                  <a:pt x="630873" y="0"/>
                  <a:pt x="756042" y="33586"/>
                </a:cubicBezTo>
                <a:cubicBezTo>
                  <a:pt x="881211" y="67172"/>
                  <a:pt x="1201229" y="198339"/>
                  <a:pt x="1435046" y="235099"/>
                </a:cubicBezTo>
                <a:cubicBezTo>
                  <a:pt x="1668863" y="271860"/>
                  <a:pt x="1911296" y="244624"/>
                  <a:pt x="2158946" y="254149"/>
                </a:cubicBezTo>
                <a:cubicBezTo>
                  <a:pt x="2406596" y="263674"/>
                  <a:pt x="2736796" y="239862"/>
                  <a:pt x="2920946" y="292249"/>
                </a:cubicBezTo>
                <a:cubicBezTo>
                  <a:pt x="3105096" y="344636"/>
                  <a:pt x="3192951" y="436517"/>
                  <a:pt x="3263846" y="568474"/>
                </a:cubicBezTo>
                <a:cubicBezTo>
                  <a:pt x="3334741" y="700431"/>
                  <a:pt x="3344238" y="981117"/>
                  <a:pt x="3346317" y="1083990"/>
                </a:cubicBezTo>
                <a:cubicBezTo>
                  <a:pt x="3348396" y="1186863"/>
                  <a:pt x="3300325" y="1161710"/>
                  <a:pt x="3276322" y="1185713"/>
                </a:cubicBezTo>
                <a:cubicBezTo>
                  <a:pt x="3252319" y="1209716"/>
                  <a:pt x="3238305" y="1204003"/>
                  <a:pt x="3202301" y="1228006"/>
                </a:cubicBezTo>
                <a:cubicBezTo>
                  <a:pt x="3166297" y="1252009"/>
                  <a:pt x="3118701" y="1450190"/>
                  <a:pt x="3060299" y="13297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551739" y="1076103"/>
            <a:ext cx="3767078" cy="3018622"/>
          </a:xfrm>
          <a:custGeom>
            <a:avLst/>
            <a:gdLst>
              <a:gd name="connsiteX0" fmla="*/ 3709987 w 3724275"/>
              <a:gd name="connsiteY0" fmla="*/ 96837 h 3109912"/>
              <a:gd name="connsiteX1" fmla="*/ 3328987 w 3724275"/>
              <a:gd name="connsiteY1" fmla="*/ 858837 h 3109912"/>
              <a:gd name="connsiteX2" fmla="*/ 1814512 w 3724275"/>
              <a:gd name="connsiteY2" fmla="*/ 1573212 h 3109912"/>
              <a:gd name="connsiteX3" fmla="*/ 661987 w 3724275"/>
              <a:gd name="connsiteY3" fmla="*/ 2439987 h 3109912"/>
              <a:gd name="connsiteX4" fmla="*/ 357187 w 3724275"/>
              <a:gd name="connsiteY4" fmla="*/ 3059112 h 3109912"/>
              <a:gd name="connsiteX5" fmla="*/ 23812 w 3724275"/>
              <a:gd name="connsiteY5" fmla="*/ 2744787 h 3109912"/>
              <a:gd name="connsiteX6" fmla="*/ 500062 w 3724275"/>
              <a:gd name="connsiteY6" fmla="*/ 1963737 h 3109912"/>
              <a:gd name="connsiteX7" fmla="*/ 1652587 w 3724275"/>
              <a:gd name="connsiteY7" fmla="*/ 1201737 h 3109912"/>
              <a:gd name="connsiteX8" fmla="*/ 2252662 w 3724275"/>
              <a:gd name="connsiteY8" fmla="*/ 925512 h 3109912"/>
              <a:gd name="connsiteX9" fmla="*/ 3119437 w 3724275"/>
              <a:gd name="connsiteY9" fmla="*/ 515937 h 3109912"/>
              <a:gd name="connsiteX10" fmla="*/ 3243262 w 3724275"/>
              <a:gd name="connsiteY10" fmla="*/ 277812 h 3109912"/>
              <a:gd name="connsiteX11" fmla="*/ 3709987 w 3724275"/>
              <a:gd name="connsiteY11" fmla="*/ 96837 h 3109912"/>
              <a:gd name="connsiteX0" fmla="*/ 3709987 w 3733799"/>
              <a:gd name="connsiteY0" fmla="*/ 120650 h 3133725"/>
              <a:gd name="connsiteX1" fmla="*/ 3328987 w 3733799"/>
              <a:gd name="connsiteY1" fmla="*/ 882650 h 3133725"/>
              <a:gd name="connsiteX2" fmla="*/ 1814512 w 3733799"/>
              <a:gd name="connsiteY2" fmla="*/ 1597025 h 3133725"/>
              <a:gd name="connsiteX3" fmla="*/ 661987 w 3733799"/>
              <a:gd name="connsiteY3" fmla="*/ 2463800 h 3133725"/>
              <a:gd name="connsiteX4" fmla="*/ 357187 w 3733799"/>
              <a:gd name="connsiteY4" fmla="*/ 3082925 h 3133725"/>
              <a:gd name="connsiteX5" fmla="*/ 23812 w 3733799"/>
              <a:gd name="connsiteY5" fmla="*/ 2768600 h 3133725"/>
              <a:gd name="connsiteX6" fmla="*/ 500062 w 3733799"/>
              <a:gd name="connsiteY6" fmla="*/ 1987550 h 3133725"/>
              <a:gd name="connsiteX7" fmla="*/ 1652587 w 3733799"/>
              <a:gd name="connsiteY7" fmla="*/ 1225550 h 3133725"/>
              <a:gd name="connsiteX8" fmla="*/ 2252662 w 3733799"/>
              <a:gd name="connsiteY8" fmla="*/ 949325 h 3133725"/>
              <a:gd name="connsiteX9" fmla="*/ 3119437 w 3733799"/>
              <a:gd name="connsiteY9" fmla="*/ 539750 h 3133725"/>
              <a:gd name="connsiteX10" fmla="*/ 3243262 w 3733799"/>
              <a:gd name="connsiteY10" fmla="*/ 301625 h 3133725"/>
              <a:gd name="connsiteX11" fmla="*/ 3531294 w 3733799"/>
              <a:gd name="connsiteY11" fmla="*/ 193452 h 3133725"/>
              <a:gd name="connsiteX12" fmla="*/ 3709987 w 3733799"/>
              <a:gd name="connsiteY12" fmla="*/ 120650 h 3133725"/>
              <a:gd name="connsiteX0" fmla="*/ 3747318 w 3771130"/>
              <a:gd name="connsiteY0" fmla="*/ 120650 h 3132930"/>
              <a:gd name="connsiteX1" fmla="*/ 3328987 w 3771130"/>
              <a:gd name="connsiteY1" fmla="*/ 881855 h 3132930"/>
              <a:gd name="connsiteX2" fmla="*/ 1814512 w 3771130"/>
              <a:gd name="connsiteY2" fmla="*/ 1596230 h 3132930"/>
              <a:gd name="connsiteX3" fmla="*/ 661987 w 3771130"/>
              <a:gd name="connsiteY3" fmla="*/ 2463005 h 3132930"/>
              <a:gd name="connsiteX4" fmla="*/ 357187 w 3771130"/>
              <a:gd name="connsiteY4" fmla="*/ 3082130 h 3132930"/>
              <a:gd name="connsiteX5" fmla="*/ 23812 w 3771130"/>
              <a:gd name="connsiteY5" fmla="*/ 2767805 h 3132930"/>
              <a:gd name="connsiteX6" fmla="*/ 500062 w 3771130"/>
              <a:gd name="connsiteY6" fmla="*/ 1986755 h 3132930"/>
              <a:gd name="connsiteX7" fmla="*/ 1652587 w 3771130"/>
              <a:gd name="connsiteY7" fmla="*/ 1224755 h 3132930"/>
              <a:gd name="connsiteX8" fmla="*/ 2252662 w 3771130"/>
              <a:gd name="connsiteY8" fmla="*/ 948530 h 3132930"/>
              <a:gd name="connsiteX9" fmla="*/ 3119437 w 3771130"/>
              <a:gd name="connsiteY9" fmla="*/ 538955 h 3132930"/>
              <a:gd name="connsiteX10" fmla="*/ 3243262 w 3771130"/>
              <a:gd name="connsiteY10" fmla="*/ 300830 h 3132930"/>
              <a:gd name="connsiteX11" fmla="*/ 3531294 w 3771130"/>
              <a:gd name="connsiteY11" fmla="*/ 192657 h 3132930"/>
              <a:gd name="connsiteX12" fmla="*/ 3747318 w 3771130"/>
              <a:gd name="connsiteY12" fmla="*/ 120650 h 3132930"/>
              <a:gd name="connsiteX0" fmla="*/ 3747317 w 3771129"/>
              <a:gd name="connsiteY0" fmla="*/ 120650 h 3060923"/>
              <a:gd name="connsiteX1" fmla="*/ 3328987 w 3771129"/>
              <a:gd name="connsiteY1" fmla="*/ 809848 h 3060923"/>
              <a:gd name="connsiteX2" fmla="*/ 1814512 w 3771129"/>
              <a:gd name="connsiteY2" fmla="*/ 1524223 h 3060923"/>
              <a:gd name="connsiteX3" fmla="*/ 661987 w 3771129"/>
              <a:gd name="connsiteY3" fmla="*/ 2390998 h 3060923"/>
              <a:gd name="connsiteX4" fmla="*/ 357187 w 3771129"/>
              <a:gd name="connsiteY4" fmla="*/ 3010123 h 3060923"/>
              <a:gd name="connsiteX5" fmla="*/ 23812 w 3771129"/>
              <a:gd name="connsiteY5" fmla="*/ 2695798 h 3060923"/>
              <a:gd name="connsiteX6" fmla="*/ 500062 w 3771129"/>
              <a:gd name="connsiteY6" fmla="*/ 1914748 h 3060923"/>
              <a:gd name="connsiteX7" fmla="*/ 1652587 w 3771129"/>
              <a:gd name="connsiteY7" fmla="*/ 1152748 h 3060923"/>
              <a:gd name="connsiteX8" fmla="*/ 2252662 w 3771129"/>
              <a:gd name="connsiteY8" fmla="*/ 876523 h 3060923"/>
              <a:gd name="connsiteX9" fmla="*/ 3119437 w 3771129"/>
              <a:gd name="connsiteY9" fmla="*/ 466948 h 3060923"/>
              <a:gd name="connsiteX10" fmla="*/ 3243262 w 3771129"/>
              <a:gd name="connsiteY10" fmla="*/ 228823 h 3060923"/>
              <a:gd name="connsiteX11" fmla="*/ 3531294 w 3771129"/>
              <a:gd name="connsiteY11" fmla="*/ 120650 h 3060923"/>
              <a:gd name="connsiteX12" fmla="*/ 3747317 w 3771129"/>
              <a:gd name="connsiteY12" fmla="*/ 120650 h 3060923"/>
              <a:gd name="connsiteX0" fmla="*/ 3770361 w 3794173"/>
              <a:gd name="connsiteY0" fmla="*/ 120650 h 3087782"/>
              <a:gd name="connsiteX1" fmla="*/ 3352031 w 3794173"/>
              <a:gd name="connsiteY1" fmla="*/ 809848 h 3087782"/>
              <a:gd name="connsiteX2" fmla="*/ 1837556 w 3794173"/>
              <a:gd name="connsiteY2" fmla="*/ 1524223 h 3087782"/>
              <a:gd name="connsiteX3" fmla="*/ 685031 w 3794173"/>
              <a:gd name="connsiteY3" fmla="*/ 2390998 h 3087782"/>
              <a:gd name="connsiteX4" fmla="*/ 380231 w 3794173"/>
              <a:gd name="connsiteY4" fmla="*/ 3010123 h 3087782"/>
              <a:gd name="connsiteX5" fmla="*/ 241970 w 3794173"/>
              <a:gd name="connsiteY5" fmla="*/ 2856954 h 3087782"/>
              <a:gd name="connsiteX6" fmla="*/ 46856 w 3794173"/>
              <a:gd name="connsiteY6" fmla="*/ 2695798 h 3087782"/>
              <a:gd name="connsiteX7" fmla="*/ 523106 w 3794173"/>
              <a:gd name="connsiteY7" fmla="*/ 1914748 h 3087782"/>
              <a:gd name="connsiteX8" fmla="*/ 1675631 w 3794173"/>
              <a:gd name="connsiteY8" fmla="*/ 1152748 h 3087782"/>
              <a:gd name="connsiteX9" fmla="*/ 2275706 w 3794173"/>
              <a:gd name="connsiteY9" fmla="*/ 876523 h 3087782"/>
              <a:gd name="connsiteX10" fmla="*/ 3142481 w 3794173"/>
              <a:gd name="connsiteY10" fmla="*/ 466948 h 3087782"/>
              <a:gd name="connsiteX11" fmla="*/ 3266306 w 3794173"/>
              <a:gd name="connsiteY11" fmla="*/ 228823 h 3087782"/>
              <a:gd name="connsiteX12" fmla="*/ 3554338 w 3794173"/>
              <a:gd name="connsiteY12" fmla="*/ 120650 h 3087782"/>
              <a:gd name="connsiteX13" fmla="*/ 3770361 w 3794173"/>
              <a:gd name="connsiteY13" fmla="*/ 120650 h 3087782"/>
              <a:gd name="connsiteX0" fmla="*/ 3782362 w 3806174"/>
              <a:gd name="connsiteY0" fmla="*/ 120650 h 3087782"/>
              <a:gd name="connsiteX1" fmla="*/ 3364032 w 3806174"/>
              <a:gd name="connsiteY1" fmla="*/ 809848 h 3087782"/>
              <a:gd name="connsiteX2" fmla="*/ 1849557 w 3806174"/>
              <a:gd name="connsiteY2" fmla="*/ 1524223 h 3087782"/>
              <a:gd name="connsiteX3" fmla="*/ 697032 w 3806174"/>
              <a:gd name="connsiteY3" fmla="*/ 2390998 h 3087782"/>
              <a:gd name="connsiteX4" fmla="*/ 392232 w 3806174"/>
              <a:gd name="connsiteY4" fmla="*/ 3010123 h 3087782"/>
              <a:gd name="connsiteX5" fmla="*/ 253971 w 3806174"/>
              <a:gd name="connsiteY5" fmla="*/ 2856954 h 3087782"/>
              <a:gd name="connsiteX6" fmla="*/ 181963 w 3806174"/>
              <a:gd name="connsiteY6" fmla="*/ 2784945 h 3087782"/>
              <a:gd name="connsiteX7" fmla="*/ 58857 w 3806174"/>
              <a:gd name="connsiteY7" fmla="*/ 2695798 h 3087782"/>
              <a:gd name="connsiteX8" fmla="*/ 535107 w 3806174"/>
              <a:gd name="connsiteY8" fmla="*/ 1914748 h 3087782"/>
              <a:gd name="connsiteX9" fmla="*/ 1687632 w 3806174"/>
              <a:gd name="connsiteY9" fmla="*/ 1152748 h 3087782"/>
              <a:gd name="connsiteX10" fmla="*/ 2287707 w 3806174"/>
              <a:gd name="connsiteY10" fmla="*/ 876523 h 3087782"/>
              <a:gd name="connsiteX11" fmla="*/ 3154482 w 3806174"/>
              <a:gd name="connsiteY11" fmla="*/ 466948 h 3087782"/>
              <a:gd name="connsiteX12" fmla="*/ 3278307 w 3806174"/>
              <a:gd name="connsiteY12" fmla="*/ 228823 h 3087782"/>
              <a:gd name="connsiteX13" fmla="*/ 3566339 w 3806174"/>
              <a:gd name="connsiteY13" fmla="*/ 120650 h 3087782"/>
              <a:gd name="connsiteX14" fmla="*/ 3782362 w 3806174"/>
              <a:gd name="connsiteY14" fmla="*/ 120650 h 3087782"/>
              <a:gd name="connsiteX0" fmla="*/ 3794364 w 3818176"/>
              <a:gd name="connsiteY0" fmla="*/ 120650 h 3087782"/>
              <a:gd name="connsiteX1" fmla="*/ 3376034 w 3818176"/>
              <a:gd name="connsiteY1" fmla="*/ 809848 h 3087782"/>
              <a:gd name="connsiteX2" fmla="*/ 1861559 w 3818176"/>
              <a:gd name="connsiteY2" fmla="*/ 1524223 h 3087782"/>
              <a:gd name="connsiteX3" fmla="*/ 709034 w 3818176"/>
              <a:gd name="connsiteY3" fmla="*/ 2390998 h 3087782"/>
              <a:gd name="connsiteX4" fmla="*/ 404234 w 3818176"/>
              <a:gd name="connsiteY4" fmla="*/ 3010123 h 3087782"/>
              <a:gd name="connsiteX5" fmla="*/ 265973 w 3818176"/>
              <a:gd name="connsiteY5" fmla="*/ 2856954 h 3087782"/>
              <a:gd name="connsiteX6" fmla="*/ 193965 w 3818176"/>
              <a:gd name="connsiteY6" fmla="*/ 2784945 h 3087782"/>
              <a:gd name="connsiteX7" fmla="*/ 121957 w 3818176"/>
              <a:gd name="connsiteY7" fmla="*/ 2712937 h 3087782"/>
              <a:gd name="connsiteX8" fmla="*/ 70859 w 3818176"/>
              <a:gd name="connsiteY8" fmla="*/ 2695798 h 3087782"/>
              <a:gd name="connsiteX9" fmla="*/ 547109 w 3818176"/>
              <a:gd name="connsiteY9" fmla="*/ 1914748 h 3087782"/>
              <a:gd name="connsiteX10" fmla="*/ 1699634 w 3818176"/>
              <a:gd name="connsiteY10" fmla="*/ 1152748 h 3087782"/>
              <a:gd name="connsiteX11" fmla="*/ 2299709 w 3818176"/>
              <a:gd name="connsiteY11" fmla="*/ 876523 h 3087782"/>
              <a:gd name="connsiteX12" fmla="*/ 3166484 w 3818176"/>
              <a:gd name="connsiteY12" fmla="*/ 466948 h 3087782"/>
              <a:gd name="connsiteX13" fmla="*/ 3290309 w 3818176"/>
              <a:gd name="connsiteY13" fmla="*/ 228823 h 3087782"/>
              <a:gd name="connsiteX14" fmla="*/ 3578341 w 3818176"/>
              <a:gd name="connsiteY14" fmla="*/ 120650 h 3087782"/>
              <a:gd name="connsiteX15" fmla="*/ 3794364 w 3818176"/>
              <a:gd name="connsiteY15" fmla="*/ 120650 h 3087782"/>
              <a:gd name="connsiteX0" fmla="*/ 3743266 w 3767078"/>
              <a:gd name="connsiteY0" fmla="*/ 120650 h 3087782"/>
              <a:gd name="connsiteX1" fmla="*/ 3324936 w 3767078"/>
              <a:gd name="connsiteY1" fmla="*/ 809848 h 3087782"/>
              <a:gd name="connsiteX2" fmla="*/ 1810461 w 3767078"/>
              <a:gd name="connsiteY2" fmla="*/ 1524223 h 3087782"/>
              <a:gd name="connsiteX3" fmla="*/ 657936 w 3767078"/>
              <a:gd name="connsiteY3" fmla="*/ 2390998 h 3087782"/>
              <a:gd name="connsiteX4" fmla="*/ 353136 w 3767078"/>
              <a:gd name="connsiteY4" fmla="*/ 3010123 h 3087782"/>
              <a:gd name="connsiteX5" fmla="*/ 214875 w 3767078"/>
              <a:gd name="connsiteY5" fmla="*/ 2856954 h 3087782"/>
              <a:gd name="connsiteX6" fmla="*/ 142867 w 3767078"/>
              <a:gd name="connsiteY6" fmla="*/ 2784945 h 3087782"/>
              <a:gd name="connsiteX7" fmla="*/ 70859 w 3767078"/>
              <a:gd name="connsiteY7" fmla="*/ 2712937 h 3087782"/>
              <a:gd name="connsiteX8" fmla="*/ 70859 w 3767078"/>
              <a:gd name="connsiteY8" fmla="*/ 2640929 h 3087782"/>
              <a:gd name="connsiteX9" fmla="*/ 496011 w 3767078"/>
              <a:gd name="connsiteY9" fmla="*/ 1914748 h 3087782"/>
              <a:gd name="connsiteX10" fmla="*/ 1648536 w 3767078"/>
              <a:gd name="connsiteY10" fmla="*/ 1152748 h 3087782"/>
              <a:gd name="connsiteX11" fmla="*/ 2248611 w 3767078"/>
              <a:gd name="connsiteY11" fmla="*/ 876523 h 3087782"/>
              <a:gd name="connsiteX12" fmla="*/ 3115386 w 3767078"/>
              <a:gd name="connsiteY12" fmla="*/ 466948 h 3087782"/>
              <a:gd name="connsiteX13" fmla="*/ 3239211 w 3767078"/>
              <a:gd name="connsiteY13" fmla="*/ 228823 h 3087782"/>
              <a:gd name="connsiteX14" fmla="*/ 3527243 w 3767078"/>
              <a:gd name="connsiteY14" fmla="*/ 120650 h 3087782"/>
              <a:gd name="connsiteX15" fmla="*/ 3743266 w 3767078"/>
              <a:gd name="connsiteY15" fmla="*/ 120650 h 3087782"/>
              <a:gd name="connsiteX0" fmla="*/ 3743266 w 3767078"/>
              <a:gd name="connsiteY0" fmla="*/ 120650 h 3078628"/>
              <a:gd name="connsiteX1" fmla="*/ 3324936 w 3767078"/>
              <a:gd name="connsiteY1" fmla="*/ 809848 h 3078628"/>
              <a:gd name="connsiteX2" fmla="*/ 1810461 w 3767078"/>
              <a:gd name="connsiteY2" fmla="*/ 1524223 h 3078628"/>
              <a:gd name="connsiteX3" fmla="*/ 657936 w 3767078"/>
              <a:gd name="connsiteY3" fmla="*/ 2390998 h 3078628"/>
              <a:gd name="connsiteX4" fmla="*/ 358891 w 3767078"/>
              <a:gd name="connsiteY4" fmla="*/ 3000969 h 3078628"/>
              <a:gd name="connsiteX5" fmla="*/ 214875 w 3767078"/>
              <a:gd name="connsiteY5" fmla="*/ 2856954 h 3078628"/>
              <a:gd name="connsiteX6" fmla="*/ 142867 w 3767078"/>
              <a:gd name="connsiteY6" fmla="*/ 2784945 h 3078628"/>
              <a:gd name="connsiteX7" fmla="*/ 70859 w 3767078"/>
              <a:gd name="connsiteY7" fmla="*/ 2712937 h 3078628"/>
              <a:gd name="connsiteX8" fmla="*/ 70859 w 3767078"/>
              <a:gd name="connsiteY8" fmla="*/ 2640929 h 3078628"/>
              <a:gd name="connsiteX9" fmla="*/ 496011 w 3767078"/>
              <a:gd name="connsiteY9" fmla="*/ 1914748 h 3078628"/>
              <a:gd name="connsiteX10" fmla="*/ 1648536 w 3767078"/>
              <a:gd name="connsiteY10" fmla="*/ 1152748 h 3078628"/>
              <a:gd name="connsiteX11" fmla="*/ 2248611 w 3767078"/>
              <a:gd name="connsiteY11" fmla="*/ 876523 h 3078628"/>
              <a:gd name="connsiteX12" fmla="*/ 3115386 w 3767078"/>
              <a:gd name="connsiteY12" fmla="*/ 466948 h 3078628"/>
              <a:gd name="connsiteX13" fmla="*/ 3239211 w 3767078"/>
              <a:gd name="connsiteY13" fmla="*/ 228823 h 3078628"/>
              <a:gd name="connsiteX14" fmla="*/ 3527243 w 3767078"/>
              <a:gd name="connsiteY14" fmla="*/ 120650 h 3078628"/>
              <a:gd name="connsiteX15" fmla="*/ 3743266 w 3767078"/>
              <a:gd name="connsiteY15" fmla="*/ 120650 h 3078628"/>
              <a:gd name="connsiteX0" fmla="*/ 3743266 w 3767078"/>
              <a:gd name="connsiteY0" fmla="*/ 120650 h 3090630"/>
              <a:gd name="connsiteX1" fmla="*/ 3324936 w 3767078"/>
              <a:gd name="connsiteY1" fmla="*/ 809848 h 3090630"/>
              <a:gd name="connsiteX2" fmla="*/ 1810461 w 3767078"/>
              <a:gd name="connsiteY2" fmla="*/ 1524223 h 3090630"/>
              <a:gd name="connsiteX3" fmla="*/ 657936 w 3767078"/>
              <a:gd name="connsiteY3" fmla="*/ 2390998 h 3090630"/>
              <a:gd name="connsiteX4" fmla="*/ 358891 w 3767078"/>
              <a:gd name="connsiteY4" fmla="*/ 3000969 h 3090630"/>
              <a:gd name="connsiteX5" fmla="*/ 286883 w 3767078"/>
              <a:gd name="connsiteY5" fmla="*/ 2928961 h 3090630"/>
              <a:gd name="connsiteX6" fmla="*/ 214875 w 3767078"/>
              <a:gd name="connsiteY6" fmla="*/ 2856954 h 3090630"/>
              <a:gd name="connsiteX7" fmla="*/ 142867 w 3767078"/>
              <a:gd name="connsiteY7" fmla="*/ 2784945 h 3090630"/>
              <a:gd name="connsiteX8" fmla="*/ 70859 w 3767078"/>
              <a:gd name="connsiteY8" fmla="*/ 2712937 h 3090630"/>
              <a:gd name="connsiteX9" fmla="*/ 70859 w 3767078"/>
              <a:gd name="connsiteY9" fmla="*/ 2640929 h 3090630"/>
              <a:gd name="connsiteX10" fmla="*/ 496011 w 3767078"/>
              <a:gd name="connsiteY10" fmla="*/ 1914748 h 3090630"/>
              <a:gd name="connsiteX11" fmla="*/ 1648536 w 3767078"/>
              <a:gd name="connsiteY11" fmla="*/ 1152748 h 3090630"/>
              <a:gd name="connsiteX12" fmla="*/ 2248611 w 3767078"/>
              <a:gd name="connsiteY12" fmla="*/ 876523 h 3090630"/>
              <a:gd name="connsiteX13" fmla="*/ 3115386 w 3767078"/>
              <a:gd name="connsiteY13" fmla="*/ 466948 h 3090630"/>
              <a:gd name="connsiteX14" fmla="*/ 3239211 w 3767078"/>
              <a:gd name="connsiteY14" fmla="*/ 228823 h 3090630"/>
              <a:gd name="connsiteX15" fmla="*/ 3527243 w 3767078"/>
              <a:gd name="connsiteY15" fmla="*/ 120650 h 3090630"/>
              <a:gd name="connsiteX16" fmla="*/ 3743266 w 3767078"/>
              <a:gd name="connsiteY16" fmla="*/ 120650 h 3090630"/>
              <a:gd name="connsiteX0" fmla="*/ 3743266 w 3767078"/>
              <a:gd name="connsiteY0" fmla="*/ 120650 h 3018622"/>
              <a:gd name="connsiteX1" fmla="*/ 3324936 w 3767078"/>
              <a:gd name="connsiteY1" fmla="*/ 809848 h 3018622"/>
              <a:gd name="connsiteX2" fmla="*/ 1810461 w 3767078"/>
              <a:gd name="connsiteY2" fmla="*/ 1524223 h 3018622"/>
              <a:gd name="connsiteX3" fmla="*/ 657936 w 3767078"/>
              <a:gd name="connsiteY3" fmla="*/ 2390998 h 3018622"/>
              <a:gd name="connsiteX4" fmla="*/ 358891 w 3767078"/>
              <a:gd name="connsiteY4" fmla="*/ 2928961 h 3018622"/>
              <a:gd name="connsiteX5" fmla="*/ 286883 w 3767078"/>
              <a:gd name="connsiteY5" fmla="*/ 2928961 h 3018622"/>
              <a:gd name="connsiteX6" fmla="*/ 214875 w 3767078"/>
              <a:gd name="connsiteY6" fmla="*/ 2856954 h 3018622"/>
              <a:gd name="connsiteX7" fmla="*/ 142867 w 3767078"/>
              <a:gd name="connsiteY7" fmla="*/ 2784945 h 3018622"/>
              <a:gd name="connsiteX8" fmla="*/ 70859 w 3767078"/>
              <a:gd name="connsiteY8" fmla="*/ 2712937 h 3018622"/>
              <a:gd name="connsiteX9" fmla="*/ 70859 w 3767078"/>
              <a:gd name="connsiteY9" fmla="*/ 2640929 h 3018622"/>
              <a:gd name="connsiteX10" fmla="*/ 496011 w 3767078"/>
              <a:gd name="connsiteY10" fmla="*/ 1914748 h 3018622"/>
              <a:gd name="connsiteX11" fmla="*/ 1648536 w 3767078"/>
              <a:gd name="connsiteY11" fmla="*/ 1152748 h 3018622"/>
              <a:gd name="connsiteX12" fmla="*/ 2248611 w 3767078"/>
              <a:gd name="connsiteY12" fmla="*/ 876523 h 3018622"/>
              <a:gd name="connsiteX13" fmla="*/ 3115386 w 3767078"/>
              <a:gd name="connsiteY13" fmla="*/ 466948 h 3018622"/>
              <a:gd name="connsiteX14" fmla="*/ 3239211 w 3767078"/>
              <a:gd name="connsiteY14" fmla="*/ 228823 h 3018622"/>
              <a:gd name="connsiteX15" fmla="*/ 3527243 w 3767078"/>
              <a:gd name="connsiteY15" fmla="*/ 120650 h 3018622"/>
              <a:gd name="connsiteX16" fmla="*/ 3743266 w 3767078"/>
              <a:gd name="connsiteY16" fmla="*/ 120650 h 301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67078" h="3018622">
                <a:moveTo>
                  <a:pt x="3743266" y="120650"/>
                </a:moveTo>
                <a:cubicBezTo>
                  <a:pt x="3757554" y="217488"/>
                  <a:pt x="3647070" y="575919"/>
                  <a:pt x="3324936" y="809848"/>
                </a:cubicBezTo>
                <a:cubicBezTo>
                  <a:pt x="3002802" y="1043777"/>
                  <a:pt x="2254961" y="1260698"/>
                  <a:pt x="1810461" y="1524223"/>
                </a:cubicBezTo>
                <a:cubicBezTo>
                  <a:pt x="1365961" y="1787748"/>
                  <a:pt x="899864" y="2156875"/>
                  <a:pt x="657936" y="2390998"/>
                </a:cubicBezTo>
                <a:cubicBezTo>
                  <a:pt x="416008" y="2625121"/>
                  <a:pt x="420733" y="2839301"/>
                  <a:pt x="358891" y="2928961"/>
                </a:cubicBezTo>
                <a:cubicBezTo>
                  <a:pt x="297049" y="3018622"/>
                  <a:pt x="310886" y="2940962"/>
                  <a:pt x="286883" y="2928961"/>
                </a:cubicBezTo>
                <a:cubicBezTo>
                  <a:pt x="262880" y="2916960"/>
                  <a:pt x="235632" y="2884958"/>
                  <a:pt x="214875" y="2856954"/>
                </a:cubicBezTo>
                <a:lnTo>
                  <a:pt x="142867" y="2784945"/>
                </a:lnTo>
                <a:cubicBezTo>
                  <a:pt x="118864" y="2760942"/>
                  <a:pt x="82860" y="2736940"/>
                  <a:pt x="70859" y="2712937"/>
                </a:cubicBezTo>
                <a:cubicBezTo>
                  <a:pt x="58858" y="2688934"/>
                  <a:pt x="0" y="2773960"/>
                  <a:pt x="70859" y="2640929"/>
                </a:cubicBezTo>
                <a:cubicBezTo>
                  <a:pt x="141718" y="2507898"/>
                  <a:pt x="233065" y="2162778"/>
                  <a:pt x="496011" y="1914748"/>
                </a:cubicBezTo>
                <a:cubicBezTo>
                  <a:pt x="758957" y="1666718"/>
                  <a:pt x="1356436" y="1325785"/>
                  <a:pt x="1648536" y="1152748"/>
                </a:cubicBezTo>
                <a:cubicBezTo>
                  <a:pt x="1940636" y="979711"/>
                  <a:pt x="2248611" y="876523"/>
                  <a:pt x="2248611" y="876523"/>
                </a:cubicBezTo>
                <a:cubicBezTo>
                  <a:pt x="2493086" y="762223"/>
                  <a:pt x="2950286" y="574898"/>
                  <a:pt x="3115386" y="466948"/>
                </a:cubicBezTo>
                <a:cubicBezTo>
                  <a:pt x="3280486" y="358998"/>
                  <a:pt x="3170568" y="286539"/>
                  <a:pt x="3239211" y="228823"/>
                </a:cubicBezTo>
                <a:cubicBezTo>
                  <a:pt x="3307854" y="171107"/>
                  <a:pt x="3443234" y="138679"/>
                  <a:pt x="3527243" y="120650"/>
                </a:cubicBezTo>
                <a:cubicBezTo>
                  <a:pt x="3611252" y="102621"/>
                  <a:pt x="3767078" y="0"/>
                  <a:pt x="3743266" y="1206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971243" y="4371975"/>
            <a:ext cx="2869096" cy="2760910"/>
          </a:xfrm>
          <a:custGeom>
            <a:avLst/>
            <a:gdLst>
              <a:gd name="connsiteX0" fmla="*/ 73025 w 2808288"/>
              <a:gd name="connsiteY0" fmla="*/ 2641600 h 2755900"/>
              <a:gd name="connsiteX1" fmla="*/ 1320800 w 2808288"/>
              <a:gd name="connsiteY1" fmla="*/ 2070100 h 2755900"/>
              <a:gd name="connsiteX2" fmla="*/ 2187575 w 2808288"/>
              <a:gd name="connsiteY2" fmla="*/ 822325 h 2755900"/>
              <a:gd name="connsiteX3" fmla="*/ 2359025 w 2808288"/>
              <a:gd name="connsiteY3" fmla="*/ 127000 h 2755900"/>
              <a:gd name="connsiteX4" fmla="*/ 2368550 w 2808288"/>
              <a:gd name="connsiteY4" fmla="*/ 60325 h 2755900"/>
              <a:gd name="connsiteX5" fmla="*/ 2501900 w 2808288"/>
              <a:gd name="connsiteY5" fmla="*/ 50800 h 2755900"/>
              <a:gd name="connsiteX6" fmla="*/ 2606675 w 2808288"/>
              <a:gd name="connsiteY6" fmla="*/ 50800 h 2755900"/>
              <a:gd name="connsiteX7" fmla="*/ 2682875 w 2808288"/>
              <a:gd name="connsiteY7" fmla="*/ 50800 h 2755900"/>
              <a:gd name="connsiteX8" fmla="*/ 2730500 w 2808288"/>
              <a:gd name="connsiteY8" fmla="*/ 50800 h 2755900"/>
              <a:gd name="connsiteX9" fmla="*/ 2787650 w 2808288"/>
              <a:gd name="connsiteY9" fmla="*/ 50800 h 2755900"/>
              <a:gd name="connsiteX10" fmla="*/ 2806700 w 2808288"/>
              <a:gd name="connsiteY10" fmla="*/ 98425 h 2755900"/>
              <a:gd name="connsiteX11" fmla="*/ 2778125 w 2808288"/>
              <a:gd name="connsiteY11" fmla="*/ 374650 h 2755900"/>
              <a:gd name="connsiteX12" fmla="*/ 2663825 w 2808288"/>
              <a:gd name="connsiteY12" fmla="*/ 984250 h 2755900"/>
              <a:gd name="connsiteX13" fmla="*/ 2378075 w 2808288"/>
              <a:gd name="connsiteY13" fmla="*/ 1508125 h 2755900"/>
              <a:gd name="connsiteX14" fmla="*/ 1901825 w 2808288"/>
              <a:gd name="connsiteY14" fmla="*/ 2165350 h 2755900"/>
              <a:gd name="connsiteX15" fmla="*/ 1301750 w 2808288"/>
              <a:gd name="connsiteY15" fmla="*/ 2584450 h 2755900"/>
              <a:gd name="connsiteX16" fmla="*/ 882650 w 2808288"/>
              <a:gd name="connsiteY16" fmla="*/ 2746375 h 2755900"/>
              <a:gd name="connsiteX17" fmla="*/ 73025 w 2808288"/>
              <a:gd name="connsiteY17" fmla="*/ 2641600 h 2755900"/>
              <a:gd name="connsiteX0" fmla="*/ 155575 w 2890838"/>
              <a:gd name="connsiteY0" fmla="*/ 2641600 h 2760910"/>
              <a:gd name="connsiteX1" fmla="*/ 1403350 w 2890838"/>
              <a:gd name="connsiteY1" fmla="*/ 2070100 h 2760910"/>
              <a:gd name="connsiteX2" fmla="*/ 2270125 w 2890838"/>
              <a:gd name="connsiteY2" fmla="*/ 822325 h 2760910"/>
              <a:gd name="connsiteX3" fmla="*/ 2441575 w 2890838"/>
              <a:gd name="connsiteY3" fmla="*/ 127000 h 2760910"/>
              <a:gd name="connsiteX4" fmla="*/ 2451100 w 2890838"/>
              <a:gd name="connsiteY4" fmla="*/ 60325 h 2760910"/>
              <a:gd name="connsiteX5" fmla="*/ 2584450 w 2890838"/>
              <a:gd name="connsiteY5" fmla="*/ 50800 h 2760910"/>
              <a:gd name="connsiteX6" fmla="*/ 2689225 w 2890838"/>
              <a:gd name="connsiteY6" fmla="*/ 50800 h 2760910"/>
              <a:gd name="connsiteX7" fmla="*/ 2765425 w 2890838"/>
              <a:gd name="connsiteY7" fmla="*/ 50800 h 2760910"/>
              <a:gd name="connsiteX8" fmla="*/ 2813050 w 2890838"/>
              <a:gd name="connsiteY8" fmla="*/ 50800 h 2760910"/>
              <a:gd name="connsiteX9" fmla="*/ 2870200 w 2890838"/>
              <a:gd name="connsiteY9" fmla="*/ 50800 h 2760910"/>
              <a:gd name="connsiteX10" fmla="*/ 2889250 w 2890838"/>
              <a:gd name="connsiteY10" fmla="*/ 98425 h 2760910"/>
              <a:gd name="connsiteX11" fmla="*/ 2860675 w 2890838"/>
              <a:gd name="connsiteY11" fmla="*/ 374650 h 2760910"/>
              <a:gd name="connsiteX12" fmla="*/ 2746375 w 2890838"/>
              <a:gd name="connsiteY12" fmla="*/ 984250 h 2760910"/>
              <a:gd name="connsiteX13" fmla="*/ 2460625 w 2890838"/>
              <a:gd name="connsiteY13" fmla="*/ 1508125 h 2760910"/>
              <a:gd name="connsiteX14" fmla="*/ 1984375 w 2890838"/>
              <a:gd name="connsiteY14" fmla="*/ 2165350 h 2760910"/>
              <a:gd name="connsiteX15" fmla="*/ 1384300 w 2890838"/>
              <a:gd name="connsiteY15" fmla="*/ 2584450 h 2760910"/>
              <a:gd name="connsiteX16" fmla="*/ 965200 w 2890838"/>
              <a:gd name="connsiteY16" fmla="*/ 2746375 h 2760910"/>
              <a:gd name="connsiteX17" fmla="*/ 466874 w 2890838"/>
              <a:gd name="connsiteY17" fmla="*/ 2671663 h 2760910"/>
              <a:gd name="connsiteX18" fmla="*/ 155575 w 2890838"/>
              <a:gd name="connsiteY18" fmla="*/ 2641600 h 2760910"/>
              <a:gd name="connsiteX0" fmla="*/ 155575 w 2867571"/>
              <a:gd name="connsiteY0" fmla="*/ 2599655 h 2760910"/>
              <a:gd name="connsiteX1" fmla="*/ 1380083 w 2867571"/>
              <a:gd name="connsiteY1" fmla="*/ 2070100 h 2760910"/>
              <a:gd name="connsiteX2" fmla="*/ 2246858 w 2867571"/>
              <a:gd name="connsiteY2" fmla="*/ 822325 h 2760910"/>
              <a:gd name="connsiteX3" fmla="*/ 2418308 w 2867571"/>
              <a:gd name="connsiteY3" fmla="*/ 127000 h 2760910"/>
              <a:gd name="connsiteX4" fmla="*/ 2427833 w 2867571"/>
              <a:gd name="connsiteY4" fmla="*/ 60325 h 2760910"/>
              <a:gd name="connsiteX5" fmla="*/ 2561183 w 2867571"/>
              <a:gd name="connsiteY5" fmla="*/ 50800 h 2760910"/>
              <a:gd name="connsiteX6" fmla="*/ 2665958 w 2867571"/>
              <a:gd name="connsiteY6" fmla="*/ 50800 h 2760910"/>
              <a:gd name="connsiteX7" fmla="*/ 2742158 w 2867571"/>
              <a:gd name="connsiteY7" fmla="*/ 50800 h 2760910"/>
              <a:gd name="connsiteX8" fmla="*/ 2789783 w 2867571"/>
              <a:gd name="connsiteY8" fmla="*/ 50800 h 2760910"/>
              <a:gd name="connsiteX9" fmla="*/ 2846933 w 2867571"/>
              <a:gd name="connsiteY9" fmla="*/ 50800 h 2760910"/>
              <a:gd name="connsiteX10" fmla="*/ 2865983 w 2867571"/>
              <a:gd name="connsiteY10" fmla="*/ 98425 h 2760910"/>
              <a:gd name="connsiteX11" fmla="*/ 2837408 w 2867571"/>
              <a:gd name="connsiteY11" fmla="*/ 374650 h 2760910"/>
              <a:gd name="connsiteX12" fmla="*/ 2723108 w 2867571"/>
              <a:gd name="connsiteY12" fmla="*/ 984250 h 2760910"/>
              <a:gd name="connsiteX13" fmla="*/ 2437358 w 2867571"/>
              <a:gd name="connsiteY13" fmla="*/ 1508125 h 2760910"/>
              <a:gd name="connsiteX14" fmla="*/ 1961108 w 2867571"/>
              <a:gd name="connsiteY14" fmla="*/ 2165350 h 2760910"/>
              <a:gd name="connsiteX15" fmla="*/ 1361033 w 2867571"/>
              <a:gd name="connsiteY15" fmla="*/ 2584450 h 2760910"/>
              <a:gd name="connsiteX16" fmla="*/ 941933 w 2867571"/>
              <a:gd name="connsiteY16" fmla="*/ 2746375 h 2760910"/>
              <a:gd name="connsiteX17" fmla="*/ 443607 w 2867571"/>
              <a:gd name="connsiteY17" fmla="*/ 2671663 h 2760910"/>
              <a:gd name="connsiteX18" fmla="*/ 155575 w 2867571"/>
              <a:gd name="connsiteY18" fmla="*/ 2599655 h 2760910"/>
              <a:gd name="connsiteX0" fmla="*/ 155575 w 2867571"/>
              <a:gd name="connsiteY0" fmla="*/ 2599655 h 2760910"/>
              <a:gd name="connsiteX1" fmla="*/ 1307703 w 2867571"/>
              <a:gd name="connsiteY1" fmla="*/ 2095599 h 2760910"/>
              <a:gd name="connsiteX2" fmla="*/ 2246858 w 2867571"/>
              <a:gd name="connsiteY2" fmla="*/ 822325 h 2760910"/>
              <a:gd name="connsiteX3" fmla="*/ 2418308 w 2867571"/>
              <a:gd name="connsiteY3" fmla="*/ 127000 h 2760910"/>
              <a:gd name="connsiteX4" fmla="*/ 2427833 w 2867571"/>
              <a:gd name="connsiteY4" fmla="*/ 60325 h 2760910"/>
              <a:gd name="connsiteX5" fmla="*/ 2561183 w 2867571"/>
              <a:gd name="connsiteY5" fmla="*/ 50800 h 2760910"/>
              <a:gd name="connsiteX6" fmla="*/ 2665958 w 2867571"/>
              <a:gd name="connsiteY6" fmla="*/ 50800 h 2760910"/>
              <a:gd name="connsiteX7" fmla="*/ 2742158 w 2867571"/>
              <a:gd name="connsiteY7" fmla="*/ 50800 h 2760910"/>
              <a:gd name="connsiteX8" fmla="*/ 2789783 w 2867571"/>
              <a:gd name="connsiteY8" fmla="*/ 50800 h 2760910"/>
              <a:gd name="connsiteX9" fmla="*/ 2846933 w 2867571"/>
              <a:gd name="connsiteY9" fmla="*/ 50800 h 2760910"/>
              <a:gd name="connsiteX10" fmla="*/ 2865983 w 2867571"/>
              <a:gd name="connsiteY10" fmla="*/ 98425 h 2760910"/>
              <a:gd name="connsiteX11" fmla="*/ 2837408 w 2867571"/>
              <a:gd name="connsiteY11" fmla="*/ 374650 h 2760910"/>
              <a:gd name="connsiteX12" fmla="*/ 2723108 w 2867571"/>
              <a:gd name="connsiteY12" fmla="*/ 984250 h 2760910"/>
              <a:gd name="connsiteX13" fmla="*/ 2437358 w 2867571"/>
              <a:gd name="connsiteY13" fmla="*/ 1508125 h 2760910"/>
              <a:gd name="connsiteX14" fmla="*/ 1961108 w 2867571"/>
              <a:gd name="connsiteY14" fmla="*/ 2165350 h 2760910"/>
              <a:gd name="connsiteX15" fmla="*/ 1361033 w 2867571"/>
              <a:gd name="connsiteY15" fmla="*/ 2584450 h 2760910"/>
              <a:gd name="connsiteX16" fmla="*/ 941933 w 2867571"/>
              <a:gd name="connsiteY16" fmla="*/ 2746375 h 2760910"/>
              <a:gd name="connsiteX17" fmla="*/ 443607 w 2867571"/>
              <a:gd name="connsiteY17" fmla="*/ 2671663 h 2760910"/>
              <a:gd name="connsiteX18" fmla="*/ 155575 w 2867571"/>
              <a:gd name="connsiteY18" fmla="*/ 2599655 h 2760910"/>
              <a:gd name="connsiteX0" fmla="*/ 155575 w 2867571"/>
              <a:gd name="connsiteY0" fmla="*/ 2599655 h 2760910"/>
              <a:gd name="connsiteX1" fmla="*/ 1307703 w 2867571"/>
              <a:gd name="connsiteY1" fmla="*/ 2095599 h 2760910"/>
              <a:gd name="connsiteX2" fmla="*/ 1811759 w 2867571"/>
              <a:gd name="connsiteY2" fmla="*/ 1663551 h 2760910"/>
              <a:gd name="connsiteX3" fmla="*/ 2246858 w 2867571"/>
              <a:gd name="connsiteY3" fmla="*/ 822325 h 2760910"/>
              <a:gd name="connsiteX4" fmla="*/ 2418308 w 2867571"/>
              <a:gd name="connsiteY4" fmla="*/ 127000 h 2760910"/>
              <a:gd name="connsiteX5" fmla="*/ 2427833 w 2867571"/>
              <a:gd name="connsiteY5" fmla="*/ 60325 h 2760910"/>
              <a:gd name="connsiteX6" fmla="*/ 2561183 w 2867571"/>
              <a:gd name="connsiteY6" fmla="*/ 50800 h 2760910"/>
              <a:gd name="connsiteX7" fmla="*/ 2665958 w 2867571"/>
              <a:gd name="connsiteY7" fmla="*/ 50800 h 2760910"/>
              <a:gd name="connsiteX8" fmla="*/ 2742158 w 2867571"/>
              <a:gd name="connsiteY8" fmla="*/ 50800 h 2760910"/>
              <a:gd name="connsiteX9" fmla="*/ 2789783 w 2867571"/>
              <a:gd name="connsiteY9" fmla="*/ 50800 h 2760910"/>
              <a:gd name="connsiteX10" fmla="*/ 2846933 w 2867571"/>
              <a:gd name="connsiteY10" fmla="*/ 50800 h 2760910"/>
              <a:gd name="connsiteX11" fmla="*/ 2865983 w 2867571"/>
              <a:gd name="connsiteY11" fmla="*/ 98425 h 2760910"/>
              <a:gd name="connsiteX12" fmla="*/ 2837408 w 2867571"/>
              <a:gd name="connsiteY12" fmla="*/ 374650 h 2760910"/>
              <a:gd name="connsiteX13" fmla="*/ 2723108 w 2867571"/>
              <a:gd name="connsiteY13" fmla="*/ 984250 h 2760910"/>
              <a:gd name="connsiteX14" fmla="*/ 2437358 w 2867571"/>
              <a:gd name="connsiteY14" fmla="*/ 1508125 h 2760910"/>
              <a:gd name="connsiteX15" fmla="*/ 1961108 w 2867571"/>
              <a:gd name="connsiteY15" fmla="*/ 2165350 h 2760910"/>
              <a:gd name="connsiteX16" fmla="*/ 1361033 w 2867571"/>
              <a:gd name="connsiteY16" fmla="*/ 2584450 h 2760910"/>
              <a:gd name="connsiteX17" fmla="*/ 941933 w 2867571"/>
              <a:gd name="connsiteY17" fmla="*/ 2746375 h 2760910"/>
              <a:gd name="connsiteX18" fmla="*/ 443607 w 2867571"/>
              <a:gd name="connsiteY18" fmla="*/ 2671663 h 2760910"/>
              <a:gd name="connsiteX19" fmla="*/ 155575 w 2867571"/>
              <a:gd name="connsiteY19" fmla="*/ 2599655 h 2760910"/>
              <a:gd name="connsiteX0" fmla="*/ 155575 w 2869096"/>
              <a:gd name="connsiteY0" fmla="*/ 2599655 h 2760910"/>
              <a:gd name="connsiteX1" fmla="*/ 1307703 w 2869096"/>
              <a:gd name="connsiteY1" fmla="*/ 2095599 h 2760910"/>
              <a:gd name="connsiteX2" fmla="*/ 1811759 w 2869096"/>
              <a:gd name="connsiteY2" fmla="*/ 1663551 h 2760910"/>
              <a:gd name="connsiteX3" fmla="*/ 2246858 w 2869096"/>
              <a:gd name="connsiteY3" fmla="*/ 822325 h 2760910"/>
              <a:gd name="connsiteX4" fmla="*/ 2418308 w 2869096"/>
              <a:gd name="connsiteY4" fmla="*/ 127000 h 2760910"/>
              <a:gd name="connsiteX5" fmla="*/ 2427833 w 2869096"/>
              <a:gd name="connsiteY5" fmla="*/ 60325 h 2760910"/>
              <a:gd name="connsiteX6" fmla="*/ 2561183 w 2869096"/>
              <a:gd name="connsiteY6" fmla="*/ 50800 h 2760910"/>
              <a:gd name="connsiteX7" fmla="*/ 2665958 w 2869096"/>
              <a:gd name="connsiteY7" fmla="*/ 50800 h 2760910"/>
              <a:gd name="connsiteX8" fmla="*/ 2742158 w 2869096"/>
              <a:gd name="connsiteY8" fmla="*/ 50800 h 2760910"/>
              <a:gd name="connsiteX9" fmla="*/ 2789783 w 2869096"/>
              <a:gd name="connsiteY9" fmla="*/ 50800 h 2760910"/>
              <a:gd name="connsiteX10" fmla="*/ 2846933 w 2869096"/>
              <a:gd name="connsiteY10" fmla="*/ 50800 h 2760910"/>
              <a:gd name="connsiteX11" fmla="*/ 2865983 w 2869096"/>
              <a:gd name="connsiteY11" fmla="*/ 98425 h 2760910"/>
              <a:gd name="connsiteX12" fmla="*/ 2837408 w 2869096"/>
              <a:gd name="connsiteY12" fmla="*/ 374650 h 2760910"/>
              <a:gd name="connsiteX13" fmla="*/ 2675855 w 2869096"/>
              <a:gd name="connsiteY13" fmla="*/ 943471 h 2760910"/>
              <a:gd name="connsiteX14" fmla="*/ 2437358 w 2869096"/>
              <a:gd name="connsiteY14" fmla="*/ 1508125 h 2760910"/>
              <a:gd name="connsiteX15" fmla="*/ 1961108 w 2869096"/>
              <a:gd name="connsiteY15" fmla="*/ 2165350 h 2760910"/>
              <a:gd name="connsiteX16" fmla="*/ 1361033 w 2869096"/>
              <a:gd name="connsiteY16" fmla="*/ 2584450 h 2760910"/>
              <a:gd name="connsiteX17" fmla="*/ 941933 w 2869096"/>
              <a:gd name="connsiteY17" fmla="*/ 2746375 h 2760910"/>
              <a:gd name="connsiteX18" fmla="*/ 443607 w 2869096"/>
              <a:gd name="connsiteY18" fmla="*/ 2671663 h 2760910"/>
              <a:gd name="connsiteX19" fmla="*/ 155575 w 2869096"/>
              <a:gd name="connsiteY19" fmla="*/ 2599655 h 276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69096" h="2760910">
                <a:moveTo>
                  <a:pt x="155575" y="2599655"/>
                </a:moveTo>
                <a:cubicBezTo>
                  <a:pt x="228600" y="2486943"/>
                  <a:pt x="959156" y="2391821"/>
                  <a:pt x="1307703" y="2095599"/>
                </a:cubicBezTo>
                <a:cubicBezTo>
                  <a:pt x="1564175" y="1939077"/>
                  <a:pt x="1655233" y="1875763"/>
                  <a:pt x="1811759" y="1663551"/>
                </a:cubicBezTo>
                <a:cubicBezTo>
                  <a:pt x="1968285" y="1451339"/>
                  <a:pt x="2145767" y="1078417"/>
                  <a:pt x="2246858" y="822325"/>
                </a:cubicBezTo>
                <a:cubicBezTo>
                  <a:pt x="2347949" y="566233"/>
                  <a:pt x="2388146" y="254000"/>
                  <a:pt x="2418308" y="127000"/>
                </a:cubicBezTo>
                <a:cubicBezTo>
                  <a:pt x="2448470" y="0"/>
                  <a:pt x="2404021" y="73025"/>
                  <a:pt x="2427833" y="60325"/>
                </a:cubicBezTo>
                <a:cubicBezTo>
                  <a:pt x="2451646" y="47625"/>
                  <a:pt x="2521496" y="52387"/>
                  <a:pt x="2561183" y="50800"/>
                </a:cubicBezTo>
                <a:cubicBezTo>
                  <a:pt x="2600870" y="49213"/>
                  <a:pt x="2665958" y="50800"/>
                  <a:pt x="2665958" y="50800"/>
                </a:cubicBezTo>
                <a:lnTo>
                  <a:pt x="2742158" y="50800"/>
                </a:lnTo>
                <a:lnTo>
                  <a:pt x="2789783" y="50800"/>
                </a:lnTo>
                <a:cubicBezTo>
                  <a:pt x="2807245" y="50800"/>
                  <a:pt x="2834233" y="42863"/>
                  <a:pt x="2846933" y="50800"/>
                </a:cubicBezTo>
                <a:cubicBezTo>
                  <a:pt x="2859633" y="58737"/>
                  <a:pt x="2867571" y="44450"/>
                  <a:pt x="2865983" y="98425"/>
                </a:cubicBezTo>
                <a:cubicBezTo>
                  <a:pt x="2864396" y="152400"/>
                  <a:pt x="2869096" y="233809"/>
                  <a:pt x="2837408" y="374650"/>
                </a:cubicBezTo>
                <a:cubicBezTo>
                  <a:pt x="2805720" y="515491"/>
                  <a:pt x="2742530" y="754559"/>
                  <a:pt x="2675855" y="943471"/>
                </a:cubicBezTo>
                <a:cubicBezTo>
                  <a:pt x="2609180" y="1132384"/>
                  <a:pt x="2556483" y="1304478"/>
                  <a:pt x="2437358" y="1508125"/>
                </a:cubicBezTo>
                <a:cubicBezTo>
                  <a:pt x="2318233" y="1711772"/>
                  <a:pt x="2140495" y="1985963"/>
                  <a:pt x="1961108" y="2165350"/>
                </a:cubicBezTo>
                <a:cubicBezTo>
                  <a:pt x="1781721" y="2344737"/>
                  <a:pt x="1530896" y="2487613"/>
                  <a:pt x="1361033" y="2584450"/>
                </a:cubicBezTo>
                <a:cubicBezTo>
                  <a:pt x="1191171" y="2681288"/>
                  <a:pt x="1094837" y="2731840"/>
                  <a:pt x="941933" y="2746375"/>
                </a:cubicBezTo>
                <a:cubicBezTo>
                  <a:pt x="789029" y="2760910"/>
                  <a:pt x="574667" y="2696116"/>
                  <a:pt x="443607" y="2671663"/>
                </a:cubicBezTo>
                <a:cubicBezTo>
                  <a:pt x="312547" y="2647210"/>
                  <a:pt x="0" y="2710780"/>
                  <a:pt x="155575" y="25996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-122237" y="-217487"/>
            <a:ext cx="12196762" cy="7556499"/>
          </a:xfrm>
          <a:custGeom>
            <a:avLst/>
            <a:gdLst>
              <a:gd name="connsiteX0" fmla="*/ 1550987 w 12196762"/>
              <a:gd name="connsiteY0" fmla="*/ 960437 h 7556499"/>
              <a:gd name="connsiteX1" fmla="*/ 1217612 w 12196762"/>
              <a:gd name="connsiteY1" fmla="*/ 2084387 h 7556499"/>
              <a:gd name="connsiteX2" fmla="*/ 903287 w 12196762"/>
              <a:gd name="connsiteY2" fmla="*/ 2427287 h 7556499"/>
              <a:gd name="connsiteX3" fmla="*/ 103187 w 12196762"/>
              <a:gd name="connsiteY3" fmla="*/ 2808287 h 7556499"/>
              <a:gd name="connsiteX4" fmla="*/ 284162 w 12196762"/>
              <a:gd name="connsiteY4" fmla="*/ 3532187 h 7556499"/>
              <a:gd name="connsiteX5" fmla="*/ 874712 w 12196762"/>
              <a:gd name="connsiteY5" fmla="*/ 4141787 h 7556499"/>
              <a:gd name="connsiteX6" fmla="*/ 1389062 w 12196762"/>
              <a:gd name="connsiteY6" fmla="*/ 4760912 h 7556499"/>
              <a:gd name="connsiteX7" fmla="*/ 1493837 w 12196762"/>
              <a:gd name="connsiteY7" fmla="*/ 5170487 h 7556499"/>
              <a:gd name="connsiteX8" fmla="*/ 1284287 w 12196762"/>
              <a:gd name="connsiteY8" fmla="*/ 5713412 h 7556499"/>
              <a:gd name="connsiteX9" fmla="*/ 1179512 w 12196762"/>
              <a:gd name="connsiteY9" fmla="*/ 5951537 h 7556499"/>
              <a:gd name="connsiteX10" fmla="*/ 1579562 w 12196762"/>
              <a:gd name="connsiteY10" fmla="*/ 6151562 h 7556499"/>
              <a:gd name="connsiteX11" fmla="*/ 2284412 w 12196762"/>
              <a:gd name="connsiteY11" fmla="*/ 6256337 h 7556499"/>
              <a:gd name="connsiteX12" fmla="*/ 3436937 w 12196762"/>
              <a:gd name="connsiteY12" fmla="*/ 6494462 h 7556499"/>
              <a:gd name="connsiteX13" fmla="*/ 3646487 w 12196762"/>
              <a:gd name="connsiteY13" fmla="*/ 7199312 h 7556499"/>
              <a:gd name="connsiteX14" fmla="*/ 3808412 w 12196762"/>
              <a:gd name="connsiteY14" fmla="*/ 7313612 h 7556499"/>
              <a:gd name="connsiteX15" fmla="*/ 4303712 w 12196762"/>
              <a:gd name="connsiteY15" fmla="*/ 7418387 h 7556499"/>
              <a:gd name="connsiteX16" fmla="*/ 5046662 w 12196762"/>
              <a:gd name="connsiteY16" fmla="*/ 7437437 h 7556499"/>
              <a:gd name="connsiteX17" fmla="*/ 5894387 w 12196762"/>
              <a:gd name="connsiteY17" fmla="*/ 6704012 h 7556499"/>
              <a:gd name="connsiteX18" fmla="*/ 6446837 w 12196762"/>
              <a:gd name="connsiteY18" fmla="*/ 6570662 h 7556499"/>
              <a:gd name="connsiteX19" fmla="*/ 6980237 w 12196762"/>
              <a:gd name="connsiteY19" fmla="*/ 6846887 h 7556499"/>
              <a:gd name="connsiteX20" fmla="*/ 7608887 w 12196762"/>
              <a:gd name="connsiteY20" fmla="*/ 7180262 h 7556499"/>
              <a:gd name="connsiteX21" fmla="*/ 8323262 w 12196762"/>
              <a:gd name="connsiteY21" fmla="*/ 7104062 h 7556499"/>
              <a:gd name="connsiteX22" fmla="*/ 9170987 w 12196762"/>
              <a:gd name="connsiteY22" fmla="*/ 6608762 h 7556499"/>
              <a:gd name="connsiteX23" fmla="*/ 9837737 w 12196762"/>
              <a:gd name="connsiteY23" fmla="*/ 6256337 h 7556499"/>
              <a:gd name="connsiteX24" fmla="*/ 10494962 w 12196762"/>
              <a:gd name="connsiteY24" fmla="*/ 6246812 h 7556499"/>
              <a:gd name="connsiteX25" fmla="*/ 11142662 w 12196762"/>
              <a:gd name="connsiteY25" fmla="*/ 6284912 h 7556499"/>
              <a:gd name="connsiteX26" fmla="*/ 11418887 w 12196762"/>
              <a:gd name="connsiteY26" fmla="*/ 5341937 h 7556499"/>
              <a:gd name="connsiteX27" fmla="*/ 11685587 w 12196762"/>
              <a:gd name="connsiteY27" fmla="*/ 4608512 h 7556499"/>
              <a:gd name="connsiteX28" fmla="*/ 12171362 w 12196762"/>
              <a:gd name="connsiteY28" fmla="*/ 4170362 h 7556499"/>
              <a:gd name="connsiteX29" fmla="*/ 11837987 w 12196762"/>
              <a:gd name="connsiteY29" fmla="*/ 3551237 h 7556499"/>
              <a:gd name="connsiteX30" fmla="*/ 11114087 w 12196762"/>
              <a:gd name="connsiteY30" fmla="*/ 2979737 h 7556499"/>
              <a:gd name="connsiteX31" fmla="*/ 10533062 w 12196762"/>
              <a:gd name="connsiteY31" fmla="*/ 2636837 h 7556499"/>
              <a:gd name="connsiteX32" fmla="*/ 11009312 w 12196762"/>
              <a:gd name="connsiteY32" fmla="*/ 2151062 h 7556499"/>
              <a:gd name="connsiteX33" fmla="*/ 11171237 w 12196762"/>
              <a:gd name="connsiteY33" fmla="*/ 1979612 h 7556499"/>
              <a:gd name="connsiteX34" fmla="*/ 11142662 w 12196762"/>
              <a:gd name="connsiteY34" fmla="*/ 1093787 h 7556499"/>
              <a:gd name="connsiteX35" fmla="*/ 10866437 w 12196762"/>
              <a:gd name="connsiteY35" fmla="*/ 541337 h 7556499"/>
              <a:gd name="connsiteX36" fmla="*/ 10361612 w 12196762"/>
              <a:gd name="connsiteY36" fmla="*/ 455612 h 7556499"/>
              <a:gd name="connsiteX37" fmla="*/ 9666287 w 12196762"/>
              <a:gd name="connsiteY37" fmla="*/ 627062 h 7556499"/>
              <a:gd name="connsiteX38" fmla="*/ 8770937 w 12196762"/>
              <a:gd name="connsiteY38" fmla="*/ 922337 h 7556499"/>
              <a:gd name="connsiteX39" fmla="*/ 7999412 w 12196762"/>
              <a:gd name="connsiteY39" fmla="*/ 1150937 h 7556499"/>
              <a:gd name="connsiteX40" fmla="*/ 7313612 w 12196762"/>
              <a:gd name="connsiteY40" fmla="*/ 1017587 h 7556499"/>
              <a:gd name="connsiteX41" fmla="*/ 7675562 w 12196762"/>
              <a:gd name="connsiteY41" fmla="*/ 379412 h 7556499"/>
              <a:gd name="connsiteX42" fmla="*/ 8056562 w 12196762"/>
              <a:gd name="connsiteY42" fmla="*/ 46037 h 7556499"/>
              <a:gd name="connsiteX43" fmla="*/ 7761287 w 12196762"/>
              <a:gd name="connsiteY43" fmla="*/ 103187 h 7556499"/>
              <a:gd name="connsiteX44" fmla="*/ 7085012 w 12196762"/>
              <a:gd name="connsiteY44" fmla="*/ 93662 h 7556499"/>
              <a:gd name="connsiteX45" fmla="*/ 6551612 w 12196762"/>
              <a:gd name="connsiteY45" fmla="*/ 84137 h 7556499"/>
              <a:gd name="connsiteX46" fmla="*/ 5494337 w 12196762"/>
              <a:gd name="connsiteY46" fmla="*/ 112712 h 7556499"/>
              <a:gd name="connsiteX47" fmla="*/ 4284662 w 12196762"/>
              <a:gd name="connsiteY47" fmla="*/ 141287 h 7556499"/>
              <a:gd name="connsiteX48" fmla="*/ 4741862 w 12196762"/>
              <a:gd name="connsiteY48" fmla="*/ 474662 h 7556499"/>
              <a:gd name="connsiteX49" fmla="*/ 4913312 w 12196762"/>
              <a:gd name="connsiteY49" fmla="*/ 950912 h 7556499"/>
              <a:gd name="connsiteX50" fmla="*/ 4551362 w 12196762"/>
              <a:gd name="connsiteY50" fmla="*/ 1265237 h 7556499"/>
              <a:gd name="connsiteX51" fmla="*/ 3294062 w 12196762"/>
              <a:gd name="connsiteY51" fmla="*/ 1693862 h 7556499"/>
              <a:gd name="connsiteX52" fmla="*/ 2617787 w 12196762"/>
              <a:gd name="connsiteY52" fmla="*/ 1779587 h 7556499"/>
              <a:gd name="connsiteX53" fmla="*/ 1998662 w 12196762"/>
              <a:gd name="connsiteY53" fmla="*/ 1398587 h 7556499"/>
              <a:gd name="connsiteX54" fmla="*/ 1550987 w 12196762"/>
              <a:gd name="connsiteY54" fmla="*/ 960437 h 75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196762" h="7556499">
                <a:moveTo>
                  <a:pt x="1550987" y="960437"/>
                </a:moveTo>
                <a:cubicBezTo>
                  <a:pt x="1420812" y="1074737"/>
                  <a:pt x="1325562" y="1839912"/>
                  <a:pt x="1217612" y="2084387"/>
                </a:cubicBezTo>
                <a:cubicBezTo>
                  <a:pt x="1109662" y="2328862"/>
                  <a:pt x="1089024" y="2306637"/>
                  <a:pt x="903287" y="2427287"/>
                </a:cubicBezTo>
                <a:cubicBezTo>
                  <a:pt x="717550" y="2547937"/>
                  <a:pt x="206374" y="2624137"/>
                  <a:pt x="103187" y="2808287"/>
                </a:cubicBezTo>
                <a:cubicBezTo>
                  <a:pt x="0" y="2992437"/>
                  <a:pt x="155575" y="3309937"/>
                  <a:pt x="284162" y="3532187"/>
                </a:cubicBezTo>
                <a:cubicBezTo>
                  <a:pt x="412749" y="3754437"/>
                  <a:pt x="690562" y="3937000"/>
                  <a:pt x="874712" y="4141787"/>
                </a:cubicBezTo>
                <a:cubicBezTo>
                  <a:pt x="1058862" y="4346574"/>
                  <a:pt x="1285875" y="4589462"/>
                  <a:pt x="1389062" y="4760912"/>
                </a:cubicBezTo>
                <a:cubicBezTo>
                  <a:pt x="1492249" y="4932362"/>
                  <a:pt x="1511300" y="5011737"/>
                  <a:pt x="1493837" y="5170487"/>
                </a:cubicBezTo>
                <a:cubicBezTo>
                  <a:pt x="1476375" y="5329237"/>
                  <a:pt x="1336675" y="5583237"/>
                  <a:pt x="1284287" y="5713412"/>
                </a:cubicBezTo>
                <a:cubicBezTo>
                  <a:pt x="1231900" y="5843587"/>
                  <a:pt x="1130300" y="5878512"/>
                  <a:pt x="1179512" y="5951537"/>
                </a:cubicBezTo>
                <a:cubicBezTo>
                  <a:pt x="1228724" y="6024562"/>
                  <a:pt x="1395412" y="6100762"/>
                  <a:pt x="1579562" y="6151562"/>
                </a:cubicBezTo>
                <a:cubicBezTo>
                  <a:pt x="1763712" y="6202362"/>
                  <a:pt x="1974850" y="6199187"/>
                  <a:pt x="2284412" y="6256337"/>
                </a:cubicBezTo>
                <a:cubicBezTo>
                  <a:pt x="2593975" y="6313487"/>
                  <a:pt x="3209925" y="6337300"/>
                  <a:pt x="3436937" y="6494462"/>
                </a:cubicBezTo>
                <a:cubicBezTo>
                  <a:pt x="3663950" y="6651625"/>
                  <a:pt x="3584575" y="7062787"/>
                  <a:pt x="3646487" y="7199312"/>
                </a:cubicBezTo>
                <a:cubicBezTo>
                  <a:pt x="3708399" y="7335837"/>
                  <a:pt x="3698874" y="7277099"/>
                  <a:pt x="3808412" y="7313612"/>
                </a:cubicBezTo>
                <a:cubicBezTo>
                  <a:pt x="3917950" y="7350125"/>
                  <a:pt x="4097337" y="7397750"/>
                  <a:pt x="4303712" y="7418387"/>
                </a:cubicBezTo>
                <a:cubicBezTo>
                  <a:pt x="4510087" y="7439024"/>
                  <a:pt x="4781550" y="7556499"/>
                  <a:pt x="5046662" y="7437437"/>
                </a:cubicBezTo>
                <a:cubicBezTo>
                  <a:pt x="5311774" y="7318375"/>
                  <a:pt x="5661025" y="6848474"/>
                  <a:pt x="5894387" y="6704012"/>
                </a:cubicBezTo>
                <a:cubicBezTo>
                  <a:pt x="6127749" y="6559550"/>
                  <a:pt x="6265862" y="6546850"/>
                  <a:pt x="6446837" y="6570662"/>
                </a:cubicBezTo>
                <a:cubicBezTo>
                  <a:pt x="6627812" y="6594475"/>
                  <a:pt x="6980237" y="6846887"/>
                  <a:pt x="6980237" y="6846887"/>
                </a:cubicBezTo>
                <a:cubicBezTo>
                  <a:pt x="7173912" y="6948487"/>
                  <a:pt x="7385050" y="7137400"/>
                  <a:pt x="7608887" y="7180262"/>
                </a:cubicBezTo>
                <a:cubicBezTo>
                  <a:pt x="7832725" y="7223125"/>
                  <a:pt x="8062912" y="7199312"/>
                  <a:pt x="8323262" y="7104062"/>
                </a:cubicBezTo>
                <a:cubicBezTo>
                  <a:pt x="8583612" y="7008812"/>
                  <a:pt x="8918575" y="6750050"/>
                  <a:pt x="9170987" y="6608762"/>
                </a:cubicBezTo>
                <a:cubicBezTo>
                  <a:pt x="9423400" y="6467475"/>
                  <a:pt x="9617075" y="6316662"/>
                  <a:pt x="9837737" y="6256337"/>
                </a:cubicBezTo>
                <a:cubicBezTo>
                  <a:pt x="10058399" y="6196012"/>
                  <a:pt x="10277475" y="6242050"/>
                  <a:pt x="10494962" y="6246812"/>
                </a:cubicBezTo>
                <a:cubicBezTo>
                  <a:pt x="10712450" y="6251575"/>
                  <a:pt x="10988675" y="6435724"/>
                  <a:pt x="11142662" y="6284912"/>
                </a:cubicBezTo>
                <a:cubicBezTo>
                  <a:pt x="11296649" y="6134100"/>
                  <a:pt x="11328400" y="5621337"/>
                  <a:pt x="11418887" y="5341937"/>
                </a:cubicBezTo>
                <a:cubicBezTo>
                  <a:pt x="11509375" y="5062537"/>
                  <a:pt x="11560175" y="4803775"/>
                  <a:pt x="11685587" y="4608512"/>
                </a:cubicBezTo>
                <a:cubicBezTo>
                  <a:pt x="11811000" y="4413250"/>
                  <a:pt x="12145962" y="4346575"/>
                  <a:pt x="12171362" y="4170362"/>
                </a:cubicBezTo>
                <a:cubicBezTo>
                  <a:pt x="12196762" y="3994149"/>
                  <a:pt x="12014200" y="3749675"/>
                  <a:pt x="11837987" y="3551237"/>
                </a:cubicBezTo>
                <a:cubicBezTo>
                  <a:pt x="11661775" y="3352800"/>
                  <a:pt x="11331574" y="3132137"/>
                  <a:pt x="11114087" y="2979737"/>
                </a:cubicBezTo>
                <a:cubicBezTo>
                  <a:pt x="10896600" y="2827337"/>
                  <a:pt x="10550524" y="2774949"/>
                  <a:pt x="10533062" y="2636837"/>
                </a:cubicBezTo>
                <a:cubicBezTo>
                  <a:pt x="10515600" y="2498725"/>
                  <a:pt x="10902950" y="2260599"/>
                  <a:pt x="11009312" y="2151062"/>
                </a:cubicBezTo>
                <a:cubicBezTo>
                  <a:pt x="11115674" y="2041525"/>
                  <a:pt x="11149012" y="2155824"/>
                  <a:pt x="11171237" y="1979612"/>
                </a:cubicBezTo>
                <a:cubicBezTo>
                  <a:pt x="11193462" y="1803400"/>
                  <a:pt x="11193462" y="1333499"/>
                  <a:pt x="11142662" y="1093787"/>
                </a:cubicBezTo>
                <a:cubicBezTo>
                  <a:pt x="11091862" y="854075"/>
                  <a:pt x="10996612" y="647699"/>
                  <a:pt x="10866437" y="541337"/>
                </a:cubicBezTo>
                <a:cubicBezTo>
                  <a:pt x="10736262" y="434975"/>
                  <a:pt x="10561637" y="441325"/>
                  <a:pt x="10361612" y="455612"/>
                </a:cubicBezTo>
                <a:cubicBezTo>
                  <a:pt x="10161587" y="469900"/>
                  <a:pt x="9931400" y="549275"/>
                  <a:pt x="9666287" y="627062"/>
                </a:cubicBezTo>
                <a:cubicBezTo>
                  <a:pt x="9401175" y="704850"/>
                  <a:pt x="9048749" y="835025"/>
                  <a:pt x="8770937" y="922337"/>
                </a:cubicBezTo>
                <a:cubicBezTo>
                  <a:pt x="8493125" y="1009649"/>
                  <a:pt x="8242300" y="1135062"/>
                  <a:pt x="7999412" y="1150937"/>
                </a:cubicBezTo>
                <a:cubicBezTo>
                  <a:pt x="7756525" y="1166812"/>
                  <a:pt x="7367587" y="1146174"/>
                  <a:pt x="7313612" y="1017587"/>
                </a:cubicBezTo>
                <a:cubicBezTo>
                  <a:pt x="7259637" y="889000"/>
                  <a:pt x="7551737" y="541337"/>
                  <a:pt x="7675562" y="379412"/>
                </a:cubicBezTo>
                <a:cubicBezTo>
                  <a:pt x="7799387" y="217487"/>
                  <a:pt x="8042275" y="92074"/>
                  <a:pt x="8056562" y="46037"/>
                </a:cubicBezTo>
                <a:cubicBezTo>
                  <a:pt x="8070849" y="0"/>
                  <a:pt x="7923212" y="95250"/>
                  <a:pt x="7761287" y="103187"/>
                </a:cubicBezTo>
                <a:cubicBezTo>
                  <a:pt x="7599362" y="111124"/>
                  <a:pt x="7085012" y="93662"/>
                  <a:pt x="7085012" y="93662"/>
                </a:cubicBezTo>
                <a:cubicBezTo>
                  <a:pt x="6883400" y="90487"/>
                  <a:pt x="6816724" y="80962"/>
                  <a:pt x="6551612" y="84137"/>
                </a:cubicBezTo>
                <a:cubicBezTo>
                  <a:pt x="6286500" y="87312"/>
                  <a:pt x="5494337" y="112712"/>
                  <a:pt x="5494337" y="112712"/>
                </a:cubicBezTo>
                <a:lnTo>
                  <a:pt x="4284662" y="141287"/>
                </a:lnTo>
                <a:cubicBezTo>
                  <a:pt x="4159250" y="201612"/>
                  <a:pt x="4637087" y="339725"/>
                  <a:pt x="4741862" y="474662"/>
                </a:cubicBezTo>
                <a:cubicBezTo>
                  <a:pt x="4846637" y="609600"/>
                  <a:pt x="4945062" y="819150"/>
                  <a:pt x="4913312" y="950912"/>
                </a:cubicBezTo>
                <a:cubicBezTo>
                  <a:pt x="4881562" y="1082674"/>
                  <a:pt x="4821237" y="1141412"/>
                  <a:pt x="4551362" y="1265237"/>
                </a:cubicBezTo>
                <a:cubicBezTo>
                  <a:pt x="4281487" y="1389062"/>
                  <a:pt x="3616324" y="1608137"/>
                  <a:pt x="3294062" y="1693862"/>
                </a:cubicBezTo>
                <a:cubicBezTo>
                  <a:pt x="2971800" y="1779587"/>
                  <a:pt x="2833687" y="1828800"/>
                  <a:pt x="2617787" y="1779587"/>
                </a:cubicBezTo>
                <a:cubicBezTo>
                  <a:pt x="2401887" y="1730375"/>
                  <a:pt x="2176462" y="1533525"/>
                  <a:pt x="1998662" y="1398587"/>
                </a:cubicBezTo>
                <a:cubicBezTo>
                  <a:pt x="1820862" y="1263649"/>
                  <a:pt x="1681162" y="846137"/>
                  <a:pt x="1550987" y="960437"/>
                </a:cubicBezTo>
                <a:close/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 rot="20711464">
            <a:off x="4364156" y="1783850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9600" dirty="0">
              <a:solidFill>
                <a:schemeClr val="accent6"/>
              </a:solidFill>
              <a:latin typeface="UrbanSlavic" pitchFamily="50" charset="0"/>
            </a:endParaRPr>
          </a:p>
        </p:txBody>
      </p:sp>
      <p:sp>
        <p:nvSpPr>
          <p:cNvPr id="63" name="Google Shape;747;p25"/>
          <p:cNvSpPr/>
          <p:nvPr/>
        </p:nvSpPr>
        <p:spPr>
          <a:xfrm rot="12449514">
            <a:off x="3286382" y="3713037"/>
            <a:ext cx="577086" cy="672413"/>
          </a:xfrm>
          <a:custGeom>
            <a:avLst/>
            <a:gdLst/>
            <a:ahLst/>
            <a:cxnLst/>
            <a:rect l="l" t="t" r="r" b="b"/>
            <a:pathLst>
              <a:path w="10467" h="12196" extrusionOk="0">
                <a:moveTo>
                  <a:pt x="5441" y="1"/>
                </a:moveTo>
                <a:lnTo>
                  <a:pt x="363" y="2651"/>
                </a:lnTo>
                <a:lnTo>
                  <a:pt x="0" y="4325"/>
                </a:lnTo>
                <a:cubicBezTo>
                  <a:pt x="0" y="4409"/>
                  <a:pt x="0" y="4492"/>
                  <a:pt x="56" y="4576"/>
                </a:cubicBezTo>
                <a:lnTo>
                  <a:pt x="3543" y="11272"/>
                </a:lnTo>
                <a:cubicBezTo>
                  <a:pt x="3655" y="11439"/>
                  <a:pt x="3795" y="11551"/>
                  <a:pt x="3990" y="11579"/>
                </a:cubicBezTo>
                <a:cubicBezTo>
                  <a:pt x="4058" y="11598"/>
                  <a:pt x="4127" y="11608"/>
                  <a:pt x="4194" y="11608"/>
                </a:cubicBezTo>
                <a:cubicBezTo>
                  <a:pt x="4510" y="11608"/>
                  <a:pt x="4796" y="11403"/>
                  <a:pt x="4910" y="11105"/>
                </a:cubicBezTo>
                <a:cubicBezTo>
                  <a:pt x="4966" y="10909"/>
                  <a:pt x="4938" y="10714"/>
                  <a:pt x="4855" y="10547"/>
                </a:cubicBezTo>
                <a:lnTo>
                  <a:pt x="3488" y="7924"/>
                </a:lnTo>
                <a:cubicBezTo>
                  <a:pt x="3488" y="7896"/>
                  <a:pt x="3488" y="7868"/>
                  <a:pt x="3488" y="7840"/>
                </a:cubicBezTo>
                <a:cubicBezTo>
                  <a:pt x="3488" y="7812"/>
                  <a:pt x="3488" y="7785"/>
                  <a:pt x="3488" y="7757"/>
                </a:cubicBezTo>
                <a:cubicBezTo>
                  <a:pt x="3516" y="7729"/>
                  <a:pt x="3543" y="7729"/>
                  <a:pt x="3571" y="7701"/>
                </a:cubicBezTo>
                <a:cubicBezTo>
                  <a:pt x="3595" y="7685"/>
                  <a:pt x="3620" y="7678"/>
                  <a:pt x="3646" y="7678"/>
                </a:cubicBezTo>
                <a:cubicBezTo>
                  <a:pt x="3713" y="7678"/>
                  <a:pt x="3782" y="7724"/>
                  <a:pt x="3822" y="7785"/>
                </a:cubicBezTo>
                <a:lnTo>
                  <a:pt x="5162" y="10407"/>
                </a:lnTo>
                <a:lnTo>
                  <a:pt x="5887" y="11830"/>
                </a:lnTo>
                <a:cubicBezTo>
                  <a:pt x="5999" y="11997"/>
                  <a:pt x="6138" y="12109"/>
                  <a:pt x="6305" y="12165"/>
                </a:cubicBezTo>
                <a:cubicBezTo>
                  <a:pt x="6379" y="12186"/>
                  <a:pt x="6453" y="12196"/>
                  <a:pt x="6527" y="12196"/>
                </a:cubicBezTo>
                <a:cubicBezTo>
                  <a:pt x="6843" y="12196"/>
                  <a:pt x="7136" y="12007"/>
                  <a:pt x="7226" y="11690"/>
                </a:cubicBezTo>
                <a:cubicBezTo>
                  <a:pt x="7282" y="11523"/>
                  <a:pt x="7254" y="11328"/>
                  <a:pt x="7170" y="11160"/>
                </a:cubicBezTo>
                <a:lnTo>
                  <a:pt x="5078" y="7115"/>
                </a:lnTo>
                <a:cubicBezTo>
                  <a:pt x="5078" y="7087"/>
                  <a:pt x="5078" y="7059"/>
                  <a:pt x="5078" y="7031"/>
                </a:cubicBezTo>
                <a:lnTo>
                  <a:pt x="5078" y="7003"/>
                </a:lnTo>
                <a:cubicBezTo>
                  <a:pt x="5078" y="6975"/>
                  <a:pt x="5078" y="6948"/>
                  <a:pt x="5078" y="6948"/>
                </a:cubicBezTo>
                <a:cubicBezTo>
                  <a:pt x="5106" y="6920"/>
                  <a:pt x="5134" y="6892"/>
                  <a:pt x="5162" y="6892"/>
                </a:cubicBezTo>
                <a:cubicBezTo>
                  <a:pt x="5189" y="6873"/>
                  <a:pt x="5220" y="6864"/>
                  <a:pt x="5251" y="6864"/>
                </a:cubicBezTo>
                <a:cubicBezTo>
                  <a:pt x="5313" y="6864"/>
                  <a:pt x="5375" y="6901"/>
                  <a:pt x="5413" y="6975"/>
                </a:cubicBezTo>
                <a:lnTo>
                  <a:pt x="7672" y="11356"/>
                </a:lnTo>
                <a:cubicBezTo>
                  <a:pt x="7812" y="11594"/>
                  <a:pt x="8064" y="11733"/>
                  <a:pt x="8329" y="11733"/>
                </a:cubicBezTo>
                <a:cubicBezTo>
                  <a:pt x="8436" y="11733"/>
                  <a:pt x="8545" y="11711"/>
                  <a:pt x="8649" y="11662"/>
                </a:cubicBezTo>
                <a:cubicBezTo>
                  <a:pt x="8816" y="11579"/>
                  <a:pt x="8928" y="11411"/>
                  <a:pt x="8984" y="11244"/>
                </a:cubicBezTo>
                <a:cubicBezTo>
                  <a:pt x="9067" y="11049"/>
                  <a:pt x="9040" y="10853"/>
                  <a:pt x="8956" y="10686"/>
                </a:cubicBezTo>
                <a:lnTo>
                  <a:pt x="8593" y="9989"/>
                </a:lnTo>
                <a:lnTo>
                  <a:pt x="6668" y="6306"/>
                </a:lnTo>
                <a:cubicBezTo>
                  <a:pt x="6611" y="6172"/>
                  <a:pt x="6737" y="6051"/>
                  <a:pt x="6858" y="6051"/>
                </a:cubicBezTo>
                <a:cubicBezTo>
                  <a:pt x="6913" y="6051"/>
                  <a:pt x="6968" y="6077"/>
                  <a:pt x="7003" y="6138"/>
                </a:cubicBezTo>
                <a:lnTo>
                  <a:pt x="8928" y="9821"/>
                </a:lnTo>
                <a:cubicBezTo>
                  <a:pt x="9073" y="10084"/>
                  <a:pt x="9300" y="10193"/>
                  <a:pt x="9526" y="10193"/>
                </a:cubicBezTo>
                <a:cubicBezTo>
                  <a:pt x="9998" y="10193"/>
                  <a:pt x="10466" y="9717"/>
                  <a:pt x="10183" y="9152"/>
                </a:cubicBezTo>
                <a:lnTo>
                  <a:pt x="7059" y="3097"/>
                </a:lnTo>
                <a:cubicBezTo>
                  <a:pt x="7031" y="3042"/>
                  <a:pt x="7031" y="2958"/>
                  <a:pt x="7059" y="2902"/>
                </a:cubicBezTo>
                <a:cubicBezTo>
                  <a:pt x="7059" y="2874"/>
                  <a:pt x="7087" y="2846"/>
                  <a:pt x="7115" y="2846"/>
                </a:cubicBezTo>
                <a:cubicBezTo>
                  <a:pt x="7154" y="2827"/>
                  <a:pt x="7194" y="2817"/>
                  <a:pt x="7229" y="2817"/>
                </a:cubicBezTo>
                <a:cubicBezTo>
                  <a:pt x="7295" y="2817"/>
                  <a:pt x="7348" y="2848"/>
                  <a:pt x="7366" y="2902"/>
                </a:cubicBezTo>
                <a:lnTo>
                  <a:pt x="8454" y="4995"/>
                </a:lnTo>
                <a:lnTo>
                  <a:pt x="8984" y="4046"/>
                </a:lnTo>
                <a:cubicBezTo>
                  <a:pt x="9067" y="3851"/>
                  <a:pt x="9067" y="3628"/>
                  <a:pt x="8984" y="3432"/>
                </a:cubicBezTo>
                <a:lnTo>
                  <a:pt x="7589" y="726"/>
                </a:lnTo>
                <a:cubicBezTo>
                  <a:pt x="7533" y="642"/>
                  <a:pt x="7449" y="559"/>
                  <a:pt x="7338" y="531"/>
                </a:cubicBezTo>
                <a:lnTo>
                  <a:pt x="54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3574926" y="1844824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9600" dirty="0">
              <a:solidFill>
                <a:schemeClr val="accent6"/>
              </a:solidFill>
              <a:latin typeface="UrbanSlavic" pitchFamily="50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55046" y="2276872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8000" dirty="0">
              <a:solidFill>
                <a:schemeClr val="accent6"/>
              </a:solidFill>
              <a:latin typeface="Santa Catarina Regular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73193" y="3511073"/>
            <a:ext cx="52036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6"/>
                </a:solidFill>
                <a:latin typeface="Segoe Print" panose="02000600000000000000" pitchFamily="2" charset="0"/>
              </a:rPr>
              <a:t>Центр СГУ </a:t>
            </a:r>
          </a:p>
        </p:txBody>
      </p:sp>
      <p:sp>
        <p:nvSpPr>
          <p:cNvPr id="73" name="TextBox 72"/>
          <p:cNvSpPr txBox="1"/>
          <p:nvPr/>
        </p:nvSpPr>
        <p:spPr>
          <a:xfrm rot="611898">
            <a:off x="6361819" y="2821064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9600" dirty="0">
              <a:solidFill>
                <a:schemeClr val="accent6"/>
              </a:solidFill>
              <a:latin typeface="UrbanSlavic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5201" y="1909680"/>
            <a:ext cx="67976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6"/>
                </a:solidFill>
                <a:latin typeface="Segoe Script" panose="020B0504020000000003" pitchFamily="34" charset="0"/>
              </a:rPr>
              <a:t>Волонтерский</a:t>
            </a:r>
            <a:r>
              <a:rPr lang="ru-RU" sz="11500" dirty="0" smtClean="0">
                <a:solidFill>
                  <a:schemeClr val="accent6"/>
                </a:solidFill>
                <a:latin typeface="UrbanSlavic" pitchFamily="50" charset="0"/>
              </a:rPr>
              <a:t> </a:t>
            </a:r>
            <a:endParaRPr lang="ru-RU" sz="11500" dirty="0">
              <a:solidFill>
                <a:schemeClr val="accent6"/>
              </a:solidFill>
              <a:latin typeface="UrbanSlavic" pitchFamily="50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2422798" y="3477568"/>
            <a:ext cx="679450" cy="671512"/>
          </a:xfrm>
          <a:custGeom>
            <a:avLst/>
            <a:gdLst>
              <a:gd name="connsiteX0" fmla="*/ 66675 w 679450"/>
              <a:gd name="connsiteY0" fmla="*/ 247650 h 671512"/>
              <a:gd name="connsiteX1" fmla="*/ 219075 w 679450"/>
              <a:gd name="connsiteY1" fmla="*/ 19050 h 671512"/>
              <a:gd name="connsiteX2" fmla="*/ 447675 w 679450"/>
              <a:gd name="connsiteY2" fmla="*/ 133350 h 671512"/>
              <a:gd name="connsiteX3" fmla="*/ 666750 w 679450"/>
              <a:gd name="connsiteY3" fmla="*/ 371475 h 671512"/>
              <a:gd name="connsiteX4" fmla="*/ 371475 w 679450"/>
              <a:gd name="connsiteY4" fmla="*/ 600075 h 671512"/>
              <a:gd name="connsiteX5" fmla="*/ 38100 w 679450"/>
              <a:gd name="connsiteY5" fmla="*/ 619125 h 671512"/>
              <a:gd name="connsiteX6" fmla="*/ 142875 w 679450"/>
              <a:gd name="connsiteY6" fmla="*/ 285750 h 671512"/>
              <a:gd name="connsiteX7" fmla="*/ 247650 w 679450"/>
              <a:gd name="connsiteY7" fmla="*/ 123825 h 671512"/>
              <a:gd name="connsiteX8" fmla="*/ 438150 w 679450"/>
              <a:gd name="connsiteY8" fmla="*/ 238125 h 671512"/>
              <a:gd name="connsiteX9" fmla="*/ 552450 w 679450"/>
              <a:gd name="connsiteY9" fmla="*/ 371475 h 671512"/>
              <a:gd name="connsiteX10" fmla="*/ 190500 w 679450"/>
              <a:gd name="connsiteY10" fmla="*/ 552450 h 671512"/>
              <a:gd name="connsiteX11" fmla="*/ 161925 w 679450"/>
              <a:gd name="connsiteY11" fmla="*/ 466725 h 671512"/>
              <a:gd name="connsiteX12" fmla="*/ 238125 w 679450"/>
              <a:gd name="connsiteY12" fmla="*/ 314325 h 671512"/>
              <a:gd name="connsiteX13" fmla="*/ 285750 w 679450"/>
              <a:gd name="connsiteY13" fmla="*/ 247650 h 671512"/>
              <a:gd name="connsiteX14" fmla="*/ 447675 w 679450"/>
              <a:gd name="connsiteY14" fmla="*/ 352425 h 671512"/>
              <a:gd name="connsiteX15" fmla="*/ 247650 w 679450"/>
              <a:gd name="connsiteY15" fmla="*/ 457200 h 671512"/>
              <a:gd name="connsiteX16" fmla="*/ 295275 w 679450"/>
              <a:gd name="connsiteY16" fmla="*/ 333375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9450" h="671512">
                <a:moveTo>
                  <a:pt x="66675" y="247650"/>
                </a:moveTo>
                <a:cubicBezTo>
                  <a:pt x="111125" y="142875"/>
                  <a:pt x="155575" y="38100"/>
                  <a:pt x="219075" y="19050"/>
                </a:cubicBezTo>
                <a:cubicBezTo>
                  <a:pt x="282575" y="0"/>
                  <a:pt x="373063" y="74613"/>
                  <a:pt x="447675" y="133350"/>
                </a:cubicBezTo>
                <a:cubicBezTo>
                  <a:pt x="522288" y="192088"/>
                  <a:pt x="679450" y="293688"/>
                  <a:pt x="666750" y="371475"/>
                </a:cubicBezTo>
                <a:cubicBezTo>
                  <a:pt x="654050" y="449263"/>
                  <a:pt x="476250" y="558800"/>
                  <a:pt x="371475" y="600075"/>
                </a:cubicBezTo>
                <a:cubicBezTo>
                  <a:pt x="266700" y="641350"/>
                  <a:pt x="76200" y="671512"/>
                  <a:pt x="38100" y="619125"/>
                </a:cubicBezTo>
                <a:cubicBezTo>
                  <a:pt x="0" y="566738"/>
                  <a:pt x="107950" y="368300"/>
                  <a:pt x="142875" y="285750"/>
                </a:cubicBezTo>
                <a:cubicBezTo>
                  <a:pt x="177800" y="203200"/>
                  <a:pt x="198438" y="131762"/>
                  <a:pt x="247650" y="123825"/>
                </a:cubicBezTo>
                <a:cubicBezTo>
                  <a:pt x="296862" y="115888"/>
                  <a:pt x="387350" y="196850"/>
                  <a:pt x="438150" y="238125"/>
                </a:cubicBezTo>
                <a:cubicBezTo>
                  <a:pt x="488950" y="279400"/>
                  <a:pt x="593725" y="319088"/>
                  <a:pt x="552450" y="371475"/>
                </a:cubicBezTo>
                <a:cubicBezTo>
                  <a:pt x="511175" y="423862"/>
                  <a:pt x="255587" y="536575"/>
                  <a:pt x="190500" y="552450"/>
                </a:cubicBezTo>
                <a:cubicBezTo>
                  <a:pt x="125413" y="568325"/>
                  <a:pt x="153988" y="506412"/>
                  <a:pt x="161925" y="466725"/>
                </a:cubicBezTo>
                <a:cubicBezTo>
                  <a:pt x="169862" y="427038"/>
                  <a:pt x="217488" y="350838"/>
                  <a:pt x="238125" y="314325"/>
                </a:cubicBezTo>
                <a:cubicBezTo>
                  <a:pt x="258763" y="277813"/>
                  <a:pt x="250825" y="241300"/>
                  <a:pt x="285750" y="247650"/>
                </a:cubicBezTo>
                <a:cubicBezTo>
                  <a:pt x="320675" y="254000"/>
                  <a:pt x="454025" y="317500"/>
                  <a:pt x="447675" y="352425"/>
                </a:cubicBezTo>
                <a:cubicBezTo>
                  <a:pt x="441325" y="387350"/>
                  <a:pt x="273050" y="460375"/>
                  <a:pt x="247650" y="457200"/>
                </a:cubicBezTo>
                <a:cubicBezTo>
                  <a:pt x="222250" y="454025"/>
                  <a:pt x="258762" y="393700"/>
                  <a:pt x="295275" y="333375"/>
                </a:cubicBezTo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19956764">
            <a:off x="4664094" y="4799844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 rot="19295866">
            <a:off x="7909545" y="5701405"/>
            <a:ext cx="1362075" cy="288032"/>
            <a:chOff x="828675" y="1700808"/>
            <a:chExt cx="1362075" cy="288032"/>
          </a:xfrm>
        </p:grpSpPr>
        <p:sp>
          <p:nvSpPr>
            <p:cNvPr id="22" name="Полилиния 21"/>
            <p:cNvSpPr/>
            <p:nvPr/>
          </p:nvSpPr>
          <p:spPr>
            <a:xfrm>
              <a:off x="828675" y="1733550"/>
              <a:ext cx="1362075" cy="212725"/>
            </a:xfrm>
            <a:custGeom>
              <a:avLst/>
              <a:gdLst>
                <a:gd name="connsiteX0" fmla="*/ 0 w 1362075"/>
                <a:gd name="connsiteY0" fmla="*/ 114300 h 212725"/>
                <a:gd name="connsiteX1" fmla="*/ 485775 w 1362075"/>
                <a:gd name="connsiteY1" fmla="*/ 19050 h 212725"/>
                <a:gd name="connsiteX2" fmla="*/ 876300 w 1362075"/>
                <a:gd name="connsiteY2" fmla="*/ 209550 h 212725"/>
                <a:gd name="connsiteX3" fmla="*/ 1362075 w 1362075"/>
                <a:gd name="connsiteY3" fmla="*/ 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2075" h="212725">
                  <a:moveTo>
                    <a:pt x="0" y="114300"/>
                  </a:moveTo>
                  <a:cubicBezTo>
                    <a:pt x="169862" y="58737"/>
                    <a:pt x="339725" y="3175"/>
                    <a:pt x="485775" y="19050"/>
                  </a:cubicBezTo>
                  <a:cubicBezTo>
                    <a:pt x="631825" y="34925"/>
                    <a:pt x="730250" y="212725"/>
                    <a:pt x="876300" y="209550"/>
                  </a:cubicBezTo>
                  <a:cubicBezTo>
                    <a:pt x="1022350" y="206375"/>
                    <a:pt x="1293813" y="28575"/>
                    <a:pt x="1362075" y="0"/>
                  </a:cubicBezTo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126654" y="1844824"/>
              <a:ext cx="144016" cy="144016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1630710" y="1700808"/>
              <a:ext cx="144016" cy="144016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750481" y="1558793"/>
            <a:ext cx="376808" cy="350887"/>
            <a:chOff x="1126654" y="1700808"/>
            <a:chExt cx="376808" cy="350887"/>
          </a:xfrm>
        </p:grpSpPr>
        <p:sp>
          <p:nvSpPr>
            <p:cNvPr id="26" name="Полилиния 25"/>
            <p:cNvSpPr/>
            <p:nvPr/>
          </p:nvSpPr>
          <p:spPr>
            <a:xfrm>
              <a:off x="1198662" y="1844824"/>
              <a:ext cx="304800" cy="152400"/>
            </a:xfrm>
            <a:custGeom>
              <a:avLst/>
              <a:gdLst>
                <a:gd name="connsiteX0" fmla="*/ 0 w 304800"/>
                <a:gd name="connsiteY0" fmla="*/ 152400 h 152400"/>
                <a:gd name="connsiteX1" fmla="*/ 76200 w 304800"/>
                <a:gd name="connsiteY1" fmla="*/ 28575 h 152400"/>
                <a:gd name="connsiteX2" fmla="*/ 304800 w 30480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152400">
                  <a:moveTo>
                    <a:pt x="0" y="152400"/>
                  </a:moveTo>
                  <a:cubicBezTo>
                    <a:pt x="12700" y="103187"/>
                    <a:pt x="25400" y="53975"/>
                    <a:pt x="76200" y="28575"/>
                  </a:cubicBezTo>
                  <a:cubicBezTo>
                    <a:pt x="127000" y="3175"/>
                    <a:pt x="269875" y="3175"/>
                    <a:pt x="304800" y="0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7" name="Группа 31"/>
            <p:cNvGrpSpPr/>
            <p:nvPr/>
          </p:nvGrpSpPr>
          <p:grpSpPr>
            <a:xfrm>
              <a:off x="1126654" y="1700808"/>
              <a:ext cx="327149" cy="350887"/>
              <a:chOff x="1414686" y="2420888"/>
              <a:chExt cx="327149" cy="350887"/>
            </a:xfrm>
          </p:grpSpPr>
          <p:sp>
            <p:nvSpPr>
              <p:cNvPr id="28" name="Полилиния 27"/>
              <p:cNvSpPr/>
              <p:nvPr/>
            </p:nvSpPr>
            <p:spPr>
              <a:xfrm>
                <a:off x="1485900" y="2438400"/>
                <a:ext cx="111125" cy="333375"/>
              </a:xfrm>
              <a:custGeom>
                <a:avLst/>
                <a:gdLst>
                  <a:gd name="connsiteX0" fmla="*/ 0 w 111125"/>
                  <a:gd name="connsiteY0" fmla="*/ 0 h 333375"/>
                  <a:gd name="connsiteX1" fmla="*/ 95250 w 111125"/>
                  <a:gd name="connsiteY1" fmla="*/ 114300 h 333375"/>
                  <a:gd name="connsiteX2" fmla="*/ 95250 w 111125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25" h="333375">
                    <a:moveTo>
                      <a:pt x="0" y="0"/>
                    </a:moveTo>
                    <a:cubicBezTo>
                      <a:pt x="39687" y="29369"/>
                      <a:pt x="79375" y="58738"/>
                      <a:pt x="95250" y="114300"/>
                    </a:cubicBezTo>
                    <a:cubicBezTo>
                      <a:pt x="111125" y="169862"/>
                      <a:pt x="103187" y="251618"/>
                      <a:pt x="95250" y="333375"/>
                    </a:cubicBez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1630710" y="2420888"/>
                <a:ext cx="111125" cy="333375"/>
              </a:xfrm>
              <a:custGeom>
                <a:avLst/>
                <a:gdLst>
                  <a:gd name="connsiteX0" fmla="*/ 0 w 111125"/>
                  <a:gd name="connsiteY0" fmla="*/ 0 h 333375"/>
                  <a:gd name="connsiteX1" fmla="*/ 95250 w 111125"/>
                  <a:gd name="connsiteY1" fmla="*/ 114300 h 333375"/>
                  <a:gd name="connsiteX2" fmla="*/ 95250 w 111125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25" h="333375">
                    <a:moveTo>
                      <a:pt x="0" y="0"/>
                    </a:moveTo>
                    <a:cubicBezTo>
                      <a:pt x="39687" y="29369"/>
                      <a:pt x="79375" y="58738"/>
                      <a:pt x="95250" y="114300"/>
                    </a:cubicBezTo>
                    <a:cubicBezTo>
                      <a:pt x="111125" y="169862"/>
                      <a:pt x="103187" y="251618"/>
                      <a:pt x="95250" y="333375"/>
                    </a:cubicBez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олилиния 29"/>
              <p:cNvSpPr/>
              <p:nvPr/>
            </p:nvSpPr>
            <p:spPr>
              <a:xfrm>
                <a:off x="1414686" y="2492896"/>
                <a:ext cx="304800" cy="152400"/>
              </a:xfrm>
              <a:custGeom>
                <a:avLst/>
                <a:gdLst>
                  <a:gd name="connsiteX0" fmla="*/ 0 w 304800"/>
                  <a:gd name="connsiteY0" fmla="*/ 152400 h 152400"/>
                  <a:gd name="connsiteX1" fmla="*/ 76200 w 304800"/>
                  <a:gd name="connsiteY1" fmla="*/ 28575 h 152400"/>
                  <a:gd name="connsiteX2" fmla="*/ 304800 w 3048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800" h="152400">
                    <a:moveTo>
                      <a:pt x="0" y="152400"/>
                    </a:moveTo>
                    <a:cubicBezTo>
                      <a:pt x="12700" y="103187"/>
                      <a:pt x="25400" y="53975"/>
                      <a:pt x="76200" y="28575"/>
                    </a:cubicBezTo>
                    <a:cubicBezTo>
                      <a:pt x="127000" y="3175"/>
                      <a:pt x="269875" y="3175"/>
                      <a:pt x="304800" y="0"/>
                    </a:cubicBez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1" name="Полилиния 30"/>
          <p:cNvSpPr/>
          <p:nvPr/>
        </p:nvSpPr>
        <p:spPr>
          <a:xfrm>
            <a:off x="5819775" y="281781"/>
            <a:ext cx="800100" cy="715962"/>
          </a:xfrm>
          <a:custGeom>
            <a:avLst/>
            <a:gdLst>
              <a:gd name="connsiteX0" fmla="*/ 0 w 800100"/>
              <a:gd name="connsiteY0" fmla="*/ 323850 h 715962"/>
              <a:gd name="connsiteX1" fmla="*/ 285750 w 800100"/>
              <a:gd name="connsiteY1" fmla="*/ 19050 h 715962"/>
              <a:gd name="connsiteX2" fmla="*/ 514350 w 800100"/>
              <a:gd name="connsiteY2" fmla="*/ 209550 h 715962"/>
              <a:gd name="connsiteX3" fmla="*/ 361950 w 800100"/>
              <a:gd name="connsiteY3" fmla="*/ 676275 h 715962"/>
              <a:gd name="connsiteX4" fmla="*/ 257175 w 800100"/>
              <a:gd name="connsiteY4" fmla="*/ 447675 h 715962"/>
              <a:gd name="connsiteX5" fmla="*/ 800100 w 800100"/>
              <a:gd name="connsiteY5" fmla="*/ 133350 h 71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" h="715962">
                <a:moveTo>
                  <a:pt x="0" y="323850"/>
                </a:moveTo>
                <a:cubicBezTo>
                  <a:pt x="100012" y="180975"/>
                  <a:pt x="200025" y="38100"/>
                  <a:pt x="285750" y="19050"/>
                </a:cubicBezTo>
                <a:cubicBezTo>
                  <a:pt x="371475" y="0"/>
                  <a:pt x="501650" y="100013"/>
                  <a:pt x="514350" y="209550"/>
                </a:cubicBezTo>
                <a:cubicBezTo>
                  <a:pt x="527050" y="319087"/>
                  <a:pt x="404812" y="636588"/>
                  <a:pt x="361950" y="676275"/>
                </a:cubicBezTo>
                <a:cubicBezTo>
                  <a:pt x="319088" y="715962"/>
                  <a:pt x="184150" y="538163"/>
                  <a:pt x="257175" y="447675"/>
                </a:cubicBezTo>
                <a:cubicBezTo>
                  <a:pt x="330200" y="357188"/>
                  <a:pt x="712788" y="190500"/>
                  <a:pt x="800100" y="133350"/>
                </a:cubicBezTo>
              </a:path>
            </a:pathLst>
          </a:cu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47625" y="-38100"/>
            <a:ext cx="4276725" cy="2247900"/>
          </a:xfrm>
          <a:custGeom>
            <a:avLst/>
            <a:gdLst>
              <a:gd name="connsiteX0" fmla="*/ 0 w 4276725"/>
              <a:gd name="connsiteY0" fmla="*/ 2247900 h 2247900"/>
              <a:gd name="connsiteX1" fmla="*/ 304800 w 4276725"/>
              <a:gd name="connsiteY1" fmla="*/ 2124075 h 2247900"/>
              <a:gd name="connsiteX2" fmla="*/ 628650 w 4276725"/>
              <a:gd name="connsiteY2" fmla="*/ 1924050 h 2247900"/>
              <a:gd name="connsiteX3" fmla="*/ 809625 w 4276725"/>
              <a:gd name="connsiteY3" fmla="*/ 1543050 h 2247900"/>
              <a:gd name="connsiteX4" fmla="*/ 885825 w 4276725"/>
              <a:gd name="connsiteY4" fmla="*/ 1285875 h 2247900"/>
              <a:gd name="connsiteX5" fmla="*/ 1000125 w 4276725"/>
              <a:gd name="connsiteY5" fmla="*/ 895350 h 2247900"/>
              <a:gd name="connsiteX6" fmla="*/ 1133475 w 4276725"/>
              <a:gd name="connsiteY6" fmla="*/ 514350 h 2247900"/>
              <a:gd name="connsiteX7" fmla="*/ 1295400 w 4276725"/>
              <a:gd name="connsiteY7" fmla="*/ 352425 h 2247900"/>
              <a:gd name="connsiteX8" fmla="*/ 1533525 w 4276725"/>
              <a:gd name="connsiteY8" fmla="*/ 381000 h 2247900"/>
              <a:gd name="connsiteX9" fmla="*/ 1704975 w 4276725"/>
              <a:gd name="connsiteY9" fmla="*/ 533400 h 2247900"/>
              <a:gd name="connsiteX10" fmla="*/ 1895475 w 4276725"/>
              <a:gd name="connsiteY10" fmla="*/ 733425 h 2247900"/>
              <a:gd name="connsiteX11" fmla="*/ 2181225 w 4276725"/>
              <a:gd name="connsiteY11" fmla="*/ 1095375 h 2247900"/>
              <a:gd name="connsiteX12" fmla="*/ 2428875 w 4276725"/>
              <a:gd name="connsiteY12" fmla="*/ 1238250 h 2247900"/>
              <a:gd name="connsiteX13" fmla="*/ 2971800 w 4276725"/>
              <a:gd name="connsiteY13" fmla="*/ 1181100 h 2247900"/>
              <a:gd name="connsiteX14" fmla="*/ 3371850 w 4276725"/>
              <a:gd name="connsiteY14" fmla="*/ 1095375 h 2247900"/>
              <a:gd name="connsiteX15" fmla="*/ 4057650 w 4276725"/>
              <a:gd name="connsiteY15" fmla="*/ 838200 h 2247900"/>
              <a:gd name="connsiteX16" fmla="*/ 4267200 w 4276725"/>
              <a:gd name="connsiteY16" fmla="*/ 676275 h 2247900"/>
              <a:gd name="connsiteX17" fmla="*/ 4114800 w 4276725"/>
              <a:gd name="connsiteY17" fmla="*/ 495300 h 2247900"/>
              <a:gd name="connsiteX18" fmla="*/ 3848100 w 4276725"/>
              <a:gd name="connsiteY18" fmla="*/ 304800 h 2247900"/>
              <a:gd name="connsiteX19" fmla="*/ 3590925 w 4276725"/>
              <a:gd name="connsiteY19" fmla="*/ 152400 h 2247900"/>
              <a:gd name="connsiteX20" fmla="*/ 3324225 w 4276725"/>
              <a:gd name="connsiteY20" fmla="*/ 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76725" h="2247900">
                <a:moveTo>
                  <a:pt x="0" y="2247900"/>
                </a:moveTo>
                <a:cubicBezTo>
                  <a:pt x="100012" y="2212975"/>
                  <a:pt x="200025" y="2178050"/>
                  <a:pt x="304800" y="2124075"/>
                </a:cubicBezTo>
                <a:cubicBezTo>
                  <a:pt x="409575" y="2070100"/>
                  <a:pt x="544513" y="2020888"/>
                  <a:pt x="628650" y="1924050"/>
                </a:cubicBezTo>
                <a:cubicBezTo>
                  <a:pt x="712788" y="1827213"/>
                  <a:pt x="766763" y="1649412"/>
                  <a:pt x="809625" y="1543050"/>
                </a:cubicBezTo>
                <a:cubicBezTo>
                  <a:pt x="852487" y="1436688"/>
                  <a:pt x="854075" y="1393825"/>
                  <a:pt x="885825" y="1285875"/>
                </a:cubicBezTo>
                <a:cubicBezTo>
                  <a:pt x="917575" y="1177925"/>
                  <a:pt x="958850" y="1023937"/>
                  <a:pt x="1000125" y="895350"/>
                </a:cubicBezTo>
                <a:cubicBezTo>
                  <a:pt x="1041400" y="766763"/>
                  <a:pt x="1084263" y="604837"/>
                  <a:pt x="1133475" y="514350"/>
                </a:cubicBezTo>
                <a:cubicBezTo>
                  <a:pt x="1182687" y="423863"/>
                  <a:pt x="1228725" y="374650"/>
                  <a:pt x="1295400" y="352425"/>
                </a:cubicBezTo>
                <a:cubicBezTo>
                  <a:pt x="1362075" y="330200"/>
                  <a:pt x="1465263" y="350838"/>
                  <a:pt x="1533525" y="381000"/>
                </a:cubicBezTo>
                <a:cubicBezTo>
                  <a:pt x="1601787" y="411162"/>
                  <a:pt x="1644650" y="474663"/>
                  <a:pt x="1704975" y="533400"/>
                </a:cubicBezTo>
                <a:cubicBezTo>
                  <a:pt x="1765300" y="592137"/>
                  <a:pt x="1816100" y="639763"/>
                  <a:pt x="1895475" y="733425"/>
                </a:cubicBezTo>
                <a:cubicBezTo>
                  <a:pt x="1974850" y="827087"/>
                  <a:pt x="2092325" y="1011238"/>
                  <a:pt x="2181225" y="1095375"/>
                </a:cubicBezTo>
                <a:cubicBezTo>
                  <a:pt x="2270125" y="1179512"/>
                  <a:pt x="2297113" y="1223963"/>
                  <a:pt x="2428875" y="1238250"/>
                </a:cubicBezTo>
                <a:cubicBezTo>
                  <a:pt x="2560637" y="1252537"/>
                  <a:pt x="2814638" y="1204913"/>
                  <a:pt x="2971800" y="1181100"/>
                </a:cubicBezTo>
                <a:cubicBezTo>
                  <a:pt x="3128963" y="1157288"/>
                  <a:pt x="3190875" y="1152525"/>
                  <a:pt x="3371850" y="1095375"/>
                </a:cubicBezTo>
                <a:cubicBezTo>
                  <a:pt x="3552825" y="1038225"/>
                  <a:pt x="3908425" y="908050"/>
                  <a:pt x="4057650" y="838200"/>
                </a:cubicBezTo>
                <a:cubicBezTo>
                  <a:pt x="4206875" y="768350"/>
                  <a:pt x="4257675" y="733425"/>
                  <a:pt x="4267200" y="676275"/>
                </a:cubicBezTo>
                <a:cubicBezTo>
                  <a:pt x="4276725" y="619125"/>
                  <a:pt x="4184650" y="557212"/>
                  <a:pt x="4114800" y="495300"/>
                </a:cubicBezTo>
                <a:cubicBezTo>
                  <a:pt x="4044950" y="433388"/>
                  <a:pt x="3935412" y="361950"/>
                  <a:pt x="3848100" y="304800"/>
                </a:cubicBezTo>
                <a:cubicBezTo>
                  <a:pt x="3760788" y="247650"/>
                  <a:pt x="3678238" y="203200"/>
                  <a:pt x="3590925" y="152400"/>
                </a:cubicBezTo>
                <a:cubicBezTo>
                  <a:pt x="3503613" y="101600"/>
                  <a:pt x="3413919" y="50800"/>
                  <a:pt x="3324225" y="0"/>
                </a:cubicBezTo>
              </a:path>
            </a:pathLst>
          </a:custGeom>
          <a:ln w="2857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-85725" y="3543300"/>
            <a:ext cx="3228975" cy="3495675"/>
          </a:xfrm>
          <a:custGeom>
            <a:avLst/>
            <a:gdLst>
              <a:gd name="connsiteX0" fmla="*/ 0 w 3228975"/>
              <a:gd name="connsiteY0" fmla="*/ 0 h 3495675"/>
              <a:gd name="connsiteX1" fmla="*/ 266700 w 3228975"/>
              <a:gd name="connsiteY1" fmla="*/ 276225 h 3495675"/>
              <a:gd name="connsiteX2" fmla="*/ 495300 w 3228975"/>
              <a:gd name="connsiteY2" fmla="*/ 523875 h 3495675"/>
              <a:gd name="connsiteX3" fmla="*/ 733425 w 3228975"/>
              <a:gd name="connsiteY3" fmla="*/ 790575 h 3495675"/>
              <a:gd name="connsiteX4" fmla="*/ 904875 w 3228975"/>
              <a:gd name="connsiteY4" fmla="*/ 990600 h 3495675"/>
              <a:gd name="connsiteX5" fmla="*/ 1028700 w 3228975"/>
              <a:gd name="connsiteY5" fmla="*/ 1209675 h 3495675"/>
              <a:gd name="connsiteX6" fmla="*/ 1066800 w 3228975"/>
              <a:gd name="connsiteY6" fmla="*/ 1495425 h 3495675"/>
              <a:gd name="connsiteX7" fmla="*/ 876300 w 3228975"/>
              <a:gd name="connsiteY7" fmla="*/ 1819275 h 3495675"/>
              <a:gd name="connsiteX8" fmla="*/ 762000 w 3228975"/>
              <a:gd name="connsiteY8" fmla="*/ 2105025 h 3495675"/>
              <a:gd name="connsiteX9" fmla="*/ 733425 w 3228975"/>
              <a:gd name="connsiteY9" fmla="*/ 2419350 h 3495675"/>
              <a:gd name="connsiteX10" fmla="*/ 904875 w 3228975"/>
              <a:gd name="connsiteY10" fmla="*/ 2590800 h 3495675"/>
              <a:gd name="connsiteX11" fmla="*/ 1362075 w 3228975"/>
              <a:gd name="connsiteY11" fmla="*/ 2771775 h 3495675"/>
              <a:gd name="connsiteX12" fmla="*/ 2000250 w 3228975"/>
              <a:gd name="connsiteY12" fmla="*/ 2838450 h 3495675"/>
              <a:gd name="connsiteX13" fmla="*/ 2352675 w 3228975"/>
              <a:gd name="connsiteY13" fmla="*/ 2895600 h 3495675"/>
              <a:gd name="connsiteX14" fmla="*/ 2809875 w 3228975"/>
              <a:gd name="connsiteY14" fmla="*/ 2971800 h 3495675"/>
              <a:gd name="connsiteX15" fmla="*/ 3067050 w 3228975"/>
              <a:gd name="connsiteY15" fmla="*/ 3048000 h 3495675"/>
              <a:gd name="connsiteX16" fmla="*/ 3200400 w 3228975"/>
              <a:gd name="connsiteY16" fmla="*/ 3228975 h 3495675"/>
              <a:gd name="connsiteX17" fmla="*/ 3228975 w 3228975"/>
              <a:gd name="connsiteY17" fmla="*/ 3495675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28975" h="3495675">
                <a:moveTo>
                  <a:pt x="0" y="0"/>
                </a:moveTo>
                <a:lnTo>
                  <a:pt x="266700" y="276225"/>
                </a:lnTo>
                <a:cubicBezTo>
                  <a:pt x="349250" y="363537"/>
                  <a:pt x="417513" y="438150"/>
                  <a:pt x="495300" y="523875"/>
                </a:cubicBezTo>
                <a:cubicBezTo>
                  <a:pt x="573087" y="609600"/>
                  <a:pt x="665163" y="712788"/>
                  <a:pt x="733425" y="790575"/>
                </a:cubicBezTo>
                <a:cubicBezTo>
                  <a:pt x="801687" y="868362"/>
                  <a:pt x="855663" y="920750"/>
                  <a:pt x="904875" y="990600"/>
                </a:cubicBezTo>
                <a:cubicBezTo>
                  <a:pt x="954087" y="1060450"/>
                  <a:pt x="1001713" y="1125538"/>
                  <a:pt x="1028700" y="1209675"/>
                </a:cubicBezTo>
                <a:cubicBezTo>
                  <a:pt x="1055687" y="1293812"/>
                  <a:pt x="1092200" y="1393825"/>
                  <a:pt x="1066800" y="1495425"/>
                </a:cubicBezTo>
                <a:cubicBezTo>
                  <a:pt x="1041400" y="1597025"/>
                  <a:pt x="927100" y="1717675"/>
                  <a:pt x="876300" y="1819275"/>
                </a:cubicBezTo>
                <a:cubicBezTo>
                  <a:pt x="825500" y="1920875"/>
                  <a:pt x="785812" y="2005013"/>
                  <a:pt x="762000" y="2105025"/>
                </a:cubicBezTo>
                <a:cubicBezTo>
                  <a:pt x="738188" y="2205037"/>
                  <a:pt x="709613" y="2338388"/>
                  <a:pt x="733425" y="2419350"/>
                </a:cubicBezTo>
                <a:cubicBezTo>
                  <a:pt x="757237" y="2500312"/>
                  <a:pt x="800100" y="2532063"/>
                  <a:pt x="904875" y="2590800"/>
                </a:cubicBezTo>
                <a:cubicBezTo>
                  <a:pt x="1009650" y="2649537"/>
                  <a:pt x="1179513" y="2730500"/>
                  <a:pt x="1362075" y="2771775"/>
                </a:cubicBezTo>
                <a:cubicBezTo>
                  <a:pt x="1544637" y="2813050"/>
                  <a:pt x="1835150" y="2817813"/>
                  <a:pt x="2000250" y="2838450"/>
                </a:cubicBezTo>
                <a:cubicBezTo>
                  <a:pt x="2165350" y="2859087"/>
                  <a:pt x="2352675" y="2895600"/>
                  <a:pt x="2352675" y="2895600"/>
                </a:cubicBezTo>
                <a:cubicBezTo>
                  <a:pt x="2487613" y="2917825"/>
                  <a:pt x="2690812" y="2946400"/>
                  <a:pt x="2809875" y="2971800"/>
                </a:cubicBezTo>
                <a:cubicBezTo>
                  <a:pt x="2928938" y="2997200"/>
                  <a:pt x="3001963" y="3005138"/>
                  <a:pt x="3067050" y="3048000"/>
                </a:cubicBezTo>
                <a:cubicBezTo>
                  <a:pt x="3132137" y="3090862"/>
                  <a:pt x="3173413" y="3154363"/>
                  <a:pt x="3200400" y="3228975"/>
                </a:cubicBezTo>
                <a:cubicBezTo>
                  <a:pt x="3227388" y="3303588"/>
                  <a:pt x="3228181" y="3399631"/>
                  <a:pt x="3228975" y="3495675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5819775" y="6665913"/>
            <a:ext cx="962025" cy="268287"/>
          </a:xfrm>
          <a:custGeom>
            <a:avLst/>
            <a:gdLst>
              <a:gd name="connsiteX0" fmla="*/ 0 w 962025"/>
              <a:gd name="connsiteY0" fmla="*/ 268287 h 268287"/>
              <a:gd name="connsiteX1" fmla="*/ 142875 w 962025"/>
              <a:gd name="connsiteY1" fmla="*/ 125412 h 268287"/>
              <a:gd name="connsiteX2" fmla="*/ 352425 w 962025"/>
              <a:gd name="connsiteY2" fmla="*/ 1587 h 268287"/>
              <a:gd name="connsiteX3" fmla="*/ 666750 w 962025"/>
              <a:gd name="connsiteY3" fmla="*/ 115887 h 268287"/>
              <a:gd name="connsiteX4" fmla="*/ 962025 w 962025"/>
              <a:gd name="connsiteY4" fmla="*/ 258762 h 26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025" h="268287">
                <a:moveTo>
                  <a:pt x="0" y="268287"/>
                </a:moveTo>
                <a:cubicBezTo>
                  <a:pt x="42069" y="219074"/>
                  <a:pt x="84138" y="169862"/>
                  <a:pt x="142875" y="125412"/>
                </a:cubicBezTo>
                <a:cubicBezTo>
                  <a:pt x="201612" y="80962"/>
                  <a:pt x="265113" y="3174"/>
                  <a:pt x="352425" y="1587"/>
                </a:cubicBezTo>
                <a:cubicBezTo>
                  <a:pt x="439737" y="0"/>
                  <a:pt x="565150" y="73025"/>
                  <a:pt x="666750" y="115887"/>
                </a:cubicBezTo>
                <a:cubicBezTo>
                  <a:pt x="768350" y="158750"/>
                  <a:pt x="865187" y="208756"/>
                  <a:pt x="962025" y="258762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7632700" y="-85725"/>
            <a:ext cx="2263775" cy="735012"/>
          </a:xfrm>
          <a:custGeom>
            <a:avLst/>
            <a:gdLst>
              <a:gd name="connsiteX0" fmla="*/ 568325 w 2263775"/>
              <a:gd name="connsiteY0" fmla="*/ 19050 h 735012"/>
              <a:gd name="connsiteX1" fmla="*/ 396875 w 2263775"/>
              <a:gd name="connsiteY1" fmla="*/ 219075 h 735012"/>
              <a:gd name="connsiteX2" fmla="*/ 225425 w 2263775"/>
              <a:gd name="connsiteY2" fmla="*/ 400050 h 735012"/>
              <a:gd name="connsiteX3" fmla="*/ 44450 w 2263775"/>
              <a:gd name="connsiteY3" fmla="*/ 628650 h 735012"/>
              <a:gd name="connsiteX4" fmla="*/ 25400 w 2263775"/>
              <a:gd name="connsiteY4" fmla="*/ 723900 h 735012"/>
              <a:gd name="connsiteX5" fmla="*/ 196850 w 2263775"/>
              <a:gd name="connsiteY5" fmla="*/ 695325 h 735012"/>
              <a:gd name="connsiteX6" fmla="*/ 520700 w 2263775"/>
              <a:gd name="connsiteY6" fmla="*/ 590550 h 735012"/>
              <a:gd name="connsiteX7" fmla="*/ 920750 w 2263775"/>
              <a:gd name="connsiteY7" fmla="*/ 457200 h 735012"/>
              <a:gd name="connsiteX8" fmla="*/ 1273175 w 2263775"/>
              <a:gd name="connsiteY8" fmla="*/ 333375 h 735012"/>
              <a:gd name="connsiteX9" fmla="*/ 1635125 w 2263775"/>
              <a:gd name="connsiteY9" fmla="*/ 228600 h 735012"/>
              <a:gd name="connsiteX10" fmla="*/ 2006600 w 2263775"/>
              <a:gd name="connsiteY10" fmla="*/ 95250 h 735012"/>
              <a:gd name="connsiteX11" fmla="*/ 2263775 w 2263775"/>
              <a:gd name="connsiteY11" fmla="*/ 0 h 73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3775" h="735012">
                <a:moveTo>
                  <a:pt x="568325" y="19050"/>
                </a:moveTo>
                <a:cubicBezTo>
                  <a:pt x="511175" y="87312"/>
                  <a:pt x="454025" y="155575"/>
                  <a:pt x="396875" y="219075"/>
                </a:cubicBezTo>
                <a:cubicBezTo>
                  <a:pt x="339725" y="282575"/>
                  <a:pt x="284163" y="331788"/>
                  <a:pt x="225425" y="400050"/>
                </a:cubicBezTo>
                <a:cubicBezTo>
                  <a:pt x="166688" y="468313"/>
                  <a:pt x="77787" y="574675"/>
                  <a:pt x="44450" y="628650"/>
                </a:cubicBezTo>
                <a:cubicBezTo>
                  <a:pt x="11113" y="682625"/>
                  <a:pt x="0" y="712788"/>
                  <a:pt x="25400" y="723900"/>
                </a:cubicBezTo>
                <a:cubicBezTo>
                  <a:pt x="50800" y="735012"/>
                  <a:pt x="114300" y="717550"/>
                  <a:pt x="196850" y="695325"/>
                </a:cubicBezTo>
                <a:cubicBezTo>
                  <a:pt x="279400" y="673100"/>
                  <a:pt x="520700" y="590550"/>
                  <a:pt x="520700" y="590550"/>
                </a:cubicBezTo>
                <a:lnTo>
                  <a:pt x="920750" y="457200"/>
                </a:lnTo>
                <a:cubicBezTo>
                  <a:pt x="1046162" y="414338"/>
                  <a:pt x="1154113" y="371475"/>
                  <a:pt x="1273175" y="333375"/>
                </a:cubicBezTo>
                <a:cubicBezTo>
                  <a:pt x="1392237" y="295275"/>
                  <a:pt x="1512888" y="268287"/>
                  <a:pt x="1635125" y="228600"/>
                </a:cubicBezTo>
                <a:cubicBezTo>
                  <a:pt x="1757362" y="188913"/>
                  <a:pt x="2006600" y="95250"/>
                  <a:pt x="2006600" y="95250"/>
                </a:cubicBezTo>
                <a:lnTo>
                  <a:pt x="2263775" y="0"/>
                </a:lnTo>
              </a:path>
            </a:pathLst>
          </a:custGeom>
          <a:ln w="28575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10888663" y="-57150"/>
            <a:ext cx="1436687" cy="3381375"/>
          </a:xfrm>
          <a:custGeom>
            <a:avLst/>
            <a:gdLst>
              <a:gd name="connsiteX0" fmla="*/ 74612 w 1436687"/>
              <a:gd name="connsiteY0" fmla="*/ 0 h 3381375"/>
              <a:gd name="connsiteX1" fmla="*/ 265112 w 1436687"/>
              <a:gd name="connsiteY1" fmla="*/ 152400 h 3381375"/>
              <a:gd name="connsiteX2" fmla="*/ 417512 w 1436687"/>
              <a:gd name="connsiteY2" fmla="*/ 457200 h 3381375"/>
              <a:gd name="connsiteX3" fmla="*/ 484187 w 1436687"/>
              <a:gd name="connsiteY3" fmla="*/ 742950 h 3381375"/>
              <a:gd name="connsiteX4" fmla="*/ 522287 w 1436687"/>
              <a:gd name="connsiteY4" fmla="*/ 1104900 h 3381375"/>
              <a:gd name="connsiteX5" fmla="*/ 560387 w 1436687"/>
              <a:gd name="connsiteY5" fmla="*/ 1543050 h 3381375"/>
              <a:gd name="connsiteX6" fmla="*/ 531812 w 1436687"/>
              <a:gd name="connsiteY6" fmla="*/ 1800225 h 3381375"/>
              <a:gd name="connsiteX7" fmla="*/ 474662 w 1436687"/>
              <a:gd name="connsiteY7" fmla="*/ 2105025 h 3381375"/>
              <a:gd name="connsiteX8" fmla="*/ 188912 w 1436687"/>
              <a:gd name="connsiteY8" fmla="*/ 2324100 h 3381375"/>
              <a:gd name="connsiteX9" fmla="*/ 7937 w 1436687"/>
              <a:gd name="connsiteY9" fmla="*/ 2400300 h 3381375"/>
              <a:gd name="connsiteX10" fmla="*/ 141287 w 1436687"/>
              <a:gd name="connsiteY10" fmla="*/ 2428875 h 3381375"/>
              <a:gd name="connsiteX11" fmla="*/ 436562 w 1436687"/>
              <a:gd name="connsiteY11" fmla="*/ 2505075 h 3381375"/>
              <a:gd name="connsiteX12" fmla="*/ 808037 w 1436687"/>
              <a:gd name="connsiteY12" fmla="*/ 2809875 h 3381375"/>
              <a:gd name="connsiteX13" fmla="*/ 1046162 w 1436687"/>
              <a:gd name="connsiteY13" fmla="*/ 3028950 h 3381375"/>
              <a:gd name="connsiteX14" fmla="*/ 1293812 w 1436687"/>
              <a:gd name="connsiteY14" fmla="*/ 3286125 h 3381375"/>
              <a:gd name="connsiteX15" fmla="*/ 1436687 w 1436687"/>
              <a:gd name="connsiteY15" fmla="*/ 338137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6687" h="3381375">
                <a:moveTo>
                  <a:pt x="74612" y="0"/>
                </a:moveTo>
                <a:cubicBezTo>
                  <a:pt x="141287" y="38100"/>
                  <a:pt x="207962" y="76200"/>
                  <a:pt x="265112" y="152400"/>
                </a:cubicBezTo>
                <a:cubicBezTo>
                  <a:pt x="322262" y="228600"/>
                  <a:pt x="381000" y="358775"/>
                  <a:pt x="417512" y="457200"/>
                </a:cubicBezTo>
                <a:cubicBezTo>
                  <a:pt x="454024" y="555625"/>
                  <a:pt x="466725" y="635000"/>
                  <a:pt x="484187" y="742950"/>
                </a:cubicBezTo>
                <a:cubicBezTo>
                  <a:pt x="501649" y="850900"/>
                  <a:pt x="509587" y="971550"/>
                  <a:pt x="522287" y="1104900"/>
                </a:cubicBezTo>
                <a:cubicBezTo>
                  <a:pt x="534987" y="1238250"/>
                  <a:pt x="558800" y="1427163"/>
                  <a:pt x="560387" y="1543050"/>
                </a:cubicBezTo>
                <a:cubicBezTo>
                  <a:pt x="561974" y="1658937"/>
                  <a:pt x="546099" y="1706563"/>
                  <a:pt x="531812" y="1800225"/>
                </a:cubicBezTo>
                <a:cubicBezTo>
                  <a:pt x="517525" y="1893887"/>
                  <a:pt x="531812" y="2017713"/>
                  <a:pt x="474662" y="2105025"/>
                </a:cubicBezTo>
                <a:cubicBezTo>
                  <a:pt x="417512" y="2192337"/>
                  <a:pt x="266699" y="2274888"/>
                  <a:pt x="188912" y="2324100"/>
                </a:cubicBezTo>
                <a:cubicBezTo>
                  <a:pt x="111125" y="2373312"/>
                  <a:pt x="15874" y="2382838"/>
                  <a:pt x="7937" y="2400300"/>
                </a:cubicBezTo>
                <a:cubicBezTo>
                  <a:pt x="0" y="2417762"/>
                  <a:pt x="69850" y="2411413"/>
                  <a:pt x="141287" y="2428875"/>
                </a:cubicBezTo>
                <a:cubicBezTo>
                  <a:pt x="212724" y="2446337"/>
                  <a:pt x="325437" y="2441575"/>
                  <a:pt x="436562" y="2505075"/>
                </a:cubicBezTo>
                <a:cubicBezTo>
                  <a:pt x="547687" y="2568575"/>
                  <a:pt x="706437" y="2722563"/>
                  <a:pt x="808037" y="2809875"/>
                </a:cubicBezTo>
                <a:cubicBezTo>
                  <a:pt x="909637" y="2897187"/>
                  <a:pt x="965200" y="2949575"/>
                  <a:pt x="1046162" y="3028950"/>
                </a:cubicBezTo>
                <a:cubicBezTo>
                  <a:pt x="1127124" y="3108325"/>
                  <a:pt x="1228725" y="3227388"/>
                  <a:pt x="1293812" y="3286125"/>
                </a:cubicBezTo>
                <a:cubicBezTo>
                  <a:pt x="1358899" y="3344862"/>
                  <a:pt x="1436687" y="3381375"/>
                  <a:pt x="1436687" y="3381375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9029700" y="4371975"/>
            <a:ext cx="3248025" cy="2552700"/>
          </a:xfrm>
          <a:custGeom>
            <a:avLst/>
            <a:gdLst>
              <a:gd name="connsiteX0" fmla="*/ 0 w 3248025"/>
              <a:gd name="connsiteY0" fmla="*/ 2552700 h 2552700"/>
              <a:gd name="connsiteX1" fmla="*/ 428625 w 3248025"/>
              <a:gd name="connsiteY1" fmla="*/ 2295525 h 2552700"/>
              <a:gd name="connsiteX2" fmla="*/ 819150 w 3248025"/>
              <a:gd name="connsiteY2" fmla="*/ 2085975 h 2552700"/>
              <a:gd name="connsiteX3" fmla="*/ 1247775 w 3248025"/>
              <a:gd name="connsiteY3" fmla="*/ 2038350 h 2552700"/>
              <a:gd name="connsiteX4" fmla="*/ 1781175 w 3248025"/>
              <a:gd name="connsiteY4" fmla="*/ 2085975 h 2552700"/>
              <a:gd name="connsiteX5" fmla="*/ 2247900 w 3248025"/>
              <a:gd name="connsiteY5" fmla="*/ 2066925 h 2552700"/>
              <a:gd name="connsiteX6" fmla="*/ 2466975 w 3248025"/>
              <a:gd name="connsiteY6" fmla="*/ 1771650 h 2552700"/>
              <a:gd name="connsiteX7" fmla="*/ 2609850 w 3248025"/>
              <a:gd name="connsiteY7" fmla="*/ 1257300 h 2552700"/>
              <a:gd name="connsiteX8" fmla="*/ 2695575 w 3248025"/>
              <a:gd name="connsiteY8" fmla="*/ 752475 h 2552700"/>
              <a:gd name="connsiteX9" fmla="*/ 2809875 w 3248025"/>
              <a:gd name="connsiteY9" fmla="*/ 419100 h 2552700"/>
              <a:gd name="connsiteX10" fmla="*/ 2952750 w 3248025"/>
              <a:gd name="connsiteY10" fmla="*/ 238125 h 2552700"/>
              <a:gd name="connsiteX11" fmla="*/ 3248025 w 3248025"/>
              <a:gd name="connsiteY11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8025" h="2552700">
                <a:moveTo>
                  <a:pt x="0" y="2552700"/>
                </a:moveTo>
                <a:cubicBezTo>
                  <a:pt x="146050" y="2463006"/>
                  <a:pt x="292100" y="2373313"/>
                  <a:pt x="428625" y="2295525"/>
                </a:cubicBezTo>
                <a:cubicBezTo>
                  <a:pt x="565150" y="2217738"/>
                  <a:pt x="682625" y="2128838"/>
                  <a:pt x="819150" y="2085975"/>
                </a:cubicBezTo>
                <a:cubicBezTo>
                  <a:pt x="955675" y="2043112"/>
                  <a:pt x="1087438" y="2038350"/>
                  <a:pt x="1247775" y="2038350"/>
                </a:cubicBezTo>
                <a:cubicBezTo>
                  <a:pt x="1408112" y="2038350"/>
                  <a:pt x="1614488" y="2081213"/>
                  <a:pt x="1781175" y="2085975"/>
                </a:cubicBezTo>
                <a:cubicBezTo>
                  <a:pt x="1947862" y="2090737"/>
                  <a:pt x="2133600" y="2119313"/>
                  <a:pt x="2247900" y="2066925"/>
                </a:cubicBezTo>
                <a:cubicBezTo>
                  <a:pt x="2362200" y="2014538"/>
                  <a:pt x="2406650" y="1906588"/>
                  <a:pt x="2466975" y="1771650"/>
                </a:cubicBezTo>
                <a:cubicBezTo>
                  <a:pt x="2527300" y="1636713"/>
                  <a:pt x="2571750" y="1427163"/>
                  <a:pt x="2609850" y="1257300"/>
                </a:cubicBezTo>
                <a:cubicBezTo>
                  <a:pt x="2647950" y="1087438"/>
                  <a:pt x="2662237" y="892175"/>
                  <a:pt x="2695575" y="752475"/>
                </a:cubicBezTo>
                <a:cubicBezTo>
                  <a:pt x="2728913" y="612775"/>
                  <a:pt x="2767012" y="504825"/>
                  <a:pt x="2809875" y="419100"/>
                </a:cubicBezTo>
                <a:cubicBezTo>
                  <a:pt x="2852738" y="333375"/>
                  <a:pt x="2879725" y="307975"/>
                  <a:pt x="2952750" y="238125"/>
                </a:cubicBezTo>
                <a:cubicBezTo>
                  <a:pt x="3025775" y="168275"/>
                  <a:pt x="3200400" y="38100"/>
                  <a:pt x="3248025" y="0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 rot="17224491" flipH="1">
            <a:off x="3300884" y="1320966"/>
            <a:ext cx="973794" cy="562721"/>
            <a:chOff x="7410450" y="566961"/>
            <a:chExt cx="2429172" cy="1404714"/>
          </a:xfrm>
        </p:grpSpPr>
        <p:sp>
          <p:nvSpPr>
            <p:cNvPr id="12" name="Полилиния 11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195" y="4377163"/>
            <a:ext cx="4445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08" y="4391573"/>
            <a:ext cx="4445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 rot="4758200">
            <a:off x="8256199" y="1276180"/>
            <a:ext cx="958965" cy="652097"/>
            <a:chOff x="7410450" y="566961"/>
            <a:chExt cx="2429172" cy="1404714"/>
          </a:xfrm>
        </p:grpSpPr>
        <p:sp>
          <p:nvSpPr>
            <p:cNvPr id="5" name="Полилиния 4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 rot="2058449" flipV="1">
            <a:off x="4621037" y="4551978"/>
            <a:ext cx="852985" cy="635571"/>
            <a:chOff x="7410450" y="566961"/>
            <a:chExt cx="2429172" cy="1404714"/>
          </a:xfrm>
        </p:grpSpPr>
        <p:sp>
          <p:nvSpPr>
            <p:cNvPr id="9" name="Полилиния 8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 rot="17459456" flipH="1" flipV="1">
            <a:off x="5843102" y="1312193"/>
            <a:ext cx="1008323" cy="427081"/>
            <a:chOff x="6457801" y="622273"/>
            <a:chExt cx="2406903" cy="1349401"/>
          </a:xfrm>
        </p:grpSpPr>
        <p:sp>
          <p:nvSpPr>
            <p:cNvPr id="15" name="Полилиния 14"/>
            <p:cNvSpPr/>
            <p:nvPr/>
          </p:nvSpPr>
          <p:spPr>
            <a:xfrm>
              <a:off x="6457801" y="752474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8351942" y="622273"/>
              <a:ext cx="512762" cy="485774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олилиния 17"/>
          <p:cNvSpPr/>
          <p:nvPr/>
        </p:nvSpPr>
        <p:spPr>
          <a:xfrm rot="18392121" flipH="1">
            <a:off x="7813501" y="2803711"/>
            <a:ext cx="474890" cy="1352550"/>
          </a:xfrm>
          <a:custGeom>
            <a:avLst/>
            <a:gdLst>
              <a:gd name="connsiteX0" fmla="*/ 312738 w 531813"/>
              <a:gd name="connsiteY0" fmla="*/ 1352550 h 1352550"/>
              <a:gd name="connsiteX1" fmla="*/ 36513 w 531813"/>
              <a:gd name="connsiteY1" fmla="*/ 752475 h 1352550"/>
              <a:gd name="connsiteX2" fmla="*/ 531813 w 531813"/>
              <a:gd name="connsiteY2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813" h="1352550">
                <a:moveTo>
                  <a:pt x="312738" y="1352550"/>
                </a:moveTo>
                <a:cubicBezTo>
                  <a:pt x="156369" y="1165225"/>
                  <a:pt x="0" y="977900"/>
                  <a:pt x="36513" y="752475"/>
                </a:cubicBezTo>
                <a:cubicBezTo>
                  <a:pt x="73026" y="527050"/>
                  <a:pt x="379413" y="123825"/>
                  <a:pt x="531813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16405268" flipH="1">
            <a:off x="4271187" y="2742071"/>
            <a:ext cx="474890" cy="1352550"/>
          </a:xfrm>
          <a:custGeom>
            <a:avLst/>
            <a:gdLst>
              <a:gd name="connsiteX0" fmla="*/ 312738 w 531813"/>
              <a:gd name="connsiteY0" fmla="*/ 1352550 h 1352550"/>
              <a:gd name="connsiteX1" fmla="*/ 36513 w 531813"/>
              <a:gd name="connsiteY1" fmla="*/ 752475 h 1352550"/>
              <a:gd name="connsiteX2" fmla="*/ 531813 w 531813"/>
              <a:gd name="connsiteY2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813" h="1352550">
                <a:moveTo>
                  <a:pt x="312738" y="1352550"/>
                </a:moveTo>
                <a:cubicBezTo>
                  <a:pt x="156369" y="1165225"/>
                  <a:pt x="0" y="977900"/>
                  <a:pt x="36513" y="752475"/>
                </a:cubicBezTo>
                <a:cubicBezTo>
                  <a:pt x="73026" y="527050"/>
                  <a:pt x="379413" y="123825"/>
                  <a:pt x="531813" y="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20658371">
            <a:off x="2324226" y="1110266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 rot="1264295">
            <a:off x="431145" y="5940414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rot="2359725">
            <a:off x="11406041" y="5747634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391634" y="3359969"/>
            <a:ext cx="679450" cy="671512"/>
          </a:xfrm>
          <a:custGeom>
            <a:avLst/>
            <a:gdLst>
              <a:gd name="connsiteX0" fmla="*/ 66675 w 679450"/>
              <a:gd name="connsiteY0" fmla="*/ 247650 h 671512"/>
              <a:gd name="connsiteX1" fmla="*/ 219075 w 679450"/>
              <a:gd name="connsiteY1" fmla="*/ 19050 h 671512"/>
              <a:gd name="connsiteX2" fmla="*/ 447675 w 679450"/>
              <a:gd name="connsiteY2" fmla="*/ 133350 h 671512"/>
              <a:gd name="connsiteX3" fmla="*/ 666750 w 679450"/>
              <a:gd name="connsiteY3" fmla="*/ 371475 h 671512"/>
              <a:gd name="connsiteX4" fmla="*/ 371475 w 679450"/>
              <a:gd name="connsiteY4" fmla="*/ 600075 h 671512"/>
              <a:gd name="connsiteX5" fmla="*/ 38100 w 679450"/>
              <a:gd name="connsiteY5" fmla="*/ 619125 h 671512"/>
              <a:gd name="connsiteX6" fmla="*/ 142875 w 679450"/>
              <a:gd name="connsiteY6" fmla="*/ 285750 h 671512"/>
              <a:gd name="connsiteX7" fmla="*/ 247650 w 679450"/>
              <a:gd name="connsiteY7" fmla="*/ 123825 h 671512"/>
              <a:gd name="connsiteX8" fmla="*/ 438150 w 679450"/>
              <a:gd name="connsiteY8" fmla="*/ 238125 h 671512"/>
              <a:gd name="connsiteX9" fmla="*/ 552450 w 679450"/>
              <a:gd name="connsiteY9" fmla="*/ 371475 h 671512"/>
              <a:gd name="connsiteX10" fmla="*/ 190500 w 679450"/>
              <a:gd name="connsiteY10" fmla="*/ 552450 h 671512"/>
              <a:gd name="connsiteX11" fmla="*/ 161925 w 679450"/>
              <a:gd name="connsiteY11" fmla="*/ 466725 h 671512"/>
              <a:gd name="connsiteX12" fmla="*/ 238125 w 679450"/>
              <a:gd name="connsiteY12" fmla="*/ 314325 h 671512"/>
              <a:gd name="connsiteX13" fmla="*/ 285750 w 679450"/>
              <a:gd name="connsiteY13" fmla="*/ 247650 h 671512"/>
              <a:gd name="connsiteX14" fmla="*/ 447675 w 679450"/>
              <a:gd name="connsiteY14" fmla="*/ 352425 h 671512"/>
              <a:gd name="connsiteX15" fmla="*/ 247650 w 679450"/>
              <a:gd name="connsiteY15" fmla="*/ 457200 h 671512"/>
              <a:gd name="connsiteX16" fmla="*/ 295275 w 679450"/>
              <a:gd name="connsiteY16" fmla="*/ 333375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9450" h="671512">
                <a:moveTo>
                  <a:pt x="66675" y="247650"/>
                </a:moveTo>
                <a:cubicBezTo>
                  <a:pt x="111125" y="142875"/>
                  <a:pt x="155575" y="38100"/>
                  <a:pt x="219075" y="19050"/>
                </a:cubicBezTo>
                <a:cubicBezTo>
                  <a:pt x="282575" y="0"/>
                  <a:pt x="373063" y="74613"/>
                  <a:pt x="447675" y="133350"/>
                </a:cubicBezTo>
                <a:cubicBezTo>
                  <a:pt x="522288" y="192088"/>
                  <a:pt x="679450" y="293688"/>
                  <a:pt x="666750" y="371475"/>
                </a:cubicBezTo>
                <a:cubicBezTo>
                  <a:pt x="654050" y="449263"/>
                  <a:pt x="476250" y="558800"/>
                  <a:pt x="371475" y="600075"/>
                </a:cubicBezTo>
                <a:cubicBezTo>
                  <a:pt x="266700" y="641350"/>
                  <a:pt x="76200" y="671512"/>
                  <a:pt x="38100" y="619125"/>
                </a:cubicBezTo>
                <a:cubicBezTo>
                  <a:pt x="0" y="566738"/>
                  <a:pt x="107950" y="368300"/>
                  <a:pt x="142875" y="285750"/>
                </a:cubicBezTo>
                <a:cubicBezTo>
                  <a:pt x="177800" y="203200"/>
                  <a:pt x="198438" y="131762"/>
                  <a:pt x="247650" y="123825"/>
                </a:cubicBezTo>
                <a:cubicBezTo>
                  <a:pt x="296862" y="115888"/>
                  <a:pt x="387350" y="196850"/>
                  <a:pt x="438150" y="238125"/>
                </a:cubicBezTo>
                <a:cubicBezTo>
                  <a:pt x="488950" y="279400"/>
                  <a:pt x="593725" y="319088"/>
                  <a:pt x="552450" y="371475"/>
                </a:cubicBezTo>
                <a:cubicBezTo>
                  <a:pt x="511175" y="423862"/>
                  <a:pt x="255587" y="536575"/>
                  <a:pt x="190500" y="552450"/>
                </a:cubicBezTo>
                <a:cubicBezTo>
                  <a:pt x="125413" y="568325"/>
                  <a:pt x="153988" y="506412"/>
                  <a:pt x="161925" y="466725"/>
                </a:cubicBezTo>
                <a:cubicBezTo>
                  <a:pt x="169862" y="427038"/>
                  <a:pt x="217488" y="350838"/>
                  <a:pt x="238125" y="314325"/>
                </a:cubicBezTo>
                <a:cubicBezTo>
                  <a:pt x="258763" y="277813"/>
                  <a:pt x="250825" y="241300"/>
                  <a:pt x="285750" y="247650"/>
                </a:cubicBezTo>
                <a:cubicBezTo>
                  <a:pt x="320675" y="254000"/>
                  <a:pt x="454025" y="317500"/>
                  <a:pt x="447675" y="352425"/>
                </a:cubicBezTo>
                <a:cubicBezTo>
                  <a:pt x="441325" y="387350"/>
                  <a:pt x="273050" y="460375"/>
                  <a:pt x="247650" y="457200"/>
                </a:cubicBezTo>
                <a:cubicBezTo>
                  <a:pt x="222250" y="454025"/>
                  <a:pt x="258762" y="393700"/>
                  <a:pt x="295275" y="333375"/>
                </a:cubicBezTo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 rot="20368548">
            <a:off x="285488" y="476537"/>
            <a:ext cx="1362075" cy="288032"/>
            <a:chOff x="828675" y="1700808"/>
            <a:chExt cx="1362075" cy="288032"/>
          </a:xfrm>
        </p:grpSpPr>
        <p:sp>
          <p:nvSpPr>
            <p:cNvPr id="47" name="Полилиния 46"/>
            <p:cNvSpPr/>
            <p:nvPr/>
          </p:nvSpPr>
          <p:spPr>
            <a:xfrm>
              <a:off x="828675" y="1733550"/>
              <a:ext cx="1362075" cy="212725"/>
            </a:xfrm>
            <a:custGeom>
              <a:avLst/>
              <a:gdLst>
                <a:gd name="connsiteX0" fmla="*/ 0 w 1362075"/>
                <a:gd name="connsiteY0" fmla="*/ 114300 h 212725"/>
                <a:gd name="connsiteX1" fmla="*/ 485775 w 1362075"/>
                <a:gd name="connsiteY1" fmla="*/ 19050 h 212725"/>
                <a:gd name="connsiteX2" fmla="*/ 876300 w 1362075"/>
                <a:gd name="connsiteY2" fmla="*/ 209550 h 212725"/>
                <a:gd name="connsiteX3" fmla="*/ 1362075 w 1362075"/>
                <a:gd name="connsiteY3" fmla="*/ 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2075" h="212725">
                  <a:moveTo>
                    <a:pt x="0" y="114300"/>
                  </a:moveTo>
                  <a:cubicBezTo>
                    <a:pt x="169862" y="58737"/>
                    <a:pt x="339725" y="3175"/>
                    <a:pt x="485775" y="19050"/>
                  </a:cubicBezTo>
                  <a:cubicBezTo>
                    <a:pt x="631825" y="34925"/>
                    <a:pt x="730250" y="212725"/>
                    <a:pt x="876300" y="209550"/>
                  </a:cubicBezTo>
                  <a:cubicBezTo>
                    <a:pt x="1022350" y="206375"/>
                    <a:pt x="1293813" y="28575"/>
                    <a:pt x="1362075" y="0"/>
                  </a:cubicBezTo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1126654" y="1844824"/>
              <a:ext cx="144016" cy="144016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1630710" y="1700808"/>
              <a:ext cx="144016" cy="144016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0199662" y="1198998"/>
            <a:ext cx="376808" cy="350887"/>
            <a:chOff x="1126654" y="1700808"/>
            <a:chExt cx="376808" cy="350887"/>
          </a:xfrm>
        </p:grpSpPr>
        <p:sp>
          <p:nvSpPr>
            <p:cNvPr id="51" name="Полилиния 50"/>
            <p:cNvSpPr/>
            <p:nvPr/>
          </p:nvSpPr>
          <p:spPr>
            <a:xfrm>
              <a:off x="1198662" y="1844824"/>
              <a:ext cx="304800" cy="152400"/>
            </a:xfrm>
            <a:custGeom>
              <a:avLst/>
              <a:gdLst>
                <a:gd name="connsiteX0" fmla="*/ 0 w 304800"/>
                <a:gd name="connsiteY0" fmla="*/ 152400 h 152400"/>
                <a:gd name="connsiteX1" fmla="*/ 76200 w 304800"/>
                <a:gd name="connsiteY1" fmla="*/ 28575 h 152400"/>
                <a:gd name="connsiteX2" fmla="*/ 304800 w 30480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152400">
                  <a:moveTo>
                    <a:pt x="0" y="152400"/>
                  </a:moveTo>
                  <a:cubicBezTo>
                    <a:pt x="12700" y="103187"/>
                    <a:pt x="25400" y="53975"/>
                    <a:pt x="76200" y="28575"/>
                  </a:cubicBezTo>
                  <a:cubicBezTo>
                    <a:pt x="127000" y="3175"/>
                    <a:pt x="269875" y="3175"/>
                    <a:pt x="304800" y="0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2" name="Группа 31"/>
            <p:cNvGrpSpPr/>
            <p:nvPr/>
          </p:nvGrpSpPr>
          <p:grpSpPr>
            <a:xfrm>
              <a:off x="1126654" y="1700808"/>
              <a:ext cx="327149" cy="350887"/>
              <a:chOff x="1414686" y="2420888"/>
              <a:chExt cx="327149" cy="350887"/>
            </a:xfrm>
          </p:grpSpPr>
          <p:sp>
            <p:nvSpPr>
              <p:cNvPr id="53" name="Полилиния 52"/>
              <p:cNvSpPr/>
              <p:nvPr/>
            </p:nvSpPr>
            <p:spPr>
              <a:xfrm>
                <a:off x="1485900" y="2438400"/>
                <a:ext cx="111125" cy="333375"/>
              </a:xfrm>
              <a:custGeom>
                <a:avLst/>
                <a:gdLst>
                  <a:gd name="connsiteX0" fmla="*/ 0 w 111125"/>
                  <a:gd name="connsiteY0" fmla="*/ 0 h 333375"/>
                  <a:gd name="connsiteX1" fmla="*/ 95250 w 111125"/>
                  <a:gd name="connsiteY1" fmla="*/ 114300 h 333375"/>
                  <a:gd name="connsiteX2" fmla="*/ 95250 w 111125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25" h="333375">
                    <a:moveTo>
                      <a:pt x="0" y="0"/>
                    </a:moveTo>
                    <a:cubicBezTo>
                      <a:pt x="39687" y="29369"/>
                      <a:pt x="79375" y="58738"/>
                      <a:pt x="95250" y="114300"/>
                    </a:cubicBezTo>
                    <a:cubicBezTo>
                      <a:pt x="111125" y="169862"/>
                      <a:pt x="103187" y="251618"/>
                      <a:pt x="95250" y="333375"/>
                    </a:cubicBez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олилиния 53"/>
              <p:cNvSpPr/>
              <p:nvPr/>
            </p:nvSpPr>
            <p:spPr>
              <a:xfrm>
                <a:off x="1630710" y="2420888"/>
                <a:ext cx="111125" cy="333375"/>
              </a:xfrm>
              <a:custGeom>
                <a:avLst/>
                <a:gdLst>
                  <a:gd name="connsiteX0" fmla="*/ 0 w 111125"/>
                  <a:gd name="connsiteY0" fmla="*/ 0 h 333375"/>
                  <a:gd name="connsiteX1" fmla="*/ 95250 w 111125"/>
                  <a:gd name="connsiteY1" fmla="*/ 114300 h 333375"/>
                  <a:gd name="connsiteX2" fmla="*/ 95250 w 111125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25" h="333375">
                    <a:moveTo>
                      <a:pt x="0" y="0"/>
                    </a:moveTo>
                    <a:cubicBezTo>
                      <a:pt x="39687" y="29369"/>
                      <a:pt x="79375" y="58738"/>
                      <a:pt x="95250" y="114300"/>
                    </a:cubicBezTo>
                    <a:cubicBezTo>
                      <a:pt x="111125" y="169862"/>
                      <a:pt x="103187" y="251618"/>
                      <a:pt x="95250" y="333375"/>
                    </a:cubicBez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олилиния 54"/>
              <p:cNvSpPr/>
              <p:nvPr/>
            </p:nvSpPr>
            <p:spPr>
              <a:xfrm>
                <a:off x="1414686" y="2492896"/>
                <a:ext cx="304800" cy="152400"/>
              </a:xfrm>
              <a:custGeom>
                <a:avLst/>
                <a:gdLst>
                  <a:gd name="connsiteX0" fmla="*/ 0 w 304800"/>
                  <a:gd name="connsiteY0" fmla="*/ 152400 h 152400"/>
                  <a:gd name="connsiteX1" fmla="*/ 76200 w 304800"/>
                  <a:gd name="connsiteY1" fmla="*/ 28575 h 152400"/>
                  <a:gd name="connsiteX2" fmla="*/ 304800 w 3048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800" h="152400">
                    <a:moveTo>
                      <a:pt x="0" y="152400"/>
                    </a:moveTo>
                    <a:cubicBezTo>
                      <a:pt x="12700" y="103187"/>
                      <a:pt x="25400" y="53975"/>
                      <a:pt x="76200" y="28575"/>
                    </a:cubicBezTo>
                    <a:cubicBezTo>
                      <a:pt x="127000" y="3175"/>
                      <a:pt x="269875" y="3175"/>
                      <a:pt x="304800" y="0"/>
                    </a:cubicBezTo>
                  </a:path>
                </a:pathLst>
              </a:cu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7" name="Полилиния 56"/>
          <p:cNvSpPr/>
          <p:nvPr/>
        </p:nvSpPr>
        <p:spPr>
          <a:xfrm rot="3852629">
            <a:off x="4746154" y="637912"/>
            <a:ext cx="689019" cy="230777"/>
          </a:xfrm>
          <a:custGeom>
            <a:avLst/>
            <a:gdLst>
              <a:gd name="connsiteX0" fmla="*/ 0 w 990600"/>
              <a:gd name="connsiteY0" fmla="*/ 53975 h 331787"/>
              <a:gd name="connsiteX1" fmla="*/ 133350 w 990600"/>
              <a:gd name="connsiteY1" fmla="*/ 311150 h 331787"/>
              <a:gd name="connsiteX2" fmla="*/ 314325 w 990600"/>
              <a:gd name="connsiteY2" fmla="*/ 15875 h 331787"/>
              <a:gd name="connsiteX3" fmla="*/ 466725 w 990600"/>
              <a:gd name="connsiteY3" fmla="*/ 330200 h 331787"/>
              <a:gd name="connsiteX4" fmla="*/ 647700 w 990600"/>
              <a:gd name="connsiteY4" fmla="*/ 6350 h 331787"/>
              <a:gd name="connsiteX5" fmla="*/ 800100 w 990600"/>
              <a:gd name="connsiteY5" fmla="*/ 292100 h 331787"/>
              <a:gd name="connsiteX6" fmla="*/ 990600 w 990600"/>
              <a:gd name="connsiteY6" fmla="*/ 2540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" h="331787">
                <a:moveTo>
                  <a:pt x="0" y="53975"/>
                </a:moveTo>
                <a:cubicBezTo>
                  <a:pt x="40481" y="185737"/>
                  <a:pt x="80963" y="317500"/>
                  <a:pt x="133350" y="311150"/>
                </a:cubicBezTo>
                <a:cubicBezTo>
                  <a:pt x="185737" y="304800"/>
                  <a:pt x="258763" y="12700"/>
                  <a:pt x="314325" y="15875"/>
                </a:cubicBezTo>
                <a:cubicBezTo>
                  <a:pt x="369887" y="19050"/>
                  <a:pt x="411163" y="331787"/>
                  <a:pt x="466725" y="330200"/>
                </a:cubicBezTo>
                <a:cubicBezTo>
                  <a:pt x="522287" y="328613"/>
                  <a:pt x="592138" y="12700"/>
                  <a:pt x="647700" y="6350"/>
                </a:cubicBezTo>
                <a:cubicBezTo>
                  <a:pt x="703262" y="0"/>
                  <a:pt x="742950" y="288925"/>
                  <a:pt x="800100" y="292100"/>
                </a:cubicBezTo>
                <a:cubicBezTo>
                  <a:pt x="857250" y="295275"/>
                  <a:pt x="923925" y="160337"/>
                  <a:pt x="990600" y="25400"/>
                </a:cubicBezTo>
              </a:path>
            </a:pathLst>
          </a:cu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977593" y="1926714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4763530" y="1662114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1990750" y="4077072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4078982" y="4581128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9551590" y="3789040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6599262" y="1340768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1184661" y="722223"/>
            <a:ext cx="146706" cy="146706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218" y="307353"/>
            <a:ext cx="5578475" cy="128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5052" y="536554"/>
            <a:ext cx="4916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Segoe Script" panose="020B0504020000000003" pitchFamily="34" charset="0"/>
              </a:rPr>
              <a:t>Наши социальные сети </a:t>
            </a:r>
            <a:endParaRPr lang="ru-RU" sz="2800" b="1" dirty="0">
              <a:latin typeface="Segoe Script" panose="020B05040200000000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4" y="2114026"/>
            <a:ext cx="2919851" cy="2919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51" y="2122209"/>
            <a:ext cx="2876797" cy="2876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01" y="2080723"/>
            <a:ext cx="2903487" cy="290348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52" y="406174"/>
            <a:ext cx="5110848" cy="109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08" y="5404235"/>
            <a:ext cx="2901318" cy="75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83" y="5358238"/>
            <a:ext cx="29019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636" y="5372648"/>
            <a:ext cx="290195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25300" y="5600773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Мы на </a:t>
            </a:r>
            <a:r>
              <a:rPr lang="ru-RU" dirty="0" err="1" smtClean="0">
                <a:solidFill>
                  <a:schemeClr val="bg1"/>
                </a:solidFill>
                <a:latin typeface="Segoe Script" panose="020B0504020000000003" pitchFamily="34" charset="0"/>
              </a:rPr>
              <a:t>Добро.ру</a:t>
            </a:r>
            <a:endParaRPr lang="ru-RU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0693" y="556580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Сообщество ВЦ</a:t>
            </a:r>
            <a:endParaRPr lang="ru-RU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91265" y="5412897"/>
            <a:ext cx="2140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Сообщество </a:t>
            </a:r>
          </a:p>
          <a:p>
            <a:r>
              <a:rPr lang="ru-RU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Университета </a:t>
            </a:r>
            <a:endParaRPr lang="ru-RU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568">
            <a:off x="5981442" y="586057"/>
            <a:ext cx="5982406" cy="56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Группа 44"/>
          <p:cNvGrpSpPr/>
          <p:nvPr/>
        </p:nvGrpSpPr>
        <p:grpSpPr>
          <a:xfrm rot="5722189">
            <a:off x="8824855" y="3287786"/>
            <a:ext cx="3809365" cy="4322626"/>
            <a:chOff x="7668761" y="-1255876"/>
            <a:chExt cx="5822951" cy="5762625"/>
          </a:xfrm>
        </p:grpSpPr>
        <p:sp>
          <p:nvSpPr>
            <p:cNvPr id="3" name="Полилиния 2"/>
            <p:cNvSpPr/>
            <p:nvPr/>
          </p:nvSpPr>
          <p:spPr>
            <a:xfrm rot="10144313">
              <a:off x="7668761" y="-1255876"/>
              <a:ext cx="5822951" cy="5762625"/>
            </a:xfrm>
            <a:custGeom>
              <a:avLst/>
              <a:gdLst>
                <a:gd name="connsiteX0" fmla="*/ 1198563 w 5822951"/>
                <a:gd name="connsiteY0" fmla="*/ 666750 h 5762625"/>
                <a:gd name="connsiteX1" fmla="*/ 2198688 w 5822951"/>
                <a:gd name="connsiteY1" fmla="*/ 1028700 h 5762625"/>
                <a:gd name="connsiteX2" fmla="*/ 2389188 w 5822951"/>
                <a:gd name="connsiteY2" fmla="*/ 1771650 h 5762625"/>
                <a:gd name="connsiteX3" fmla="*/ 3379788 w 5822951"/>
                <a:gd name="connsiteY3" fmla="*/ 2571750 h 5762625"/>
                <a:gd name="connsiteX4" fmla="*/ 3351213 w 5822951"/>
                <a:gd name="connsiteY4" fmla="*/ 3771900 h 5762625"/>
                <a:gd name="connsiteX5" fmla="*/ 4913313 w 5822951"/>
                <a:gd name="connsiteY5" fmla="*/ 4552950 h 5762625"/>
                <a:gd name="connsiteX6" fmla="*/ 5113338 w 5822951"/>
                <a:gd name="connsiteY6" fmla="*/ 5076825 h 5762625"/>
                <a:gd name="connsiteX7" fmla="*/ 655638 w 5822951"/>
                <a:gd name="connsiteY7" fmla="*/ 5029200 h 5762625"/>
                <a:gd name="connsiteX8" fmla="*/ 1198563 w 5822951"/>
                <a:gd name="connsiteY8" fmla="*/ 666750 h 576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2951" h="5762625">
                  <a:moveTo>
                    <a:pt x="1198563" y="666750"/>
                  </a:moveTo>
                  <a:cubicBezTo>
                    <a:pt x="1455738" y="0"/>
                    <a:pt x="2000251" y="844550"/>
                    <a:pt x="2198688" y="1028700"/>
                  </a:cubicBezTo>
                  <a:cubicBezTo>
                    <a:pt x="2397125" y="1212850"/>
                    <a:pt x="2192338" y="1514475"/>
                    <a:pt x="2389188" y="1771650"/>
                  </a:cubicBezTo>
                  <a:cubicBezTo>
                    <a:pt x="2586038" y="2028825"/>
                    <a:pt x="3219451" y="2238375"/>
                    <a:pt x="3379788" y="2571750"/>
                  </a:cubicBezTo>
                  <a:cubicBezTo>
                    <a:pt x="3540125" y="2905125"/>
                    <a:pt x="3095626" y="3441700"/>
                    <a:pt x="3351213" y="3771900"/>
                  </a:cubicBezTo>
                  <a:cubicBezTo>
                    <a:pt x="3606800" y="4102100"/>
                    <a:pt x="4619626" y="4335463"/>
                    <a:pt x="4913313" y="4552950"/>
                  </a:cubicBezTo>
                  <a:cubicBezTo>
                    <a:pt x="5207000" y="4770437"/>
                    <a:pt x="5822951" y="4997450"/>
                    <a:pt x="5113338" y="5076825"/>
                  </a:cubicBezTo>
                  <a:cubicBezTo>
                    <a:pt x="4403725" y="5156200"/>
                    <a:pt x="1311275" y="5762625"/>
                    <a:pt x="655638" y="5029200"/>
                  </a:cubicBezTo>
                  <a:cubicBezTo>
                    <a:pt x="0" y="4295775"/>
                    <a:pt x="941388" y="1333500"/>
                    <a:pt x="1198563" y="6667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8724900" y="628650"/>
              <a:ext cx="2781300" cy="2857500"/>
            </a:xfrm>
            <a:custGeom>
              <a:avLst/>
              <a:gdLst>
                <a:gd name="connsiteX0" fmla="*/ 0 w 2781300"/>
                <a:gd name="connsiteY0" fmla="*/ 0 h 2857500"/>
                <a:gd name="connsiteX1" fmla="*/ 695325 w 2781300"/>
                <a:gd name="connsiteY1" fmla="*/ 152400 h 2857500"/>
                <a:gd name="connsiteX2" fmla="*/ 1009650 w 2781300"/>
                <a:gd name="connsiteY2" fmla="*/ 276225 h 2857500"/>
                <a:gd name="connsiteX3" fmla="*/ 1104900 w 2781300"/>
                <a:gd name="connsiteY3" fmla="*/ 466725 h 2857500"/>
                <a:gd name="connsiteX4" fmla="*/ 1133475 w 2781300"/>
                <a:gd name="connsiteY4" fmla="*/ 895350 h 2857500"/>
                <a:gd name="connsiteX5" fmla="*/ 1133475 w 2781300"/>
                <a:gd name="connsiteY5" fmla="*/ 1247775 h 2857500"/>
                <a:gd name="connsiteX6" fmla="*/ 1266825 w 2781300"/>
                <a:gd name="connsiteY6" fmla="*/ 1504950 h 2857500"/>
                <a:gd name="connsiteX7" fmla="*/ 1514475 w 2781300"/>
                <a:gd name="connsiteY7" fmla="*/ 1666875 h 2857500"/>
                <a:gd name="connsiteX8" fmla="*/ 1819275 w 2781300"/>
                <a:gd name="connsiteY8" fmla="*/ 1828800 h 2857500"/>
                <a:gd name="connsiteX9" fmla="*/ 2190750 w 2781300"/>
                <a:gd name="connsiteY9" fmla="*/ 2019300 h 2857500"/>
                <a:gd name="connsiteX10" fmla="*/ 2419350 w 2781300"/>
                <a:gd name="connsiteY10" fmla="*/ 2095500 h 2857500"/>
                <a:gd name="connsiteX11" fmla="*/ 2524125 w 2781300"/>
                <a:gd name="connsiteY11" fmla="*/ 2466975 h 2857500"/>
                <a:gd name="connsiteX12" fmla="*/ 2781300 w 2781300"/>
                <a:gd name="connsiteY12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1300" h="2857500">
                  <a:moveTo>
                    <a:pt x="0" y="0"/>
                  </a:moveTo>
                  <a:cubicBezTo>
                    <a:pt x="263525" y="53181"/>
                    <a:pt x="527050" y="106363"/>
                    <a:pt x="695325" y="152400"/>
                  </a:cubicBezTo>
                  <a:cubicBezTo>
                    <a:pt x="863600" y="198437"/>
                    <a:pt x="941388" y="223838"/>
                    <a:pt x="1009650" y="276225"/>
                  </a:cubicBezTo>
                  <a:cubicBezTo>
                    <a:pt x="1077912" y="328612"/>
                    <a:pt x="1084263" y="363538"/>
                    <a:pt x="1104900" y="466725"/>
                  </a:cubicBezTo>
                  <a:cubicBezTo>
                    <a:pt x="1125537" y="569912"/>
                    <a:pt x="1128713" y="765175"/>
                    <a:pt x="1133475" y="895350"/>
                  </a:cubicBezTo>
                  <a:cubicBezTo>
                    <a:pt x="1138238" y="1025525"/>
                    <a:pt x="1111250" y="1146175"/>
                    <a:pt x="1133475" y="1247775"/>
                  </a:cubicBezTo>
                  <a:cubicBezTo>
                    <a:pt x="1155700" y="1349375"/>
                    <a:pt x="1203325" y="1435100"/>
                    <a:pt x="1266825" y="1504950"/>
                  </a:cubicBezTo>
                  <a:cubicBezTo>
                    <a:pt x="1330325" y="1574800"/>
                    <a:pt x="1422400" y="1612900"/>
                    <a:pt x="1514475" y="1666875"/>
                  </a:cubicBezTo>
                  <a:cubicBezTo>
                    <a:pt x="1606550" y="1720850"/>
                    <a:pt x="1819275" y="1828800"/>
                    <a:pt x="1819275" y="1828800"/>
                  </a:cubicBezTo>
                  <a:cubicBezTo>
                    <a:pt x="1931987" y="1887537"/>
                    <a:pt x="2090738" y="1974850"/>
                    <a:pt x="2190750" y="2019300"/>
                  </a:cubicBezTo>
                  <a:cubicBezTo>
                    <a:pt x="2290762" y="2063750"/>
                    <a:pt x="2363788" y="2020888"/>
                    <a:pt x="2419350" y="2095500"/>
                  </a:cubicBezTo>
                  <a:cubicBezTo>
                    <a:pt x="2474912" y="2170112"/>
                    <a:pt x="2463800" y="2339975"/>
                    <a:pt x="2524125" y="2466975"/>
                  </a:cubicBezTo>
                  <a:cubicBezTo>
                    <a:pt x="2584450" y="2593975"/>
                    <a:pt x="2682875" y="2725737"/>
                    <a:pt x="2781300" y="2857500"/>
                  </a:cubicBezTo>
                </a:path>
              </a:pathLst>
            </a:custGeom>
            <a:ln w="38100"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8220075" y="209550"/>
              <a:ext cx="2047875" cy="914400"/>
            </a:xfrm>
            <a:custGeom>
              <a:avLst/>
              <a:gdLst>
                <a:gd name="connsiteX0" fmla="*/ 0 w 2047875"/>
                <a:gd name="connsiteY0" fmla="*/ 0 h 914400"/>
                <a:gd name="connsiteX1" fmla="*/ 266700 w 2047875"/>
                <a:gd name="connsiteY1" fmla="*/ 66675 h 914400"/>
                <a:gd name="connsiteX2" fmla="*/ 533400 w 2047875"/>
                <a:gd name="connsiteY2" fmla="*/ 123825 h 914400"/>
                <a:gd name="connsiteX3" fmla="*/ 781050 w 2047875"/>
                <a:gd name="connsiteY3" fmla="*/ 161925 h 914400"/>
                <a:gd name="connsiteX4" fmla="*/ 1143000 w 2047875"/>
                <a:gd name="connsiteY4" fmla="*/ 228600 h 914400"/>
                <a:gd name="connsiteX5" fmla="*/ 1438275 w 2047875"/>
                <a:gd name="connsiteY5" fmla="*/ 285750 h 914400"/>
                <a:gd name="connsiteX6" fmla="*/ 1666875 w 2047875"/>
                <a:gd name="connsiteY6" fmla="*/ 371475 h 914400"/>
                <a:gd name="connsiteX7" fmla="*/ 1876425 w 2047875"/>
                <a:gd name="connsiteY7" fmla="*/ 476250 h 914400"/>
                <a:gd name="connsiteX8" fmla="*/ 2009775 w 2047875"/>
                <a:gd name="connsiteY8" fmla="*/ 695325 h 914400"/>
                <a:gd name="connsiteX9" fmla="*/ 2047875 w 2047875"/>
                <a:gd name="connsiteY9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7875" h="914400">
                  <a:moveTo>
                    <a:pt x="0" y="0"/>
                  </a:moveTo>
                  <a:lnTo>
                    <a:pt x="266700" y="66675"/>
                  </a:lnTo>
                  <a:cubicBezTo>
                    <a:pt x="355600" y="87312"/>
                    <a:pt x="447675" y="107950"/>
                    <a:pt x="533400" y="123825"/>
                  </a:cubicBezTo>
                  <a:cubicBezTo>
                    <a:pt x="619125" y="139700"/>
                    <a:pt x="679450" y="144463"/>
                    <a:pt x="781050" y="161925"/>
                  </a:cubicBezTo>
                  <a:cubicBezTo>
                    <a:pt x="882650" y="179387"/>
                    <a:pt x="1143000" y="228600"/>
                    <a:pt x="1143000" y="228600"/>
                  </a:cubicBezTo>
                  <a:cubicBezTo>
                    <a:pt x="1252537" y="249237"/>
                    <a:pt x="1350963" y="261938"/>
                    <a:pt x="1438275" y="285750"/>
                  </a:cubicBezTo>
                  <a:cubicBezTo>
                    <a:pt x="1525588" y="309563"/>
                    <a:pt x="1593850" y="339725"/>
                    <a:pt x="1666875" y="371475"/>
                  </a:cubicBezTo>
                  <a:cubicBezTo>
                    <a:pt x="1739900" y="403225"/>
                    <a:pt x="1819275" y="422275"/>
                    <a:pt x="1876425" y="476250"/>
                  </a:cubicBezTo>
                  <a:cubicBezTo>
                    <a:pt x="1933575" y="530225"/>
                    <a:pt x="1981200" y="622300"/>
                    <a:pt x="2009775" y="695325"/>
                  </a:cubicBezTo>
                  <a:cubicBezTo>
                    <a:pt x="2038350" y="768350"/>
                    <a:pt x="2043112" y="841375"/>
                    <a:pt x="2047875" y="914400"/>
                  </a:cubicBezTo>
                </a:path>
              </a:pathLst>
            </a:custGeom>
            <a:ln w="28575">
              <a:solidFill>
                <a:schemeClr val="accent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414686" y="4509120"/>
            <a:ext cx="376808" cy="350887"/>
            <a:chOff x="1126654" y="1700808"/>
            <a:chExt cx="376808" cy="350887"/>
          </a:xfrm>
        </p:grpSpPr>
        <p:sp>
          <p:nvSpPr>
            <p:cNvPr id="30" name="Полилиния 29"/>
            <p:cNvSpPr/>
            <p:nvPr/>
          </p:nvSpPr>
          <p:spPr>
            <a:xfrm>
              <a:off x="1198662" y="1844824"/>
              <a:ext cx="304800" cy="152400"/>
            </a:xfrm>
            <a:custGeom>
              <a:avLst/>
              <a:gdLst>
                <a:gd name="connsiteX0" fmla="*/ 0 w 304800"/>
                <a:gd name="connsiteY0" fmla="*/ 152400 h 152400"/>
                <a:gd name="connsiteX1" fmla="*/ 76200 w 304800"/>
                <a:gd name="connsiteY1" fmla="*/ 28575 h 152400"/>
                <a:gd name="connsiteX2" fmla="*/ 304800 w 30480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152400">
                  <a:moveTo>
                    <a:pt x="0" y="152400"/>
                  </a:moveTo>
                  <a:cubicBezTo>
                    <a:pt x="12700" y="103187"/>
                    <a:pt x="25400" y="53975"/>
                    <a:pt x="76200" y="28575"/>
                  </a:cubicBezTo>
                  <a:cubicBezTo>
                    <a:pt x="127000" y="3175"/>
                    <a:pt x="269875" y="3175"/>
                    <a:pt x="304800" y="0"/>
                  </a:cubicBezTo>
                </a:path>
              </a:pathLst>
            </a:cu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1126654" y="1700808"/>
              <a:ext cx="327149" cy="350887"/>
              <a:chOff x="1414686" y="2420888"/>
              <a:chExt cx="327149" cy="350887"/>
            </a:xfrm>
          </p:grpSpPr>
          <p:sp>
            <p:nvSpPr>
              <p:cNvPr id="26" name="Полилиния 25"/>
              <p:cNvSpPr/>
              <p:nvPr/>
            </p:nvSpPr>
            <p:spPr>
              <a:xfrm>
                <a:off x="1485900" y="2438400"/>
                <a:ext cx="111125" cy="333375"/>
              </a:xfrm>
              <a:custGeom>
                <a:avLst/>
                <a:gdLst>
                  <a:gd name="connsiteX0" fmla="*/ 0 w 111125"/>
                  <a:gd name="connsiteY0" fmla="*/ 0 h 333375"/>
                  <a:gd name="connsiteX1" fmla="*/ 95250 w 111125"/>
                  <a:gd name="connsiteY1" fmla="*/ 114300 h 333375"/>
                  <a:gd name="connsiteX2" fmla="*/ 95250 w 111125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25" h="333375">
                    <a:moveTo>
                      <a:pt x="0" y="0"/>
                    </a:moveTo>
                    <a:cubicBezTo>
                      <a:pt x="39687" y="29369"/>
                      <a:pt x="79375" y="58738"/>
                      <a:pt x="95250" y="114300"/>
                    </a:cubicBezTo>
                    <a:cubicBezTo>
                      <a:pt x="111125" y="169862"/>
                      <a:pt x="103187" y="251618"/>
                      <a:pt x="95250" y="333375"/>
                    </a:cubicBezTo>
                  </a:path>
                </a:pathLst>
              </a:cu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1630710" y="2420888"/>
                <a:ext cx="111125" cy="333375"/>
              </a:xfrm>
              <a:custGeom>
                <a:avLst/>
                <a:gdLst>
                  <a:gd name="connsiteX0" fmla="*/ 0 w 111125"/>
                  <a:gd name="connsiteY0" fmla="*/ 0 h 333375"/>
                  <a:gd name="connsiteX1" fmla="*/ 95250 w 111125"/>
                  <a:gd name="connsiteY1" fmla="*/ 114300 h 333375"/>
                  <a:gd name="connsiteX2" fmla="*/ 95250 w 111125"/>
                  <a:gd name="connsiteY2" fmla="*/ 333375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125" h="333375">
                    <a:moveTo>
                      <a:pt x="0" y="0"/>
                    </a:moveTo>
                    <a:cubicBezTo>
                      <a:pt x="39687" y="29369"/>
                      <a:pt x="79375" y="58738"/>
                      <a:pt x="95250" y="114300"/>
                    </a:cubicBezTo>
                    <a:cubicBezTo>
                      <a:pt x="111125" y="169862"/>
                      <a:pt x="103187" y="251618"/>
                      <a:pt x="95250" y="333375"/>
                    </a:cubicBezTo>
                  </a:path>
                </a:pathLst>
              </a:cu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олилиния 30"/>
              <p:cNvSpPr/>
              <p:nvPr/>
            </p:nvSpPr>
            <p:spPr>
              <a:xfrm>
                <a:off x="1414686" y="2492896"/>
                <a:ext cx="304800" cy="152400"/>
              </a:xfrm>
              <a:custGeom>
                <a:avLst/>
                <a:gdLst>
                  <a:gd name="connsiteX0" fmla="*/ 0 w 304800"/>
                  <a:gd name="connsiteY0" fmla="*/ 152400 h 152400"/>
                  <a:gd name="connsiteX1" fmla="*/ 76200 w 304800"/>
                  <a:gd name="connsiteY1" fmla="*/ 28575 h 152400"/>
                  <a:gd name="connsiteX2" fmla="*/ 304800 w 3048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800" h="152400">
                    <a:moveTo>
                      <a:pt x="0" y="152400"/>
                    </a:moveTo>
                    <a:cubicBezTo>
                      <a:pt x="12700" y="103187"/>
                      <a:pt x="25400" y="53975"/>
                      <a:pt x="76200" y="28575"/>
                    </a:cubicBezTo>
                    <a:cubicBezTo>
                      <a:pt x="127000" y="3175"/>
                      <a:pt x="269875" y="3175"/>
                      <a:pt x="304800" y="0"/>
                    </a:cubicBezTo>
                  </a:path>
                </a:pathLst>
              </a:cu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7" name="Группа 36"/>
          <p:cNvGrpSpPr/>
          <p:nvPr/>
        </p:nvGrpSpPr>
        <p:grpSpPr>
          <a:xfrm>
            <a:off x="4006974" y="332656"/>
            <a:ext cx="404812" cy="239712"/>
            <a:chOff x="1619250" y="1095375"/>
            <a:chExt cx="404812" cy="239712"/>
          </a:xfrm>
        </p:grpSpPr>
        <p:sp>
          <p:nvSpPr>
            <p:cNvPr id="34" name="Полилиния 33"/>
            <p:cNvSpPr/>
            <p:nvPr/>
          </p:nvSpPr>
          <p:spPr>
            <a:xfrm>
              <a:off x="1619250" y="1095375"/>
              <a:ext cx="390525" cy="219075"/>
            </a:xfrm>
            <a:custGeom>
              <a:avLst/>
              <a:gdLst>
                <a:gd name="connsiteX0" fmla="*/ 0 w 390525"/>
                <a:gd name="connsiteY0" fmla="*/ 0 h 219075"/>
                <a:gd name="connsiteX1" fmla="*/ 390525 w 390525"/>
                <a:gd name="connsiteY1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219075">
                  <a:moveTo>
                    <a:pt x="0" y="0"/>
                  </a:moveTo>
                  <a:lnTo>
                    <a:pt x="390525" y="219075"/>
                  </a:ln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1762125" y="1123950"/>
              <a:ext cx="261937" cy="211137"/>
            </a:xfrm>
            <a:custGeom>
              <a:avLst/>
              <a:gdLst>
                <a:gd name="connsiteX0" fmla="*/ 0 w 261937"/>
                <a:gd name="connsiteY0" fmla="*/ 180975 h 211137"/>
                <a:gd name="connsiteX1" fmla="*/ 238125 w 261937"/>
                <a:gd name="connsiteY1" fmla="*/ 180975 h 211137"/>
                <a:gd name="connsiteX2" fmla="*/ 142875 w 261937"/>
                <a:gd name="connsiteY2" fmla="*/ 0 h 21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37" h="211137">
                  <a:moveTo>
                    <a:pt x="0" y="180975"/>
                  </a:moveTo>
                  <a:cubicBezTo>
                    <a:pt x="107156" y="196056"/>
                    <a:pt x="214313" y="211137"/>
                    <a:pt x="238125" y="180975"/>
                  </a:cubicBezTo>
                  <a:cubicBezTo>
                    <a:pt x="261937" y="150813"/>
                    <a:pt x="202406" y="75406"/>
                    <a:pt x="14287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Полилиния 37"/>
          <p:cNvSpPr/>
          <p:nvPr/>
        </p:nvSpPr>
        <p:spPr>
          <a:xfrm>
            <a:off x="1126654" y="764704"/>
            <a:ext cx="800100" cy="715962"/>
          </a:xfrm>
          <a:custGeom>
            <a:avLst/>
            <a:gdLst>
              <a:gd name="connsiteX0" fmla="*/ 0 w 800100"/>
              <a:gd name="connsiteY0" fmla="*/ 323850 h 715962"/>
              <a:gd name="connsiteX1" fmla="*/ 285750 w 800100"/>
              <a:gd name="connsiteY1" fmla="*/ 19050 h 715962"/>
              <a:gd name="connsiteX2" fmla="*/ 514350 w 800100"/>
              <a:gd name="connsiteY2" fmla="*/ 209550 h 715962"/>
              <a:gd name="connsiteX3" fmla="*/ 361950 w 800100"/>
              <a:gd name="connsiteY3" fmla="*/ 676275 h 715962"/>
              <a:gd name="connsiteX4" fmla="*/ 257175 w 800100"/>
              <a:gd name="connsiteY4" fmla="*/ 447675 h 715962"/>
              <a:gd name="connsiteX5" fmla="*/ 800100 w 800100"/>
              <a:gd name="connsiteY5" fmla="*/ 133350 h 71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" h="715962">
                <a:moveTo>
                  <a:pt x="0" y="323850"/>
                </a:moveTo>
                <a:cubicBezTo>
                  <a:pt x="100012" y="180975"/>
                  <a:pt x="200025" y="38100"/>
                  <a:pt x="285750" y="19050"/>
                </a:cubicBezTo>
                <a:cubicBezTo>
                  <a:pt x="371475" y="0"/>
                  <a:pt x="501650" y="100013"/>
                  <a:pt x="514350" y="209550"/>
                </a:cubicBezTo>
                <a:cubicBezTo>
                  <a:pt x="527050" y="319087"/>
                  <a:pt x="404812" y="636588"/>
                  <a:pt x="361950" y="676275"/>
                </a:cubicBezTo>
                <a:cubicBezTo>
                  <a:pt x="319088" y="715962"/>
                  <a:pt x="184150" y="538163"/>
                  <a:pt x="257175" y="447675"/>
                </a:cubicBezTo>
                <a:cubicBezTo>
                  <a:pt x="330200" y="357188"/>
                  <a:pt x="712788" y="190500"/>
                  <a:pt x="800100" y="13335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 rot="17102398">
            <a:off x="1694166" y="2684953"/>
            <a:ext cx="485986" cy="504056"/>
          </a:xfrm>
          <a:custGeom>
            <a:avLst/>
            <a:gdLst>
              <a:gd name="connsiteX0" fmla="*/ 338137 w 811212"/>
              <a:gd name="connsiteY0" fmla="*/ 300037 h 841375"/>
              <a:gd name="connsiteX1" fmla="*/ 442912 w 811212"/>
              <a:gd name="connsiteY1" fmla="*/ 4762 h 841375"/>
              <a:gd name="connsiteX2" fmla="*/ 557212 w 811212"/>
              <a:gd name="connsiteY2" fmla="*/ 328612 h 841375"/>
              <a:gd name="connsiteX3" fmla="*/ 804862 w 811212"/>
              <a:gd name="connsiteY3" fmla="*/ 300037 h 841375"/>
              <a:gd name="connsiteX4" fmla="*/ 595312 w 811212"/>
              <a:gd name="connsiteY4" fmla="*/ 500062 h 841375"/>
              <a:gd name="connsiteX5" fmla="*/ 766762 w 811212"/>
              <a:gd name="connsiteY5" fmla="*/ 814387 h 841375"/>
              <a:gd name="connsiteX6" fmla="*/ 500062 w 811212"/>
              <a:gd name="connsiteY6" fmla="*/ 661987 h 841375"/>
              <a:gd name="connsiteX7" fmla="*/ 414337 w 811212"/>
              <a:gd name="connsiteY7" fmla="*/ 623887 h 841375"/>
              <a:gd name="connsiteX8" fmla="*/ 242887 w 811212"/>
              <a:gd name="connsiteY8" fmla="*/ 766762 h 841375"/>
              <a:gd name="connsiteX9" fmla="*/ 309562 w 811212"/>
              <a:gd name="connsiteY9" fmla="*/ 481012 h 841375"/>
              <a:gd name="connsiteX10" fmla="*/ 4762 w 811212"/>
              <a:gd name="connsiteY10" fmla="*/ 395287 h 841375"/>
              <a:gd name="connsiteX11" fmla="*/ 338137 w 811212"/>
              <a:gd name="connsiteY11" fmla="*/ 300037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1212" h="841375">
                <a:moveTo>
                  <a:pt x="338137" y="300037"/>
                </a:moveTo>
                <a:cubicBezTo>
                  <a:pt x="411162" y="234950"/>
                  <a:pt x="406400" y="0"/>
                  <a:pt x="442912" y="4762"/>
                </a:cubicBezTo>
                <a:cubicBezTo>
                  <a:pt x="479425" y="9525"/>
                  <a:pt x="496887" y="279400"/>
                  <a:pt x="557212" y="328612"/>
                </a:cubicBezTo>
                <a:cubicBezTo>
                  <a:pt x="617537" y="377824"/>
                  <a:pt x="798512" y="271462"/>
                  <a:pt x="804862" y="300037"/>
                </a:cubicBezTo>
                <a:cubicBezTo>
                  <a:pt x="811212" y="328612"/>
                  <a:pt x="601662" y="414337"/>
                  <a:pt x="595312" y="500062"/>
                </a:cubicBezTo>
                <a:cubicBezTo>
                  <a:pt x="588962" y="585787"/>
                  <a:pt x="782637" y="787400"/>
                  <a:pt x="766762" y="814387"/>
                </a:cubicBezTo>
                <a:cubicBezTo>
                  <a:pt x="750887" y="841375"/>
                  <a:pt x="558799" y="693737"/>
                  <a:pt x="500062" y="661987"/>
                </a:cubicBezTo>
                <a:cubicBezTo>
                  <a:pt x="441325" y="630237"/>
                  <a:pt x="457199" y="606425"/>
                  <a:pt x="414337" y="623887"/>
                </a:cubicBezTo>
                <a:cubicBezTo>
                  <a:pt x="371475" y="641349"/>
                  <a:pt x="260349" y="790574"/>
                  <a:pt x="242887" y="766762"/>
                </a:cubicBezTo>
                <a:cubicBezTo>
                  <a:pt x="225425" y="742950"/>
                  <a:pt x="349250" y="542925"/>
                  <a:pt x="309562" y="481012"/>
                </a:cubicBezTo>
                <a:cubicBezTo>
                  <a:pt x="269874" y="419099"/>
                  <a:pt x="0" y="420687"/>
                  <a:pt x="4762" y="395287"/>
                </a:cubicBezTo>
                <a:cubicBezTo>
                  <a:pt x="9524" y="369887"/>
                  <a:pt x="265112" y="365124"/>
                  <a:pt x="338137" y="30003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 rot="17102398">
            <a:off x="3854407" y="5709288"/>
            <a:ext cx="485986" cy="504056"/>
          </a:xfrm>
          <a:custGeom>
            <a:avLst/>
            <a:gdLst>
              <a:gd name="connsiteX0" fmla="*/ 338137 w 811212"/>
              <a:gd name="connsiteY0" fmla="*/ 300037 h 841375"/>
              <a:gd name="connsiteX1" fmla="*/ 442912 w 811212"/>
              <a:gd name="connsiteY1" fmla="*/ 4762 h 841375"/>
              <a:gd name="connsiteX2" fmla="*/ 557212 w 811212"/>
              <a:gd name="connsiteY2" fmla="*/ 328612 h 841375"/>
              <a:gd name="connsiteX3" fmla="*/ 804862 w 811212"/>
              <a:gd name="connsiteY3" fmla="*/ 300037 h 841375"/>
              <a:gd name="connsiteX4" fmla="*/ 595312 w 811212"/>
              <a:gd name="connsiteY4" fmla="*/ 500062 h 841375"/>
              <a:gd name="connsiteX5" fmla="*/ 766762 w 811212"/>
              <a:gd name="connsiteY5" fmla="*/ 814387 h 841375"/>
              <a:gd name="connsiteX6" fmla="*/ 500062 w 811212"/>
              <a:gd name="connsiteY6" fmla="*/ 661987 h 841375"/>
              <a:gd name="connsiteX7" fmla="*/ 414337 w 811212"/>
              <a:gd name="connsiteY7" fmla="*/ 623887 h 841375"/>
              <a:gd name="connsiteX8" fmla="*/ 242887 w 811212"/>
              <a:gd name="connsiteY8" fmla="*/ 766762 h 841375"/>
              <a:gd name="connsiteX9" fmla="*/ 309562 w 811212"/>
              <a:gd name="connsiteY9" fmla="*/ 481012 h 841375"/>
              <a:gd name="connsiteX10" fmla="*/ 4762 w 811212"/>
              <a:gd name="connsiteY10" fmla="*/ 395287 h 841375"/>
              <a:gd name="connsiteX11" fmla="*/ 338137 w 811212"/>
              <a:gd name="connsiteY11" fmla="*/ 300037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1212" h="841375">
                <a:moveTo>
                  <a:pt x="338137" y="300037"/>
                </a:moveTo>
                <a:cubicBezTo>
                  <a:pt x="411162" y="234950"/>
                  <a:pt x="406400" y="0"/>
                  <a:pt x="442912" y="4762"/>
                </a:cubicBezTo>
                <a:cubicBezTo>
                  <a:pt x="479425" y="9525"/>
                  <a:pt x="496887" y="279400"/>
                  <a:pt x="557212" y="328612"/>
                </a:cubicBezTo>
                <a:cubicBezTo>
                  <a:pt x="617537" y="377824"/>
                  <a:pt x="798512" y="271462"/>
                  <a:pt x="804862" y="300037"/>
                </a:cubicBezTo>
                <a:cubicBezTo>
                  <a:pt x="811212" y="328612"/>
                  <a:pt x="601662" y="414337"/>
                  <a:pt x="595312" y="500062"/>
                </a:cubicBezTo>
                <a:cubicBezTo>
                  <a:pt x="588962" y="585787"/>
                  <a:pt x="782637" y="787400"/>
                  <a:pt x="766762" y="814387"/>
                </a:cubicBezTo>
                <a:cubicBezTo>
                  <a:pt x="750887" y="841375"/>
                  <a:pt x="558799" y="693737"/>
                  <a:pt x="500062" y="661987"/>
                </a:cubicBezTo>
                <a:cubicBezTo>
                  <a:pt x="441325" y="630237"/>
                  <a:pt x="457199" y="606425"/>
                  <a:pt x="414337" y="623887"/>
                </a:cubicBezTo>
                <a:cubicBezTo>
                  <a:pt x="371475" y="641349"/>
                  <a:pt x="260349" y="790574"/>
                  <a:pt x="242887" y="766762"/>
                </a:cubicBezTo>
                <a:cubicBezTo>
                  <a:pt x="225425" y="742950"/>
                  <a:pt x="349250" y="542925"/>
                  <a:pt x="309562" y="481012"/>
                </a:cubicBezTo>
                <a:cubicBezTo>
                  <a:pt x="269874" y="419099"/>
                  <a:pt x="0" y="420687"/>
                  <a:pt x="4762" y="395287"/>
                </a:cubicBezTo>
                <a:cubicBezTo>
                  <a:pt x="9524" y="369887"/>
                  <a:pt x="265112" y="365124"/>
                  <a:pt x="338137" y="30003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710830" y="476672"/>
            <a:ext cx="146706" cy="1467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766614" y="2060848"/>
            <a:ext cx="146706" cy="1467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11705356" y="6454681"/>
            <a:ext cx="146706" cy="1467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8111430" y="5875221"/>
            <a:ext cx="146706" cy="1467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9405636" y="725275"/>
            <a:ext cx="146706" cy="1467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975526" y="5661248"/>
            <a:ext cx="146706" cy="1467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 rot="2215931">
            <a:off x="776436" y="2830032"/>
            <a:ext cx="1362075" cy="288032"/>
            <a:chOff x="828675" y="1700808"/>
            <a:chExt cx="1362075" cy="288032"/>
          </a:xfrm>
        </p:grpSpPr>
        <p:sp>
          <p:nvSpPr>
            <p:cNvPr id="21" name="Полилиния 20"/>
            <p:cNvSpPr/>
            <p:nvPr/>
          </p:nvSpPr>
          <p:spPr>
            <a:xfrm>
              <a:off x="828675" y="1733550"/>
              <a:ext cx="1362075" cy="212725"/>
            </a:xfrm>
            <a:custGeom>
              <a:avLst/>
              <a:gdLst>
                <a:gd name="connsiteX0" fmla="*/ 0 w 1362075"/>
                <a:gd name="connsiteY0" fmla="*/ 114300 h 212725"/>
                <a:gd name="connsiteX1" fmla="*/ 485775 w 1362075"/>
                <a:gd name="connsiteY1" fmla="*/ 19050 h 212725"/>
                <a:gd name="connsiteX2" fmla="*/ 876300 w 1362075"/>
                <a:gd name="connsiteY2" fmla="*/ 209550 h 212725"/>
                <a:gd name="connsiteX3" fmla="*/ 1362075 w 1362075"/>
                <a:gd name="connsiteY3" fmla="*/ 0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2075" h="212725">
                  <a:moveTo>
                    <a:pt x="0" y="114300"/>
                  </a:moveTo>
                  <a:cubicBezTo>
                    <a:pt x="169862" y="58737"/>
                    <a:pt x="339725" y="3175"/>
                    <a:pt x="485775" y="19050"/>
                  </a:cubicBezTo>
                  <a:cubicBezTo>
                    <a:pt x="631825" y="34925"/>
                    <a:pt x="730250" y="212725"/>
                    <a:pt x="876300" y="209550"/>
                  </a:cubicBezTo>
                  <a:cubicBezTo>
                    <a:pt x="1022350" y="206375"/>
                    <a:pt x="1293813" y="28575"/>
                    <a:pt x="1362075" y="0"/>
                  </a:cubicBezTo>
                </a:path>
              </a:pathLst>
            </a:cu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126654" y="1844824"/>
              <a:ext cx="144016" cy="14401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630710" y="1700808"/>
              <a:ext cx="144016" cy="14401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68659" y="1457685"/>
            <a:ext cx="3960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Segoe Script" panose="020B0504020000000003" pitchFamily="34" charset="0"/>
              </a:rPr>
              <a:t>Волонтёрский центр СГУ был открыт в </a:t>
            </a:r>
            <a:r>
              <a:rPr lang="ru-RU" sz="2400" b="1" dirty="0">
                <a:latin typeface="Segoe Script" panose="020B0504020000000003" pitchFamily="34" charset="0"/>
              </a:rPr>
              <a:t>2011</a:t>
            </a:r>
            <a:r>
              <a:rPr lang="ru-RU" sz="2400" dirty="0">
                <a:latin typeface="Segoe Script" panose="020B0504020000000003" pitchFamily="34" charset="0"/>
              </a:rPr>
              <a:t> году. </a:t>
            </a:r>
            <a:endParaRPr lang="ru-RU" sz="2400" dirty="0" smtClean="0">
              <a:latin typeface="Segoe Script" panose="020B0504020000000003" pitchFamily="34" charset="0"/>
            </a:endParaRPr>
          </a:p>
          <a:p>
            <a:endParaRPr lang="ru-RU" sz="2400" dirty="0" smtClean="0">
              <a:latin typeface="Segoe Script" panose="020B0504020000000003" pitchFamily="34" charset="0"/>
            </a:endParaRPr>
          </a:p>
          <a:p>
            <a:r>
              <a:rPr lang="ru-RU" sz="2400" dirty="0" smtClean="0">
                <a:latin typeface="Segoe Script" panose="020B0504020000000003" pitchFamily="34" charset="0"/>
              </a:rPr>
              <a:t>Это </a:t>
            </a:r>
            <a:r>
              <a:rPr lang="ru-RU" sz="2400" dirty="0">
                <a:latin typeface="Segoe Script" panose="020B0504020000000003" pitchFamily="34" charset="0"/>
              </a:rPr>
              <a:t>первый центр Саратовской области, открытый на базе образовательной организации</a:t>
            </a:r>
            <a:r>
              <a:rPr lang="ru-RU" dirty="0">
                <a:latin typeface="Segoe Script" panose="020B0504020000000003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9942">
            <a:off x="5227982" y="82897"/>
            <a:ext cx="3560180" cy="239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r="25858"/>
          <a:stretch/>
        </p:blipFill>
        <p:spPr>
          <a:xfrm>
            <a:off x="495622" y="361231"/>
            <a:ext cx="4965016" cy="6114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Полилиния 45"/>
          <p:cNvSpPr/>
          <p:nvPr/>
        </p:nvSpPr>
        <p:spPr>
          <a:xfrm>
            <a:off x="233870" y="127116"/>
            <a:ext cx="679450" cy="671512"/>
          </a:xfrm>
          <a:custGeom>
            <a:avLst/>
            <a:gdLst>
              <a:gd name="connsiteX0" fmla="*/ 66675 w 679450"/>
              <a:gd name="connsiteY0" fmla="*/ 247650 h 671512"/>
              <a:gd name="connsiteX1" fmla="*/ 219075 w 679450"/>
              <a:gd name="connsiteY1" fmla="*/ 19050 h 671512"/>
              <a:gd name="connsiteX2" fmla="*/ 447675 w 679450"/>
              <a:gd name="connsiteY2" fmla="*/ 133350 h 671512"/>
              <a:gd name="connsiteX3" fmla="*/ 666750 w 679450"/>
              <a:gd name="connsiteY3" fmla="*/ 371475 h 671512"/>
              <a:gd name="connsiteX4" fmla="*/ 371475 w 679450"/>
              <a:gd name="connsiteY4" fmla="*/ 600075 h 671512"/>
              <a:gd name="connsiteX5" fmla="*/ 38100 w 679450"/>
              <a:gd name="connsiteY5" fmla="*/ 619125 h 671512"/>
              <a:gd name="connsiteX6" fmla="*/ 142875 w 679450"/>
              <a:gd name="connsiteY6" fmla="*/ 285750 h 671512"/>
              <a:gd name="connsiteX7" fmla="*/ 247650 w 679450"/>
              <a:gd name="connsiteY7" fmla="*/ 123825 h 671512"/>
              <a:gd name="connsiteX8" fmla="*/ 438150 w 679450"/>
              <a:gd name="connsiteY8" fmla="*/ 238125 h 671512"/>
              <a:gd name="connsiteX9" fmla="*/ 552450 w 679450"/>
              <a:gd name="connsiteY9" fmla="*/ 371475 h 671512"/>
              <a:gd name="connsiteX10" fmla="*/ 190500 w 679450"/>
              <a:gd name="connsiteY10" fmla="*/ 552450 h 671512"/>
              <a:gd name="connsiteX11" fmla="*/ 161925 w 679450"/>
              <a:gd name="connsiteY11" fmla="*/ 466725 h 671512"/>
              <a:gd name="connsiteX12" fmla="*/ 238125 w 679450"/>
              <a:gd name="connsiteY12" fmla="*/ 314325 h 671512"/>
              <a:gd name="connsiteX13" fmla="*/ 285750 w 679450"/>
              <a:gd name="connsiteY13" fmla="*/ 247650 h 671512"/>
              <a:gd name="connsiteX14" fmla="*/ 447675 w 679450"/>
              <a:gd name="connsiteY14" fmla="*/ 352425 h 671512"/>
              <a:gd name="connsiteX15" fmla="*/ 247650 w 679450"/>
              <a:gd name="connsiteY15" fmla="*/ 457200 h 671512"/>
              <a:gd name="connsiteX16" fmla="*/ 295275 w 679450"/>
              <a:gd name="connsiteY16" fmla="*/ 333375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9450" h="671512">
                <a:moveTo>
                  <a:pt x="66675" y="247650"/>
                </a:moveTo>
                <a:cubicBezTo>
                  <a:pt x="111125" y="142875"/>
                  <a:pt x="155575" y="38100"/>
                  <a:pt x="219075" y="19050"/>
                </a:cubicBezTo>
                <a:cubicBezTo>
                  <a:pt x="282575" y="0"/>
                  <a:pt x="373063" y="74613"/>
                  <a:pt x="447675" y="133350"/>
                </a:cubicBezTo>
                <a:cubicBezTo>
                  <a:pt x="522288" y="192088"/>
                  <a:pt x="679450" y="293688"/>
                  <a:pt x="666750" y="371475"/>
                </a:cubicBezTo>
                <a:cubicBezTo>
                  <a:pt x="654050" y="449263"/>
                  <a:pt x="476250" y="558800"/>
                  <a:pt x="371475" y="600075"/>
                </a:cubicBezTo>
                <a:cubicBezTo>
                  <a:pt x="266700" y="641350"/>
                  <a:pt x="76200" y="671512"/>
                  <a:pt x="38100" y="619125"/>
                </a:cubicBezTo>
                <a:cubicBezTo>
                  <a:pt x="0" y="566738"/>
                  <a:pt x="107950" y="368300"/>
                  <a:pt x="142875" y="285750"/>
                </a:cubicBezTo>
                <a:cubicBezTo>
                  <a:pt x="177800" y="203200"/>
                  <a:pt x="198438" y="131762"/>
                  <a:pt x="247650" y="123825"/>
                </a:cubicBezTo>
                <a:cubicBezTo>
                  <a:pt x="296862" y="115888"/>
                  <a:pt x="387350" y="196850"/>
                  <a:pt x="438150" y="238125"/>
                </a:cubicBezTo>
                <a:cubicBezTo>
                  <a:pt x="488950" y="279400"/>
                  <a:pt x="593725" y="319088"/>
                  <a:pt x="552450" y="371475"/>
                </a:cubicBezTo>
                <a:cubicBezTo>
                  <a:pt x="511175" y="423862"/>
                  <a:pt x="255587" y="536575"/>
                  <a:pt x="190500" y="552450"/>
                </a:cubicBezTo>
                <a:cubicBezTo>
                  <a:pt x="125413" y="568325"/>
                  <a:pt x="153988" y="506412"/>
                  <a:pt x="161925" y="466725"/>
                </a:cubicBezTo>
                <a:cubicBezTo>
                  <a:pt x="169862" y="427038"/>
                  <a:pt x="217488" y="350838"/>
                  <a:pt x="238125" y="314325"/>
                </a:cubicBezTo>
                <a:cubicBezTo>
                  <a:pt x="258763" y="277813"/>
                  <a:pt x="250825" y="241300"/>
                  <a:pt x="285750" y="247650"/>
                </a:cubicBezTo>
                <a:cubicBezTo>
                  <a:pt x="320675" y="254000"/>
                  <a:pt x="454025" y="317500"/>
                  <a:pt x="447675" y="352425"/>
                </a:cubicBezTo>
                <a:cubicBezTo>
                  <a:pt x="441325" y="387350"/>
                  <a:pt x="273050" y="460375"/>
                  <a:pt x="247650" y="457200"/>
                </a:cubicBezTo>
                <a:cubicBezTo>
                  <a:pt x="222250" y="454025"/>
                  <a:pt x="258762" y="393700"/>
                  <a:pt x="295275" y="333375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 rot="17102398">
            <a:off x="293722" y="6202653"/>
            <a:ext cx="485986" cy="504056"/>
          </a:xfrm>
          <a:custGeom>
            <a:avLst/>
            <a:gdLst>
              <a:gd name="connsiteX0" fmla="*/ 338137 w 811212"/>
              <a:gd name="connsiteY0" fmla="*/ 300037 h 841375"/>
              <a:gd name="connsiteX1" fmla="*/ 442912 w 811212"/>
              <a:gd name="connsiteY1" fmla="*/ 4762 h 841375"/>
              <a:gd name="connsiteX2" fmla="*/ 557212 w 811212"/>
              <a:gd name="connsiteY2" fmla="*/ 328612 h 841375"/>
              <a:gd name="connsiteX3" fmla="*/ 804862 w 811212"/>
              <a:gd name="connsiteY3" fmla="*/ 300037 h 841375"/>
              <a:gd name="connsiteX4" fmla="*/ 595312 w 811212"/>
              <a:gd name="connsiteY4" fmla="*/ 500062 h 841375"/>
              <a:gd name="connsiteX5" fmla="*/ 766762 w 811212"/>
              <a:gd name="connsiteY5" fmla="*/ 814387 h 841375"/>
              <a:gd name="connsiteX6" fmla="*/ 500062 w 811212"/>
              <a:gd name="connsiteY6" fmla="*/ 661987 h 841375"/>
              <a:gd name="connsiteX7" fmla="*/ 414337 w 811212"/>
              <a:gd name="connsiteY7" fmla="*/ 623887 h 841375"/>
              <a:gd name="connsiteX8" fmla="*/ 242887 w 811212"/>
              <a:gd name="connsiteY8" fmla="*/ 766762 h 841375"/>
              <a:gd name="connsiteX9" fmla="*/ 309562 w 811212"/>
              <a:gd name="connsiteY9" fmla="*/ 481012 h 841375"/>
              <a:gd name="connsiteX10" fmla="*/ 4762 w 811212"/>
              <a:gd name="connsiteY10" fmla="*/ 395287 h 841375"/>
              <a:gd name="connsiteX11" fmla="*/ 338137 w 811212"/>
              <a:gd name="connsiteY11" fmla="*/ 300037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1212" h="841375">
                <a:moveTo>
                  <a:pt x="338137" y="300037"/>
                </a:moveTo>
                <a:cubicBezTo>
                  <a:pt x="411162" y="234950"/>
                  <a:pt x="406400" y="0"/>
                  <a:pt x="442912" y="4762"/>
                </a:cubicBezTo>
                <a:cubicBezTo>
                  <a:pt x="479425" y="9525"/>
                  <a:pt x="496887" y="279400"/>
                  <a:pt x="557212" y="328612"/>
                </a:cubicBezTo>
                <a:cubicBezTo>
                  <a:pt x="617537" y="377824"/>
                  <a:pt x="798512" y="271462"/>
                  <a:pt x="804862" y="300037"/>
                </a:cubicBezTo>
                <a:cubicBezTo>
                  <a:pt x="811212" y="328612"/>
                  <a:pt x="601662" y="414337"/>
                  <a:pt x="595312" y="500062"/>
                </a:cubicBezTo>
                <a:cubicBezTo>
                  <a:pt x="588962" y="585787"/>
                  <a:pt x="782637" y="787400"/>
                  <a:pt x="766762" y="814387"/>
                </a:cubicBezTo>
                <a:cubicBezTo>
                  <a:pt x="750887" y="841375"/>
                  <a:pt x="558799" y="693737"/>
                  <a:pt x="500062" y="661987"/>
                </a:cubicBezTo>
                <a:cubicBezTo>
                  <a:pt x="441325" y="630237"/>
                  <a:pt x="457199" y="606425"/>
                  <a:pt x="414337" y="623887"/>
                </a:cubicBezTo>
                <a:cubicBezTo>
                  <a:pt x="371475" y="641349"/>
                  <a:pt x="260349" y="790574"/>
                  <a:pt x="242887" y="766762"/>
                </a:cubicBezTo>
                <a:cubicBezTo>
                  <a:pt x="225425" y="742950"/>
                  <a:pt x="349250" y="542925"/>
                  <a:pt x="309562" y="481012"/>
                </a:cubicBezTo>
                <a:cubicBezTo>
                  <a:pt x="269874" y="419099"/>
                  <a:pt x="0" y="420687"/>
                  <a:pt x="4762" y="395287"/>
                </a:cubicBezTo>
                <a:cubicBezTo>
                  <a:pt x="9524" y="369887"/>
                  <a:pt x="265112" y="365124"/>
                  <a:pt x="338137" y="30003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5168733" y="5948574"/>
            <a:ext cx="679450" cy="671512"/>
          </a:xfrm>
          <a:custGeom>
            <a:avLst/>
            <a:gdLst>
              <a:gd name="connsiteX0" fmla="*/ 66675 w 679450"/>
              <a:gd name="connsiteY0" fmla="*/ 247650 h 671512"/>
              <a:gd name="connsiteX1" fmla="*/ 219075 w 679450"/>
              <a:gd name="connsiteY1" fmla="*/ 19050 h 671512"/>
              <a:gd name="connsiteX2" fmla="*/ 447675 w 679450"/>
              <a:gd name="connsiteY2" fmla="*/ 133350 h 671512"/>
              <a:gd name="connsiteX3" fmla="*/ 666750 w 679450"/>
              <a:gd name="connsiteY3" fmla="*/ 371475 h 671512"/>
              <a:gd name="connsiteX4" fmla="*/ 371475 w 679450"/>
              <a:gd name="connsiteY4" fmla="*/ 600075 h 671512"/>
              <a:gd name="connsiteX5" fmla="*/ 38100 w 679450"/>
              <a:gd name="connsiteY5" fmla="*/ 619125 h 671512"/>
              <a:gd name="connsiteX6" fmla="*/ 142875 w 679450"/>
              <a:gd name="connsiteY6" fmla="*/ 285750 h 671512"/>
              <a:gd name="connsiteX7" fmla="*/ 247650 w 679450"/>
              <a:gd name="connsiteY7" fmla="*/ 123825 h 671512"/>
              <a:gd name="connsiteX8" fmla="*/ 438150 w 679450"/>
              <a:gd name="connsiteY8" fmla="*/ 238125 h 671512"/>
              <a:gd name="connsiteX9" fmla="*/ 552450 w 679450"/>
              <a:gd name="connsiteY9" fmla="*/ 371475 h 671512"/>
              <a:gd name="connsiteX10" fmla="*/ 190500 w 679450"/>
              <a:gd name="connsiteY10" fmla="*/ 552450 h 671512"/>
              <a:gd name="connsiteX11" fmla="*/ 161925 w 679450"/>
              <a:gd name="connsiteY11" fmla="*/ 466725 h 671512"/>
              <a:gd name="connsiteX12" fmla="*/ 238125 w 679450"/>
              <a:gd name="connsiteY12" fmla="*/ 314325 h 671512"/>
              <a:gd name="connsiteX13" fmla="*/ 285750 w 679450"/>
              <a:gd name="connsiteY13" fmla="*/ 247650 h 671512"/>
              <a:gd name="connsiteX14" fmla="*/ 447675 w 679450"/>
              <a:gd name="connsiteY14" fmla="*/ 352425 h 671512"/>
              <a:gd name="connsiteX15" fmla="*/ 247650 w 679450"/>
              <a:gd name="connsiteY15" fmla="*/ 457200 h 671512"/>
              <a:gd name="connsiteX16" fmla="*/ 295275 w 679450"/>
              <a:gd name="connsiteY16" fmla="*/ 333375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9450" h="671512">
                <a:moveTo>
                  <a:pt x="66675" y="247650"/>
                </a:moveTo>
                <a:cubicBezTo>
                  <a:pt x="111125" y="142875"/>
                  <a:pt x="155575" y="38100"/>
                  <a:pt x="219075" y="19050"/>
                </a:cubicBezTo>
                <a:cubicBezTo>
                  <a:pt x="282575" y="0"/>
                  <a:pt x="373063" y="74613"/>
                  <a:pt x="447675" y="133350"/>
                </a:cubicBezTo>
                <a:cubicBezTo>
                  <a:pt x="522288" y="192088"/>
                  <a:pt x="679450" y="293688"/>
                  <a:pt x="666750" y="371475"/>
                </a:cubicBezTo>
                <a:cubicBezTo>
                  <a:pt x="654050" y="449263"/>
                  <a:pt x="476250" y="558800"/>
                  <a:pt x="371475" y="600075"/>
                </a:cubicBezTo>
                <a:cubicBezTo>
                  <a:pt x="266700" y="641350"/>
                  <a:pt x="76200" y="671512"/>
                  <a:pt x="38100" y="619125"/>
                </a:cubicBezTo>
                <a:cubicBezTo>
                  <a:pt x="0" y="566738"/>
                  <a:pt x="107950" y="368300"/>
                  <a:pt x="142875" y="285750"/>
                </a:cubicBezTo>
                <a:cubicBezTo>
                  <a:pt x="177800" y="203200"/>
                  <a:pt x="198438" y="131762"/>
                  <a:pt x="247650" y="123825"/>
                </a:cubicBezTo>
                <a:cubicBezTo>
                  <a:pt x="296862" y="115888"/>
                  <a:pt x="387350" y="196850"/>
                  <a:pt x="438150" y="238125"/>
                </a:cubicBezTo>
                <a:cubicBezTo>
                  <a:pt x="488950" y="279400"/>
                  <a:pt x="593725" y="319088"/>
                  <a:pt x="552450" y="371475"/>
                </a:cubicBezTo>
                <a:cubicBezTo>
                  <a:pt x="511175" y="423862"/>
                  <a:pt x="255587" y="536575"/>
                  <a:pt x="190500" y="552450"/>
                </a:cubicBezTo>
                <a:cubicBezTo>
                  <a:pt x="125413" y="568325"/>
                  <a:pt x="153988" y="506412"/>
                  <a:pt x="161925" y="466725"/>
                </a:cubicBezTo>
                <a:cubicBezTo>
                  <a:pt x="169862" y="427038"/>
                  <a:pt x="217488" y="350838"/>
                  <a:pt x="238125" y="314325"/>
                </a:cubicBezTo>
                <a:cubicBezTo>
                  <a:pt x="258763" y="277813"/>
                  <a:pt x="250825" y="241300"/>
                  <a:pt x="285750" y="247650"/>
                </a:cubicBezTo>
                <a:cubicBezTo>
                  <a:pt x="320675" y="254000"/>
                  <a:pt x="454025" y="317500"/>
                  <a:pt x="447675" y="352425"/>
                </a:cubicBezTo>
                <a:cubicBezTo>
                  <a:pt x="441325" y="387350"/>
                  <a:pt x="273050" y="460375"/>
                  <a:pt x="247650" y="457200"/>
                </a:cubicBezTo>
                <a:cubicBezTo>
                  <a:pt x="222250" y="454025"/>
                  <a:pt x="258762" y="393700"/>
                  <a:pt x="295275" y="333375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94165" y="3827686"/>
            <a:ext cx="1560512" cy="128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0" y="4831211"/>
            <a:ext cx="30178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688323" y="5241028"/>
            <a:ext cx="1863011" cy="7078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108">
            <a:off x="-244631" y="4096359"/>
            <a:ext cx="1453440" cy="160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олилиния 35"/>
          <p:cNvSpPr/>
          <p:nvPr/>
        </p:nvSpPr>
        <p:spPr>
          <a:xfrm rot="2238772">
            <a:off x="10771726" y="3627170"/>
            <a:ext cx="1206500" cy="1616074"/>
          </a:xfrm>
          <a:custGeom>
            <a:avLst/>
            <a:gdLst>
              <a:gd name="connsiteX0" fmla="*/ 604837 w 1206500"/>
              <a:gd name="connsiteY0" fmla="*/ 1373187 h 1616074"/>
              <a:gd name="connsiteX1" fmla="*/ 814387 w 1206500"/>
              <a:gd name="connsiteY1" fmla="*/ 773112 h 1616074"/>
              <a:gd name="connsiteX2" fmla="*/ 109537 w 1206500"/>
              <a:gd name="connsiteY2" fmla="*/ 325437 h 1616074"/>
              <a:gd name="connsiteX3" fmla="*/ 157162 w 1206500"/>
              <a:gd name="connsiteY3" fmla="*/ 1587 h 1616074"/>
              <a:gd name="connsiteX4" fmla="*/ 852487 w 1206500"/>
              <a:gd name="connsiteY4" fmla="*/ 334962 h 1616074"/>
              <a:gd name="connsiteX5" fmla="*/ 1119187 w 1206500"/>
              <a:gd name="connsiteY5" fmla="*/ 668337 h 1616074"/>
              <a:gd name="connsiteX6" fmla="*/ 1166812 w 1206500"/>
              <a:gd name="connsiteY6" fmla="*/ 1020762 h 1616074"/>
              <a:gd name="connsiteX7" fmla="*/ 881062 w 1206500"/>
              <a:gd name="connsiteY7" fmla="*/ 1554162 h 1616074"/>
              <a:gd name="connsiteX8" fmla="*/ 604837 w 1206500"/>
              <a:gd name="connsiteY8" fmla="*/ 1373187 h 161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6500" h="1616074">
                <a:moveTo>
                  <a:pt x="604837" y="1373187"/>
                </a:moveTo>
                <a:cubicBezTo>
                  <a:pt x="593725" y="1243012"/>
                  <a:pt x="896937" y="947737"/>
                  <a:pt x="814387" y="773112"/>
                </a:cubicBezTo>
                <a:cubicBezTo>
                  <a:pt x="731837" y="598487"/>
                  <a:pt x="219074" y="454024"/>
                  <a:pt x="109537" y="325437"/>
                </a:cubicBezTo>
                <a:cubicBezTo>
                  <a:pt x="0" y="196850"/>
                  <a:pt x="33337" y="0"/>
                  <a:pt x="157162" y="1587"/>
                </a:cubicBezTo>
                <a:cubicBezTo>
                  <a:pt x="280987" y="3174"/>
                  <a:pt x="692150" y="223837"/>
                  <a:pt x="852487" y="334962"/>
                </a:cubicBezTo>
                <a:cubicBezTo>
                  <a:pt x="1012824" y="446087"/>
                  <a:pt x="1066800" y="554037"/>
                  <a:pt x="1119187" y="668337"/>
                </a:cubicBezTo>
                <a:cubicBezTo>
                  <a:pt x="1171575" y="782637"/>
                  <a:pt x="1206500" y="873125"/>
                  <a:pt x="1166812" y="1020762"/>
                </a:cubicBezTo>
                <a:cubicBezTo>
                  <a:pt x="1127125" y="1168400"/>
                  <a:pt x="974724" y="1492250"/>
                  <a:pt x="881062" y="1554162"/>
                </a:cubicBezTo>
                <a:cubicBezTo>
                  <a:pt x="787400" y="1616074"/>
                  <a:pt x="615949" y="1503362"/>
                  <a:pt x="604837" y="137318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8508887" y="3669293"/>
            <a:ext cx="1536699" cy="1868041"/>
          </a:xfrm>
          <a:custGeom>
            <a:avLst/>
            <a:gdLst>
              <a:gd name="connsiteX0" fmla="*/ 46037 w 1536699"/>
              <a:gd name="connsiteY0" fmla="*/ 195262 h 1724025"/>
              <a:gd name="connsiteX1" fmla="*/ 303212 w 1536699"/>
              <a:gd name="connsiteY1" fmla="*/ 414337 h 1724025"/>
              <a:gd name="connsiteX2" fmla="*/ 608012 w 1536699"/>
              <a:gd name="connsiteY2" fmla="*/ 1119187 h 1724025"/>
              <a:gd name="connsiteX3" fmla="*/ 1208087 w 1536699"/>
              <a:gd name="connsiteY3" fmla="*/ 1662112 h 1724025"/>
              <a:gd name="connsiteX4" fmla="*/ 1531937 w 1536699"/>
              <a:gd name="connsiteY4" fmla="*/ 1490662 h 1724025"/>
              <a:gd name="connsiteX5" fmla="*/ 1179512 w 1536699"/>
              <a:gd name="connsiteY5" fmla="*/ 1138237 h 1724025"/>
              <a:gd name="connsiteX6" fmla="*/ 922337 w 1536699"/>
              <a:gd name="connsiteY6" fmla="*/ 890587 h 1724025"/>
              <a:gd name="connsiteX7" fmla="*/ 760412 w 1536699"/>
              <a:gd name="connsiteY7" fmla="*/ 404812 h 1724025"/>
              <a:gd name="connsiteX8" fmla="*/ 579437 w 1536699"/>
              <a:gd name="connsiteY8" fmla="*/ 33337 h 1724025"/>
              <a:gd name="connsiteX9" fmla="*/ 46037 w 1536699"/>
              <a:gd name="connsiteY9" fmla="*/ 195262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6699" h="1724025">
                <a:moveTo>
                  <a:pt x="46037" y="195262"/>
                </a:moveTo>
                <a:cubicBezTo>
                  <a:pt x="0" y="258762"/>
                  <a:pt x="209550" y="260350"/>
                  <a:pt x="303212" y="414337"/>
                </a:cubicBezTo>
                <a:cubicBezTo>
                  <a:pt x="396875" y="568325"/>
                  <a:pt x="457200" y="911225"/>
                  <a:pt x="608012" y="1119187"/>
                </a:cubicBezTo>
                <a:cubicBezTo>
                  <a:pt x="758824" y="1327149"/>
                  <a:pt x="1054100" y="1600200"/>
                  <a:pt x="1208087" y="1662112"/>
                </a:cubicBezTo>
                <a:cubicBezTo>
                  <a:pt x="1362075" y="1724025"/>
                  <a:pt x="1536699" y="1577974"/>
                  <a:pt x="1531937" y="1490662"/>
                </a:cubicBezTo>
                <a:cubicBezTo>
                  <a:pt x="1527175" y="1403350"/>
                  <a:pt x="1281112" y="1238250"/>
                  <a:pt x="1179512" y="1138237"/>
                </a:cubicBezTo>
                <a:cubicBezTo>
                  <a:pt x="1077912" y="1038225"/>
                  <a:pt x="992187" y="1012824"/>
                  <a:pt x="922337" y="890587"/>
                </a:cubicBezTo>
                <a:cubicBezTo>
                  <a:pt x="852487" y="768350"/>
                  <a:pt x="817562" y="547687"/>
                  <a:pt x="760412" y="404812"/>
                </a:cubicBezTo>
                <a:cubicBezTo>
                  <a:pt x="703262" y="261937"/>
                  <a:pt x="698499" y="66674"/>
                  <a:pt x="579437" y="33337"/>
                </a:cubicBezTo>
                <a:cubicBezTo>
                  <a:pt x="460375" y="0"/>
                  <a:pt x="92074" y="131762"/>
                  <a:pt x="46037" y="19526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15806735">
            <a:off x="6412739" y="3927692"/>
            <a:ext cx="1536699" cy="1724025"/>
          </a:xfrm>
          <a:custGeom>
            <a:avLst/>
            <a:gdLst>
              <a:gd name="connsiteX0" fmla="*/ 46037 w 1536699"/>
              <a:gd name="connsiteY0" fmla="*/ 195262 h 1724025"/>
              <a:gd name="connsiteX1" fmla="*/ 303212 w 1536699"/>
              <a:gd name="connsiteY1" fmla="*/ 414337 h 1724025"/>
              <a:gd name="connsiteX2" fmla="*/ 608012 w 1536699"/>
              <a:gd name="connsiteY2" fmla="*/ 1119187 h 1724025"/>
              <a:gd name="connsiteX3" fmla="*/ 1208087 w 1536699"/>
              <a:gd name="connsiteY3" fmla="*/ 1662112 h 1724025"/>
              <a:gd name="connsiteX4" fmla="*/ 1531937 w 1536699"/>
              <a:gd name="connsiteY4" fmla="*/ 1490662 h 1724025"/>
              <a:gd name="connsiteX5" fmla="*/ 1179512 w 1536699"/>
              <a:gd name="connsiteY5" fmla="*/ 1138237 h 1724025"/>
              <a:gd name="connsiteX6" fmla="*/ 922337 w 1536699"/>
              <a:gd name="connsiteY6" fmla="*/ 890587 h 1724025"/>
              <a:gd name="connsiteX7" fmla="*/ 760412 w 1536699"/>
              <a:gd name="connsiteY7" fmla="*/ 404812 h 1724025"/>
              <a:gd name="connsiteX8" fmla="*/ 579437 w 1536699"/>
              <a:gd name="connsiteY8" fmla="*/ 33337 h 1724025"/>
              <a:gd name="connsiteX9" fmla="*/ 46037 w 1536699"/>
              <a:gd name="connsiteY9" fmla="*/ 195262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6699" h="1724025">
                <a:moveTo>
                  <a:pt x="46037" y="195262"/>
                </a:moveTo>
                <a:cubicBezTo>
                  <a:pt x="0" y="258762"/>
                  <a:pt x="209550" y="260350"/>
                  <a:pt x="303212" y="414337"/>
                </a:cubicBezTo>
                <a:cubicBezTo>
                  <a:pt x="396875" y="568325"/>
                  <a:pt x="457200" y="911225"/>
                  <a:pt x="608012" y="1119187"/>
                </a:cubicBezTo>
                <a:cubicBezTo>
                  <a:pt x="758824" y="1327149"/>
                  <a:pt x="1054100" y="1600200"/>
                  <a:pt x="1208087" y="1662112"/>
                </a:cubicBezTo>
                <a:cubicBezTo>
                  <a:pt x="1362075" y="1724025"/>
                  <a:pt x="1536699" y="1577974"/>
                  <a:pt x="1531937" y="1490662"/>
                </a:cubicBezTo>
                <a:cubicBezTo>
                  <a:pt x="1527175" y="1403350"/>
                  <a:pt x="1281112" y="1238250"/>
                  <a:pt x="1179512" y="1138237"/>
                </a:cubicBezTo>
                <a:cubicBezTo>
                  <a:pt x="1077912" y="1038225"/>
                  <a:pt x="992187" y="1012824"/>
                  <a:pt x="922337" y="890587"/>
                </a:cubicBezTo>
                <a:cubicBezTo>
                  <a:pt x="852487" y="768350"/>
                  <a:pt x="817562" y="547687"/>
                  <a:pt x="760412" y="404812"/>
                </a:cubicBezTo>
                <a:cubicBezTo>
                  <a:pt x="703262" y="261937"/>
                  <a:pt x="698499" y="66674"/>
                  <a:pt x="579437" y="33337"/>
                </a:cubicBezTo>
                <a:cubicBezTo>
                  <a:pt x="460375" y="0"/>
                  <a:pt x="92074" y="131762"/>
                  <a:pt x="46037" y="19526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4685935" y="3841654"/>
            <a:ext cx="1536699" cy="1724025"/>
          </a:xfrm>
          <a:custGeom>
            <a:avLst/>
            <a:gdLst>
              <a:gd name="connsiteX0" fmla="*/ 46037 w 1536699"/>
              <a:gd name="connsiteY0" fmla="*/ 195262 h 1724025"/>
              <a:gd name="connsiteX1" fmla="*/ 303212 w 1536699"/>
              <a:gd name="connsiteY1" fmla="*/ 414337 h 1724025"/>
              <a:gd name="connsiteX2" fmla="*/ 608012 w 1536699"/>
              <a:gd name="connsiteY2" fmla="*/ 1119187 h 1724025"/>
              <a:gd name="connsiteX3" fmla="*/ 1208087 w 1536699"/>
              <a:gd name="connsiteY3" fmla="*/ 1662112 h 1724025"/>
              <a:gd name="connsiteX4" fmla="*/ 1531937 w 1536699"/>
              <a:gd name="connsiteY4" fmla="*/ 1490662 h 1724025"/>
              <a:gd name="connsiteX5" fmla="*/ 1179512 w 1536699"/>
              <a:gd name="connsiteY5" fmla="*/ 1138237 h 1724025"/>
              <a:gd name="connsiteX6" fmla="*/ 922337 w 1536699"/>
              <a:gd name="connsiteY6" fmla="*/ 890587 h 1724025"/>
              <a:gd name="connsiteX7" fmla="*/ 760412 w 1536699"/>
              <a:gd name="connsiteY7" fmla="*/ 404812 h 1724025"/>
              <a:gd name="connsiteX8" fmla="*/ 579437 w 1536699"/>
              <a:gd name="connsiteY8" fmla="*/ 33337 h 1724025"/>
              <a:gd name="connsiteX9" fmla="*/ 46037 w 1536699"/>
              <a:gd name="connsiteY9" fmla="*/ 195262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6699" h="1724025">
                <a:moveTo>
                  <a:pt x="46037" y="195262"/>
                </a:moveTo>
                <a:cubicBezTo>
                  <a:pt x="0" y="258762"/>
                  <a:pt x="209550" y="260350"/>
                  <a:pt x="303212" y="414337"/>
                </a:cubicBezTo>
                <a:cubicBezTo>
                  <a:pt x="396875" y="568325"/>
                  <a:pt x="457200" y="911225"/>
                  <a:pt x="608012" y="1119187"/>
                </a:cubicBezTo>
                <a:cubicBezTo>
                  <a:pt x="758824" y="1327149"/>
                  <a:pt x="1054100" y="1600200"/>
                  <a:pt x="1208087" y="1662112"/>
                </a:cubicBezTo>
                <a:cubicBezTo>
                  <a:pt x="1362075" y="1724025"/>
                  <a:pt x="1536699" y="1577974"/>
                  <a:pt x="1531937" y="1490662"/>
                </a:cubicBezTo>
                <a:cubicBezTo>
                  <a:pt x="1527175" y="1403350"/>
                  <a:pt x="1281112" y="1238250"/>
                  <a:pt x="1179512" y="1138237"/>
                </a:cubicBezTo>
                <a:cubicBezTo>
                  <a:pt x="1077912" y="1038225"/>
                  <a:pt x="992187" y="1012824"/>
                  <a:pt x="922337" y="890587"/>
                </a:cubicBezTo>
                <a:cubicBezTo>
                  <a:pt x="852487" y="768350"/>
                  <a:pt x="817562" y="547687"/>
                  <a:pt x="760412" y="404812"/>
                </a:cubicBezTo>
                <a:cubicBezTo>
                  <a:pt x="703262" y="261937"/>
                  <a:pt x="698499" y="66674"/>
                  <a:pt x="579437" y="33337"/>
                </a:cubicBezTo>
                <a:cubicBezTo>
                  <a:pt x="460375" y="0"/>
                  <a:pt x="92074" y="131762"/>
                  <a:pt x="46037" y="19526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Google Shape;747;p25"/>
          <p:cNvSpPr/>
          <p:nvPr/>
        </p:nvSpPr>
        <p:spPr>
          <a:xfrm rot="10451635">
            <a:off x="10907756" y="2936801"/>
            <a:ext cx="577086" cy="672413"/>
          </a:xfrm>
          <a:custGeom>
            <a:avLst/>
            <a:gdLst/>
            <a:ahLst/>
            <a:cxnLst/>
            <a:rect l="l" t="t" r="r" b="b"/>
            <a:pathLst>
              <a:path w="10467" h="12196" extrusionOk="0">
                <a:moveTo>
                  <a:pt x="5441" y="1"/>
                </a:moveTo>
                <a:lnTo>
                  <a:pt x="363" y="2651"/>
                </a:lnTo>
                <a:lnTo>
                  <a:pt x="0" y="4325"/>
                </a:lnTo>
                <a:cubicBezTo>
                  <a:pt x="0" y="4409"/>
                  <a:pt x="0" y="4492"/>
                  <a:pt x="56" y="4576"/>
                </a:cubicBezTo>
                <a:lnTo>
                  <a:pt x="3543" y="11272"/>
                </a:lnTo>
                <a:cubicBezTo>
                  <a:pt x="3655" y="11439"/>
                  <a:pt x="3795" y="11551"/>
                  <a:pt x="3990" y="11579"/>
                </a:cubicBezTo>
                <a:cubicBezTo>
                  <a:pt x="4058" y="11598"/>
                  <a:pt x="4127" y="11608"/>
                  <a:pt x="4194" y="11608"/>
                </a:cubicBezTo>
                <a:cubicBezTo>
                  <a:pt x="4510" y="11608"/>
                  <a:pt x="4796" y="11403"/>
                  <a:pt x="4910" y="11105"/>
                </a:cubicBezTo>
                <a:cubicBezTo>
                  <a:pt x="4966" y="10909"/>
                  <a:pt x="4938" y="10714"/>
                  <a:pt x="4855" y="10547"/>
                </a:cubicBezTo>
                <a:lnTo>
                  <a:pt x="3488" y="7924"/>
                </a:lnTo>
                <a:cubicBezTo>
                  <a:pt x="3488" y="7896"/>
                  <a:pt x="3488" y="7868"/>
                  <a:pt x="3488" y="7840"/>
                </a:cubicBezTo>
                <a:cubicBezTo>
                  <a:pt x="3488" y="7812"/>
                  <a:pt x="3488" y="7785"/>
                  <a:pt x="3488" y="7757"/>
                </a:cubicBezTo>
                <a:cubicBezTo>
                  <a:pt x="3516" y="7729"/>
                  <a:pt x="3543" y="7729"/>
                  <a:pt x="3571" y="7701"/>
                </a:cubicBezTo>
                <a:cubicBezTo>
                  <a:pt x="3595" y="7685"/>
                  <a:pt x="3620" y="7678"/>
                  <a:pt x="3646" y="7678"/>
                </a:cubicBezTo>
                <a:cubicBezTo>
                  <a:pt x="3713" y="7678"/>
                  <a:pt x="3782" y="7724"/>
                  <a:pt x="3822" y="7785"/>
                </a:cubicBezTo>
                <a:lnTo>
                  <a:pt x="5162" y="10407"/>
                </a:lnTo>
                <a:lnTo>
                  <a:pt x="5887" y="11830"/>
                </a:lnTo>
                <a:cubicBezTo>
                  <a:pt x="5999" y="11997"/>
                  <a:pt x="6138" y="12109"/>
                  <a:pt x="6305" y="12165"/>
                </a:cubicBezTo>
                <a:cubicBezTo>
                  <a:pt x="6379" y="12186"/>
                  <a:pt x="6453" y="12196"/>
                  <a:pt x="6527" y="12196"/>
                </a:cubicBezTo>
                <a:cubicBezTo>
                  <a:pt x="6843" y="12196"/>
                  <a:pt x="7136" y="12007"/>
                  <a:pt x="7226" y="11690"/>
                </a:cubicBezTo>
                <a:cubicBezTo>
                  <a:pt x="7282" y="11523"/>
                  <a:pt x="7254" y="11328"/>
                  <a:pt x="7170" y="11160"/>
                </a:cubicBezTo>
                <a:lnTo>
                  <a:pt x="5078" y="7115"/>
                </a:lnTo>
                <a:cubicBezTo>
                  <a:pt x="5078" y="7087"/>
                  <a:pt x="5078" y="7059"/>
                  <a:pt x="5078" y="7031"/>
                </a:cubicBezTo>
                <a:lnTo>
                  <a:pt x="5078" y="7003"/>
                </a:lnTo>
                <a:cubicBezTo>
                  <a:pt x="5078" y="6975"/>
                  <a:pt x="5078" y="6948"/>
                  <a:pt x="5078" y="6948"/>
                </a:cubicBezTo>
                <a:cubicBezTo>
                  <a:pt x="5106" y="6920"/>
                  <a:pt x="5134" y="6892"/>
                  <a:pt x="5162" y="6892"/>
                </a:cubicBezTo>
                <a:cubicBezTo>
                  <a:pt x="5189" y="6873"/>
                  <a:pt x="5220" y="6864"/>
                  <a:pt x="5251" y="6864"/>
                </a:cubicBezTo>
                <a:cubicBezTo>
                  <a:pt x="5313" y="6864"/>
                  <a:pt x="5375" y="6901"/>
                  <a:pt x="5413" y="6975"/>
                </a:cubicBezTo>
                <a:lnTo>
                  <a:pt x="7672" y="11356"/>
                </a:lnTo>
                <a:cubicBezTo>
                  <a:pt x="7812" y="11594"/>
                  <a:pt x="8064" y="11733"/>
                  <a:pt x="8329" y="11733"/>
                </a:cubicBezTo>
                <a:cubicBezTo>
                  <a:pt x="8436" y="11733"/>
                  <a:pt x="8545" y="11711"/>
                  <a:pt x="8649" y="11662"/>
                </a:cubicBezTo>
                <a:cubicBezTo>
                  <a:pt x="8816" y="11579"/>
                  <a:pt x="8928" y="11411"/>
                  <a:pt x="8984" y="11244"/>
                </a:cubicBezTo>
                <a:cubicBezTo>
                  <a:pt x="9067" y="11049"/>
                  <a:pt x="9040" y="10853"/>
                  <a:pt x="8956" y="10686"/>
                </a:cubicBezTo>
                <a:lnTo>
                  <a:pt x="8593" y="9989"/>
                </a:lnTo>
                <a:lnTo>
                  <a:pt x="6668" y="6306"/>
                </a:lnTo>
                <a:cubicBezTo>
                  <a:pt x="6611" y="6172"/>
                  <a:pt x="6737" y="6051"/>
                  <a:pt x="6858" y="6051"/>
                </a:cubicBezTo>
                <a:cubicBezTo>
                  <a:pt x="6913" y="6051"/>
                  <a:pt x="6968" y="6077"/>
                  <a:pt x="7003" y="6138"/>
                </a:cubicBezTo>
                <a:lnTo>
                  <a:pt x="8928" y="9821"/>
                </a:lnTo>
                <a:cubicBezTo>
                  <a:pt x="9073" y="10084"/>
                  <a:pt x="9300" y="10193"/>
                  <a:pt x="9526" y="10193"/>
                </a:cubicBezTo>
                <a:cubicBezTo>
                  <a:pt x="9998" y="10193"/>
                  <a:pt x="10466" y="9717"/>
                  <a:pt x="10183" y="9152"/>
                </a:cubicBezTo>
                <a:lnTo>
                  <a:pt x="7059" y="3097"/>
                </a:lnTo>
                <a:cubicBezTo>
                  <a:pt x="7031" y="3042"/>
                  <a:pt x="7031" y="2958"/>
                  <a:pt x="7059" y="2902"/>
                </a:cubicBezTo>
                <a:cubicBezTo>
                  <a:pt x="7059" y="2874"/>
                  <a:pt x="7087" y="2846"/>
                  <a:pt x="7115" y="2846"/>
                </a:cubicBezTo>
                <a:cubicBezTo>
                  <a:pt x="7154" y="2827"/>
                  <a:pt x="7194" y="2817"/>
                  <a:pt x="7229" y="2817"/>
                </a:cubicBezTo>
                <a:cubicBezTo>
                  <a:pt x="7295" y="2817"/>
                  <a:pt x="7348" y="2848"/>
                  <a:pt x="7366" y="2902"/>
                </a:cubicBezTo>
                <a:lnTo>
                  <a:pt x="8454" y="4995"/>
                </a:lnTo>
                <a:lnTo>
                  <a:pt x="8984" y="4046"/>
                </a:lnTo>
                <a:cubicBezTo>
                  <a:pt x="9067" y="3851"/>
                  <a:pt x="9067" y="3628"/>
                  <a:pt x="8984" y="3432"/>
                </a:cubicBezTo>
                <a:lnTo>
                  <a:pt x="7589" y="726"/>
                </a:lnTo>
                <a:cubicBezTo>
                  <a:pt x="7533" y="642"/>
                  <a:pt x="7449" y="559"/>
                  <a:pt x="7338" y="531"/>
                </a:cubicBezTo>
                <a:lnTo>
                  <a:pt x="5441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Полилиния 41"/>
          <p:cNvSpPr/>
          <p:nvPr/>
        </p:nvSpPr>
        <p:spPr>
          <a:xfrm rot="2351767">
            <a:off x="1018342" y="646262"/>
            <a:ext cx="679450" cy="671512"/>
          </a:xfrm>
          <a:custGeom>
            <a:avLst/>
            <a:gdLst>
              <a:gd name="connsiteX0" fmla="*/ 66675 w 679450"/>
              <a:gd name="connsiteY0" fmla="*/ 247650 h 671512"/>
              <a:gd name="connsiteX1" fmla="*/ 219075 w 679450"/>
              <a:gd name="connsiteY1" fmla="*/ 19050 h 671512"/>
              <a:gd name="connsiteX2" fmla="*/ 447675 w 679450"/>
              <a:gd name="connsiteY2" fmla="*/ 133350 h 671512"/>
              <a:gd name="connsiteX3" fmla="*/ 666750 w 679450"/>
              <a:gd name="connsiteY3" fmla="*/ 371475 h 671512"/>
              <a:gd name="connsiteX4" fmla="*/ 371475 w 679450"/>
              <a:gd name="connsiteY4" fmla="*/ 600075 h 671512"/>
              <a:gd name="connsiteX5" fmla="*/ 38100 w 679450"/>
              <a:gd name="connsiteY5" fmla="*/ 619125 h 671512"/>
              <a:gd name="connsiteX6" fmla="*/ 142875 w 679450"/>
              <a:gd name="connsiteY6" fmla="*/ 285750 h 671512"/>
              <a:gd name="connsiteX7" fmla="*/ 247650 w 679450"/>
              <a:gd name="connsiteY7" fmla="*/ 123825 h 671512"/>
              <a:gd name="connsiteX8" fmla="*/ 438150 w 679450"/>
              <a:gd name="connsiteY8" fmla="*/ 238125 h 671512"/>
              <a:gd name="connsiteX9" fmla="*/ 552450 w 679450"/>
              <a:gd name="connsiteY9" fmla="*/ 371475 h 671512"/>
              <a:gd name="connsiteX10" fmla="*/ 190500 w 679450"/>
              <a:gd name="connsiteY10" fmla="*/ 552450 h 671512"/>
              <a:gd name="connsiteX11" fmla="*/ 161925 w 679450"/>
              <a:gd name="connsiteY11" fmla="*/ 466725 h 671512"/>
              <a:gd name="connsiteX12" fmla="*/ 238125 w 679450"/>
              <a:gd name="connsiteY12" fmla="*/ 314325 h 671512"/>
              <a:gd name="connsiteX13" fmla="*/ 285750 w 679450"/>
              <a:gd name="connsiteY13" fmla="*/ 247650 h 671512"/>
              <a:gd name="connsiteX14" fmla="*/ 447675 w 679450"/>
              <a:gd name="connsiteY14" fmla="*/ 352425 h 671512"/>
              <a:gd name="connsiteX15" fmla="*/ 247650 w 679450"/>
              <a:gd name="connsiteY15" fmla="*/ 457200 h 671512"/>
              <a:gd name="connsiteX16" fmla="*/ 295275 w 679450"/>
              <a:gd name="connsiteY16" fmla="*/ 333375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9450" h="671512">
                <a:moveTo>
                  <a:pt x="66675" y="247650"/>
                </a:moveTo>
                <a:cubicBezTo>
                  <a:pt x="111125" y="142875"/>
                  <a:pt x="155575" y="38100"/>
                  <a:pt x="219075" y="19050"/>
                </a:cubicBezTo>
                <a:cubicBezTo>
                  <a:pt x="282575" y="0"/>
                  <a:pt x="373063" y="74613"/>
                  <a:pt x="447675" y="133350"/>
                </a:cubicBezTo>
                <a:cubicBezTo>
                  <a:pt x="522288" y="192088"/>
                  <a:pt x="679450" y="293688"/>
                  <a:pt x="666750" y="371475"/>
                </a:cubicBezTo>
                <a:cubicBezTo>
                  <a:pt x="654050" y="449263"/>
                  <a:pt x="476250" y="558800"/>
                  <a:pt x="371475" y="600075"/>
                </a:cubicBezTo>
                <a:cubicBezTo>
                  <a:pt x="266700" y="641350"/>
                  <a:pt x="76200" y="671512"/>
                  <a:pt x="38100" y="619125"/>
                </a:cubicBezTo>
                <a:cubicBezTo>
                  <a:pt x="0" y="566738"/>
                  <a:pt x="107950" y="368300"/>
                  <a:pt x="142875" y="285750"/>
                </a:cubicBezTo>
                <a:cubicBezTo>
                  <a:pt x="177800" y="203200"/>
                  <a:pt x="198438" y="131762"/>
                  <a:pt x="247650" y="123825"/>
                </a:cubicBezTo>
                <a:cubicBezTo>
                  <a:pt x="296862" y="115888"/>
                  <a:pt x="387350" y="196850"/>
                  <a:pt x="438150" y="238125"/>
                </a:cubicBezTo>
                <a:cubicBezTo>
                  <a:pt x="488950" y="279400"/>
                  <a:pt x="593725" y="319088"/>
                  <a:pt x="552450" y="371475"/>
                </a:cubicBezTo>
                <a:cubicBezTo>
                  <a:pt x="511175" y="423862"/>
                  <a:pt x="255587" y="536575"/>
                  <a:pt x="190500" y="552450"/>
                </a:cubicBezTo>
                <a:cubicBezTo>
                  <a:pt x="125413" y="568325"/>
                  <a:pt x="153988" y="506412"/>
                  <a:pt x="161925" y="466725"/>
                </a:cubicBezTo>
                <a:cubicBezTo>
                  <a:pt x="169862" y="427038"/>
                  <a:pt x="217488" y="350838"/>
                  <a:pt x="238125" y="314325"/>
                </a:cubicBezTo>
                <a:cubicBezTo>
                  <a:pt x="258763" y="277813"/>
                  <a:pt x="250825" y="241300"/>
                  <a:pt x="285750" y="247650"/>
                </a:cubicBezTo>
                <a:cubicBezTo>
                  <a:pt x="320675" y="254000"/>
                  <a:pt x="454025" y="317500"/>
                  <a:pt x="447675" y="352425"/>
                </a:cubicBezTo>
                <a:cubicBezTo>
                  <a:pt x="441325" y="387350"/>
                  <a:pt x="273050" y="460375"/>
                  <a:pt x="247650" y="457200"/>
                </a:cubicBezTo>
                <a:cubicBezTo>
                  <a:pt x="222250" y="454025"/>
                  <a:pt x="258762" y="393700"/>
                  <a:pt x="295275" y="333375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 rot="2018167">
            <a:off x="6004353" y="3495592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rot="2623085">
            <a:off x="9214051" y="1199471"/>
            <a:ext cx="689019" cy="230777"/>
          </a:xfrm>
          <a:custGeom>
            <a:avLst/>
            <a:gdLst>
              <a:gd name="connsiteX0" fmla="*/ 0 w 990600"/>
              <a:gd name="connsiteY0" fmla="*/ 53975 h 331787"/>
              <a:gd name="connsiteX1" fmla="*/ 133350 w 990600"/>
              <a:gd name="connsiteY1" fmla="*/ 311150 h 331787"/>
              <a:gd name="connsiteX2" fmla="*/ 314325 w 990600"/>
              <a:gd name="connsiteY2" fmla="*/ 15875 h 331787"/>
              <a:gd name="connsiteX3" fmla="*/ 466725 w 990600"/>
              <a:gd name="connsiteY3" fmla="*/ 330200 h 331787"/>
              <a:gd name="connsiteX4" fmla="*/ 647700 w 990600"/>
              <a:gd name="connsiteY4" fmla="*/ 6350 h 331787"/>
              <a:gd name="connsiteX5" fmla="*/ 800100 w 990600"/>
              <a:gd name="connsiteY5" fmla="*/ 292100 h 331787"/>
              <a:gd name="connsiteX6" fmla="*/ 990600 w 990600"/>
              <a:gd name="connsiteY6" fmla="*/ 2540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" h="331787">
                <a:moveTo>
                  <a:pt x="0" y="53975"/>
                </a:moveTo>
                <a:cubicBezTo>
                  <a:pt x="40481" y="185737"/>
                  <a:pt x="80963" y="317500"/>
                  <a:pt x="133350" y="311150"/>
                </a:cubicBezTo>
                <a:cubicBezTo>
                  <a:pt x="185737" y="304800"/>
                  <a:pt x="258763" y="12700"/>
                  <a:pt x="314325" y="15875"/>
                </a:cubicBezTo>
                <a:cubicBezTo>
                  <a:pt x="369887" y="19050"/>
                  <a:pt x="411163" y="331787"/>
                  <a:pt x="466725" y="330200"/>
                </a:cubicBezTo>
                <a:cubicBezTo>
                  <a:pt x="522287" y="328613"/>
                  <a:pt x="592138" y="12700"/>
                  <a:pt x="647700" y="6350"/>
                </a:cubicBezTo>
                <a:cubicBezTo>
                  <a:pt x="703262" y="0"/>
                  <a:pt x="742950" y="288925"/>
                  <a:pt x="800100" y="292100"/>
                </a:cubicBezTo>
                <a:cubicBezTo>
                  <a:pt x="857250" y="295275"/>
                  <a:pt x="923925" y="160337"/>
                  <a:pt x="990600" y="25400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 rot="17102398">
            <a:off x="818288" y="3206932"/>
            <a:ext cx="485986" cy="504056"/>
          </a:xfrm>
          <a:custGeom>
            <a:avLst/>
            <a:gdLst>
              <a:gd name="connsiteX0" fmla="*/ 338137 w 811212"/>
              <a:gd name="connsiteY0" fmla="*/ 300037 h 841375"/>
              <a:gd name="connsiteX1" fmla="*/ 442912 w 811212"/>
              <a:gd name="connsiteY1" fmla="*/ 4762 h 841375"/>
              <a:gd name="connsiteX2" fmla="*/ 557212 w 811212"/>
              <a:gd name="connsiteY2" fmla="*/ 328612 h 841375"/>
              <a:gd name="connsiteX3" fmla="*/ 804862 w 811212"/>
              <a:gd name="connsiteY3" fmla="*/ 300037 h 841375"/>
              <a:gd name="connsiteX4" fmla="*/ 595312 w 811212"/>
              <a:gd name="connsiteY4" fmla="*/ 500062 h 841375"/>
              <a:gd name="connsiteX5" fmla="*/ 766762 w 811212"/>
              <a:gd name="connsiteY5" fmla="*/ 814387 h 841375"/>
              <a:gd name="connsiteX6" fmla="*/ 500062 w 811212"/>
              <a:gd name="connsiteY6" fmla="*/ 661987 h 841375"/>
              <a:gd name="connsiteX7" fmla="*/ 414337 w 811212"/>
              <a:gd name="connsiteY7" fmla="*/ 623887 h 841375"/>
              <a:gd name="connsiteX8" fmla="*/ 242887 w 811212"/>
              <a:gd name="connsiteY8" fmla="*/ 766762 h 841375"/>
              <a:gd name="connsiteX9" fmla="*/ 309562 w 811212"/>
              <a:gd name="connsiteY9" fmla="*/ 481012 h 841375"/>
              <a:gd name="connsiteX10" fmla="*/ 4762 w 811212"/>
              <a:gd name="connsiteY10" fmla="*/ 395287 h 841375"/>
              <a:gd name="connsiteX11" fmla="*/ 338137 w 811212"/>
              <a:gd name="connsiteY11" fmla="*/ 300037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1212" h="841375">
                <a:moveTo>
                  <a:pt x="338137" y="300037"/>
                </a:moveTo>
                <a:cubicBezTo>
                  <a:pt x="411162" y="234950"/>
                  <a:pt x="406400" y="0"/>
                  <a:pt x="442912" y="4762"/>
                </a:cubicBezTo>
                <a:cubicBezTo>
                  <a:pt x="479425" y="9525"/>
                  <a:pt x="496887" y="279400"/>
                  <a:pt x="557212" y="328612"/>
                </a:cubicBezTo>
                <a:cubicBezTo>
                  <a:pt x="617537" y="377824"/>
                  <a:pt x="798512" y="271462"/>
                  <a:pt x="804862" y="300037"/>
                </a:cubicBezTo>
                <a:cubicBezTo>
                  <a:pt x="811212" y="328612"/>
                  <a:pt x="601662" y="414337"/>
                  <a:pt x="595312" y="500062"/>
                </a:cubicBezTo>
                <a:cubicBezTo>
                  <a:pt x="588962" y="585787"/>
                  <a:pt x="782637" y="787400"/>
                  <a:pt x="766762" y="814387"/>
                </a:cubicBezTo>
                <a:cubicBezTo>
                  <a:pt x="750887" y="841375"/>
                  <a:pt x="558799" y="693737"/>
                  <a:pt x="500062" y="661987"/>
                </a:cubicBezTo>
                <a:cubicBezTo>
                  <a:pt x="441325" y="630237"/>
                  <a:pt x="457199" y="606425"/>
                  <a:pt x="414337" y="623887"/>
                </a:cubicBezTo>
                <a:cubicBezTo>
                  <a:pt x="371475" y="641349"/>
                  <a:pt x="260349" y="790574"/>
                  <a:pt x="242887" y="766762"/>
                </a:cubicBezTo>
                <a:cubicBezTo>
                  <a:pt x="225425" y="742950"/>
                  <a:pt x="349250" y="542925"/>
                  <a:pt x="309562" y="481012"/>
                </a:cubicBezTo>
                <a:cubicBezTo>
                  <a:pt x="269874" y="419099"/>
                  <a:pt x="0" y="420687"/>
                  <a:pt x="4762" y="395287"/>
                </a:cubicBezTo>
                <a:cubicBezTo>
                  <a:pt x="9524" y="369887"/>
                  <a:pt x="265112" y="365124"/>
                  <a:pt x="338137" y="30003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 rot="17102398">
            <a:off x="10971972" y="558378"/>
            <a:ext cx="485986" cy="504056"/>
          </a:xfrm>
          <a:custGeom>
            <a:avLst/>
            <a:gdLst>
              <a:gd name="connsiteX0" fmla="*/ 338137 w 811212"/>
              <a:gd name="connsiteY0" fmla="*/ 300037 h 841375"/>
              <a:gd name="connsiteX1" fmla="*/ 442912 w 811212"/>
              <a:gd name="connsiteY1" fmla="*/ 4762 h 841375"/>
              <a:gd name="connsiteX2" fmla="*/ 557212 w 811212"/>
              <a:gd name="connsiteY2" fmla="*/ 328612 h 841375"/>
              <a:gd name="connsiteX3" fmla="*/ 804862 w 811212"/>
              <a:gd name="connsiteY3" fmla="*/ 300037 h 841375"/>
              <a:gd name="connsiteX4" fmla="*/ 595312 w 811212"/>
              <a:gd name="connsiteY4" fmla="*/ 500062 h 841375"/>
              <a:gd name="connsiteX5" fmla="*/ 766762 w 811212"/>
              <a:gd name="connsiteY5" fmla="*/ 814387 h 841375"/>
              <a:gd name="connsiteX6" fmla="*/ 500062 w 811212"/>
              <a:gd name="connsiteY6" fmla="*/ 661987 h 841375"/>
              <a:gd name="connsiteX7" fmla="*/ 414337 w 811212"/>
              <a:gd name="connsiteY7" fmla="*/ 623887 h 841375"/>
              <a:gd name="connsiteX8" fmla="*/ 242887 w 811212"/>
              <a:gd name="connsiteY8" fmla="*/ 766762 h 841375"/>
              <a:gd name="connsiteX9" fmla="*/ 309562 w 811212"/>
              <a:gd name="connsiteY9" fmla="*/ 481012 h 841375"/>
              <a:gd name="connsiteX10" fmla="*/ 4762 w 811212"/>
              <a:gd name="connsiteY10" fmla="*/ 395287 h 841375"/>
              <a:gd name="connsiteX11" fmla="*/ 338137 w 811212"/>
              <a:gd name="connsiteY11" fmla="*/ 300037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1212" h="841375">
                <a:moveTo>
                  <a:pt x="338137" y="300037"/>
                </a:moveTo>
                <a:cubicBezTo>
                  <a:pt x="411162" y="234950"/>
                  <a:pt x="406400" y="0"/>
                  <a:pt x="442912" y="4762"/>
                </a:cubicBezTo>
                <a:cubicBezTo>
                  <a:pt x="479425" y="9525"/>
                  <a:pt x="496887" y="279400"/>
                  <a:pt x="557212" y="328612"/>
                </a:cubicBezTo>
                <a:cubicBezTo>
                  <a:pt x="617537" y="377824"/>
                  <a:pt x="798512" y="271462"/>
                  <a:pt x="804862" y="300037"/>
                </a:cubicBezTo>
                <a:cubicBezTo>
                  <a:pt x="811212" y="328612"/>
                  <a:pt x="601662" y="414337"/>
                  <a:pt x="595312" y="500062"/>
                </a:cubicBezTo>
                <a:cubicBezTo>
                  <a:pt x="588962" y="585787"/>
                  <a:pt x="782637" y="787400"/>
                  <a:pt x="766762" y="814387"/>
                </a:cubicBezTo>
                <a:cubicBezTo>
                  <a:pt x="750887" y="841375"/>
                  <a:pt x="558799" y="693737"/>
                  <a:pt x="500062" y="661987"/>
                </a:cubicBezTo>
                <a:cubicBezTo>
                  <a:pt x="441325" y="630237"/>
                  <a:pt x="457199" y="606425"/>
                  <a:pt x="414337" y="623887"/>
                </a:cubicBezTo>
                <a:cubicBezTo>
                  <a:pt x="371475" y="641349"/>
                  <a:pt x="260349" y="790574"/>
                  <a:pt x="242887" y="766762"/>
                </a:cubicBezTo>
                <a:cubicBezTo>
                  <a:pt x="225425" y="742950"/>
                  <a:pt x="349250" y="542925"/>
                  <a:pt x="309562" y="481012"/>
                </a:cubicBezTo>
                <a:cubicBezTo>
                  <a:pt x="269874" y="419099"/>
                  <a:pt x="0" y="420687"/>
                  <a:pt x="4762" y="395287"/>
                </a:cubicBezTo>
                <a:cubicBezTo>
                  <a:pt x="9524" y="369887"/>
                  <a:pt x="265112" y="365124"/>
                  <a:pt x="338137" y="300037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275009" y="4838887"/>
            <a:ext cx="2991584" cy="151216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17" y="2975162"/>
            <a:ext cx="30178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10" y="4823446"/>
            <a:ext cx="30178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39" y="2926749"/>
            <a:ext cx="30178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2" y="810406"/>
            <a:ext cx="557847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97" y="923118"/>
            <a:ext cx="52006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6264" y="979871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Segoe Script" panose="020B0504020000000003" pitchFamily="34" charset="0"/>
              </a:rPr>
              <a:t>Направления </a:t>
            </a:r>
          </a:p>
          <a:p>
            <a:pPr algn="ctr"/>
            <a:r>
              <a:rPr lang="ru-RU" sz="2800" b="1" dirty="0" smtClean="0">
                <a:latin typeface="Segoe Script" panose="020B0504020000000003" pitchFamily="34" charset="0"/>
              </a:rPr>
              <a:t>деятельности</a:t>
            </a:r>
            <a:endParaRPr lang="ru-RU" sz="2800" b="1" dirty="0">
              <a:latin typeface="Segoe Script" panose="020B0504020000000003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53737" y="3546632"/>
            <a:ext cx="2731462" cy="3567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Патриотическое</a:t>
            </a:r>
            <a:endParaRPr lang="ru-RU" sz="20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79" y="5379745"/>
            <a:ext cx="2755900" cy="33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44" y="3554930"/>
            <a:ext cx="2755900" cy="38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57" y="5409464"/>
            <a:ext cx="2755900" cy="3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8950" y="5347288"/>
            <a:ext cx="2266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Segoe Script" panose="020B0504020000000003" pitchFamily="34" charset="0"/>
              </a:rPr>
              <a:t>Экологическое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37937" y="3546632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Segoe Script" panose="020B0504020000000003" pitchFamily="34" charset="0"/>
              </a:rPr>
              <a:t>Социальное</a:t>
            </a:r>
            <a:endParaRPr lang="ru-RU" sz="2000" dirty="0">
              <a:latin typeface="Segoe Script" panose="020B05040200000000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9530" y="5423066"/>
            <a:ext cx="204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Segoe Script" panose="020B0504020000000003" pitchFamily="34" charset="0"/>
              </a:rPr>
              <a:t>Событийное </a:t>
            </a:r>
            <a:endParaRPr lang="ru-RU" sz="2000" dirty="0">
              <a:latin typeface="Segoe Script" panose="020B0504020000000003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05" y="4953381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6631">
            <a:off x="5205173" y="4437595"/>
            <a:ext cx="360362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3916">
            <a:off x="9097054" y="4500678"/>
            <a:ext cx="360362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858" y="4626029"/>
            <a:ext cx="345622" cy="32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0846" y="2264686"/>
            <a:ext cx="269074" cy="3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8320" flipH="1" flipV="1">
            <a:off x="2386706" y="1936286"/>
            <a:ext cx="271069" cy="47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Группа 38"/>
          <p:cNvGrpSpPr/>
          <p:nvPr/>
        </p:nvGrpSpPr>
        <p:grpSpPr>
          <a:xfrm rot="17318211">
            <a:off x="7243093" y="4487855"/>
            <a:ext cx="404812" cy="239712"/>
            <a:chOff x="1619250" y="1095375"/>
            <a:chExt cx="404812" cy="239712"/>
          </a:xfrm>
        </p:grpSpPr>
        <p:sp>
          <p:nvSpPr>
            <p:cNvPr id="40" name="Полилиния 39"/>
            <p:cNvSpPr/>
            <p:nvPr/>
          </p:nvSpPr>
          <p:spPr>
            <a:xfrm>
              <a:off x="1619250" y="1095375"/>
              <a:ext cx="390525" cy="219075"/>
            </a:xfrm>
            <a:custGeom>
              <a:avLst/>
              <a:gdLst>
                <a:gd name="connsiteX0" fmla="*/ 0 w 390525"/>
                <a:gd name="connsiteY0" fmla="*/ 0 h 219075"/>
                <a:gd name="connsiteX1" fmla="*/ 390525 w 390525"/>
                <a:gd name="connsiteY1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0525" h="219075">
                  <a:moveTo>
                    <a:pt x="0" y="0"/>
                  </a:moveTo>
                  <a:lnTo>
                    <a:pt x="390525" y="219075"/>
                  </a:ln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1762125" y="1123950"/>
              <a:ext cx="261937" cy="211137"/>
            </a:xfrm>
            <a:custGeom>
              <a:avLst/>
              <a:gdLst>
                <a:gd name="connsiteX0" fmla="*/ 0 w 261937"/>
                <a:gd name="connsiteY0" fmla="*/ 180975 h 211137"/>
                <a:gd name="connsiteX1" fmla="*/ 238125 w 261937"/>
                <a:gd name="connsiteY1" fmla="*/ 180975 h 211137"/>
                <a:gd name="connsiteX2" fmla="*/ 142875 w 261937"/>
                <a:gd name="connsiteY2" fmla="*/ 0 h 21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937" h="211137">
                  <a:moveTo>
                    <a:pt x="0" y="180975"/>
                  </a:moveTo>
                  <a:cubicBezTo>
                    <a:pt x="107156" y="196056"/>
                    <a:pt x="214313" y="211137"/>
                    <a:pt x="238125" y="180975"/>
                  </a:cubicBezTo>
                  <a:cubicBezTo>
                    <a:pt x="261937" y="150813"/>
                    <a:pt x="202406" y="75406"/>
                    <a:pt x="142875" y="0"/>
                  </a:cubicBezTo>
                </a:path>
              </a:pathLst>
            </a:cu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794" flipV="1">
            <a:off x="2116604" y="4435207"/>
            <a:ext cx="457200" cy="41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26055" y="5269178"/>
            <a:ext cx="1863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Segoe Script" panose="020B0504020000000003" pitchFamily="34" charset="0"/>
              </a:rPr>
              <a:t>Помощь </a:t>
            </a:r>
          </a:p>
          <a:p>
            <a:pPr algn="ctr"/>
            <a:r>
              <a:rPr lang="ru-RU" sz="2000" dirty="0" smtClean="0">
                <a:latin typeface="Segoe Script" panose="020B0504020000000003" pitchFamily="34" charset="0"/>
              </a:rPr>
              <a:t>животным</a:t>
            </a:r>
            <a:endParaRPr lang="ru-RU" sz="2000" dirty="0">
              <a:latin typeface="Segoe Script" panose="020B0504020000000003" pitchFamily="34" charset="0"/>
            </a:endParaRPr>
          </a:p>
        </p:txBody>
      </p:sp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40" y="3039573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44" y="3101557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53" y="4953381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2" y="4900574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1100">
            <a:off x="510902" y="4912007"/>
            <a:ext cx="410276" cy="41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495333" y="1494595"/>
            <a:ext cx="3888432" cy="2682739"/>
          </a:xfrm>
          <a:custGeom>
            <a:avLst/>
            <a:gdLst>
              <a:gd name="connsiteX0" fmla="*/ 254000 w 5664200"/>
              <a:gd name="connsiteY0" fmla="*/ 3484562 h 5202237"/>
              <a:gd name="connsiteX1" fmla="*/ 73025 w 5664200"/>
              <a:gd name="connsiteY1" fmla="*/ 2684462 h 5202237"/>
              <a:gd name="connsiteX2" fmla="*/ 158750 w 5664200"/>
              <a:gd name="connsiteY2" fmla="*/ 931862 h 5202237"/>
              <a:gd name="connsiteX3" fmla="*/ 454025 w 5664200"/>
              <a:gd name="connsiteY3" fmla="*/ 150812 h 5202237"/>
              <a:gd name="connsiteX4" fmla="*/ 1749425 w 5664200"/>
              <a:gd name="connsiteY4" fmla="*/ 26987 h 5202237"/>
              <a:gd name="connsiteX5" fmla="*/ 3511550 w 5664200"/>
              <a:gd name="connsiteY5" fmla="*/ 122237 h 5202237"/>
              <a:gd name="connsiteX6" fmla="*/ 5197475 w 5664200"/>
              <a:gd name="connsiteY6" fmla="*/ 227012 h 5202237"/>
              <a:gd name="connsiteX7" fmla="*/ 5492750 w 5664200"/>
              <a:gd name="connsiteY7" fmla="*/ 1255712 h 5202237"/>
              <a:gd name="connsiteX8" fmla="*/ 5464175 w 5664200"/>
              <a:gd name="connsiteY8" fmla="*/ 3132137 h 5202237"/>
              <a:gd name="connsiteX9" fmla="*/ 5407025 w 5664200"/>
              <a:gd name="connsiteY9" fmla="*/ 4808537 h 5202237"/>
              <a:gd name="connsiteX10" fmla="*/ 3921125 w 5664200"/>
              <a:gd name="connsiteY10" fmla="*/ 5160962 h 5202237"/>
              <a:gd name="connsiteX11" fmla="*/ 2006600 w 5664200"/>
              <a:gd name="connsiteY11" fmla="*/ 5056187 h 5202237"/>
              <a:gd name="connsiteX12" fmla="*/ 292100 w 5664200"/>
              <a:gd name="connsiteY12" fmla="*/ 4884737 h 5202237"/>
              <a:gd name="connsiteX13" fmla="*/ 254000 w 5664200"/>
              <a:gd name="connsiteY13" fmla="*/ 3484562 h 5202237"/>
              <a:gd name="connsiteX0" fmla="*/ 140684 w 5686863"/>
              <a:gd name="connsiteY0" fmla="*/ 3496741 h 5202237"/>
              <a:gd name="connsiteX1" fmla="*/ 95688 w 5686863"/>
              <a:gd name="connsiteY1" fmla="*/ 2684462 h 5202237"/>
              <a:gd name="connsiteX2" fmla="*/ 181413 w 5686863"/>
              <a:gd name="connsiteY2" fmla="*/ 931862 h 5202237"/>
              <a:gd name="connsiteX3" fmla="*/ 476688 w 5686863"/>
              <a:gd name="connsiteY3" fmla="*/ 150812 h 5202237"/>
              <a:gd name="connsiteX4" fmla="*/ 1772088 w 5686863"/>
              <a:gd name="connsiteY4" fmla="*/ 26987 h 5202237"/>
              <a:gd name="connsiteX5" fmla="*/ 3534213 w 5686863"/>
              <a:gd name="connsiteY5" fmla="*/ 122237 h 5202237"/>
              <a:gd name="connsiteX6" fmla="*/ 5220138 w 5686863"/>
              <a:gd name="connsiteY6" fmla="*/ 227012 h 5202237"/>
              <a:gd name="connsiteX7" fmla="*/ 5515413 w 5686863"/>
              <a:gd name="connsiteY7" fmla="*/ 1255712 h 5202237"/>
              <a:gd name="connsiteX8" fmla="*/ 5486838 w 5686863"/>
              <a:gd name="connsiteY8" fmla="*/ 3132137 h 5202237"/>
              <a:gd name="connsiteX9" fmla="*/ 5429688 w 5686863"/>
              <a:gd name="connsiteY9" fmla="*/ 4808537 h 5202237"/>
              <a:gd name="connsiteX10" fmla="*/ 3943788 w 5686863"/>
              <a:gd name="connsiteY10" fmla="*/ 5160962 h 5202237"/>
              <a:gd name="connsiteX11" fmla="*/ 2029263 w 5686863"/>
              <a:gd name="connsiteY11" fmla="*/ 5056187 h 5202237"/>
              <a:gd name="connsiteX12" fmla="*/ 314763 w 5686863"/>
              <a:gd name="connsiteY12" fmla="*/ 4884737 h 5202237"/>
              <a:gd name="connsiteX13" fmla="*/ 140684 w 5686863"/>
              <a:gd name="connsiteY13" fmla="*/ 3496741 h 520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86863" h="5202237">
                <a:moveTo>
                  <a:pt x="140684" y="3496741"/>
                </a:moveTo>
                <a:cubicBezTo>
                  <a:pt x="104172" y="3130029"/>
                  <a:pt x="88900" y="3111942"/>
                  <a:pt x="95688" y="2684462"/>
                </a:cubicBezTo>
                <a:cubicBezTo>
                  <a:pt x="102476" y="2256982"/>
                  <a:pt x="117913" y="1354137"/>
                  <a:pt x="181413" y="931862"/>
                </a:cubicBezTo>
                <a:cubicBezTo>
                  <a:pt x="244913" y="509587"/>
                  <a:pt x="211576" y="301625"/>
                  <a:pt x="476688" y="150812"/>
                </a:cubicBezTo>
                <a:cubicBezTo>
                  <a:pt x="741801" y="0"/>
                  <a:pt x="1262501" y="31749"/>
                  <a:pt x="1772088" y="26987"/>
                </a:cubicBezTo>
                <a:cubicBezTo>
                  <a:pt x="2281675" y="22225"/>
                  <a:pt x="3534213" y="122237"/>
                  <a:pt x="3534213" y="122237"/>
                </a:cubicBezTo>
                <a:lnTo>
                  <a:pt x="5220138" y="227012"/>
                </a:lnTo>
                <a:cubicBezTo>
                  <a:pt x="5550338" y="415924"/>
                  <a:pt x="5470963" y="771525"/>
                  <a:pt x="5515413" y="1255712"/>
                </a:cubicBezTo>
                <a:cubicBezTo>
                  <a:pt x="5559863" y="1739899"/>
                  <a:pt x="5501125" y="2540000"/>
                  <a:pt x="5486838" y="3132137"/>
                </a:cubicBezTo>
                <a:cubicBezTo>
                  <a:pt x="5472551" y="3724274"/>
                  <a:pt x="5686863" y="4470400"/>
                  <a:pt x="5429688" y="4808537"/>
                </a:cubicBezTo>
                <a:cubicBezTo>
                  <a:pt x="5172513" y="5146674"/>
                  <a:pt x="4510526" y="5119687"/>
                  <a:pt x="3943788" y="5160962"/>
                </a:cubicBezTo>
                <a:cubicBezTo>
                  <a:pt x="3377051" y="5202237"/>
                  <a:pt x="2634101" y="5102225"/>
                  <a:pt x="2029263" y="5056187"/>
                </a:cubicBezTo>
                <a:cubicBezTo>
                  <a:pt x="1424426" y="5010150"/>
                  <a:pt x="629526" y="5144645"/>
                  <a:pt x="314763" y="4884737"/>
                </a:cubicBezTo>
                <a:cubicBezTo>
                  <a:pt x="0" y="4624829"/>
                  <a:pt x="177196" y="3863453"/>
                  <a:pt x="140684" y="3496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 rot="19010241">
            <a:off x="-720432" y="4085147"/>
            <a:ext cx="1889124" cy="1574800"/>
          </a:xfrm>
          <a:custGeom>
            <a:avLst/>
            <a:gdLst>
              <a:gd name="connsiteX0" fmla="*/ 128587 w 1889124"/>
              <a:gd name="connsiteY0" fmla="*/ 63500 h 1574800"/>
              <a:gd name="connsiteX1" fmla="*/ 42862 w 1889124"/>
              <a:gd name="connsiteY1" fmla="*/ 473075 h 1574800"/>
              <a:gd name="connsiteX2" fmla="*/ 61912 w 1889124"/>
              <a:gd name="connsiteY2" fmla="*/ 1006475 h 1574800"/>
              <a:gd name="connsiteX3" fmla="*/ 414337 w 1889124"/>
              <a:gd name="connsiteY3" fmla="*/ 1501775 h 1574800"/>
              <a:gd name="connsiteX4" fmla="*/ 1100137 w 1889124"/>
              <a:gd name="connsiteY4" fmla="*/ 1444625 h 1574800"/>
              <a:gd name="connsiteX5" fmla="*/ 1795462 w 1889124"/>
              <a:gd name="connsiteY5" fmla="*/ 1206500 h 1574800"/>
              <a:gd name="connsiteX6" fmla="*/ 1662112 w 1889124"/>
              <a:gd name="connsiteY6" fmla="*/ 892175 h 1574800"/>
              <a:gd name="connsiteX7" fmla="*/ 1166812 w 1889124"/>
              <a:gd name="connsiteY7" fmla="*/ 1025525 h 1574800"/>
              <a:gd name="connsiteX8" fmla="*/ 595312 w 1889124"/>
              <a:gd name="connsiteY8" fmla="*/ 1130300 h 1574800"/>
              <a:gd name="connsiteX9" fmla="*/ 404812 w 1889124"/>
              <a:gd name="connsiteY9" fmla="*/ 615950 h 1574800"/>
              <a:gd name="connsiteX10" fmla="*/ 481012 w 1889124"/>
              <a:gd name="connsiteY10" fmla="*/ 92075 h 1574800"/>
              <a:gd name="connsiteX11" fmla="*/ 128587 w 1889124"/>
              <a:gd name="connsiteY11" fmla="*/ 6350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89124" h="1574800">
                <a:moveTo>
                  <a:pt x="128587" y="63500"/>
                </a:moveTo>
                <a:cubicBezTo>
                  <a:pt x="55562" y="127000"/>
                  <a:pt x="53974" y="315913"/>
                  <a:pt x="42862" y="473075"/>
                </a:cubicBezTo>
                <a:cubicBezTo>
                  <a:pt x="31750" y="630237"/>
                  <a:pt x="0" y="835025"/>
                  <a:pt x="61912" y="1006475"/>
                </a:cubicBezTo>
                <a:cubicBezTo>
                  <a:pt x="123824" y="1177925"/>
                  <a:pt x="241300" y="1428750"/>
                  <a:pt x="414337" y="1501775"/>
                </a:cubicBezTo>
                <a:cubicBezTo>
                  <a:pt x="587374" y="1574800"/>
                  <a:pt x="869950" y="1493837"/>
                  <a:pt x="1100137" y="1444625"/>
                </a:cubicBezTo>
                <a:cubicBezTo>
                  <a:pt x="1330324" y="1395413"/>
                  <a:pt x="1701800" y="1298575"/>
                  <a:pt x="1795462" y="1206500"/>
                </a:cubicBezTo>
                <a:cubicBezTo>
                  <a:pt x="1889124" y="1114425"/>
                  <a:pt x="1766887" y="922337"/>
                  <a:pt x="1662112" y="892175"/>
                </a:cubicBezTo>
                <a:cubicBezTo>
                  <a:pt x="1557337" y="862013"/>
                  <a:pt x="1344612" y="985838"/>
                  <a:pt x="1166812" y="1025525"/>
                </a:cubicBezTo>
                <a:cubicBezTo>
                  <a:pt x="989012" y="1065213"/>
                  <a:pt x="722312" y="1198563"/>
                  <a:pt x="595312" y="1130300"/>
                </a:cubicBezTo>
                <a:cubicBezTo>
                  <a:pt x="468312" y="1062038"/>
                  <a:pt x="423862" y="788988"/>
                  <a:pt x="404812" y="615950"/>
                </a:cubicBezTo>
                <a:cubicBezTo>
                  <a:pt x="385762" y="442913"/>
                  <a:pt x="528637" y="182562"/>
                  <a:pt x="481012" y="92075"/>
                </a:cubicBezTo>
                <a:cubicBezTo>
                  <a:pt x="433387" y="1588"/>
                  <a:pt x="201612" y="0"/>
                  <a:pt x="128587" y="635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-436132" y="-63951"/>
            <a:ext cx="6947898" cy="1377981"/>
          </a:xfrm>
          <a:custGeom>
            <a:avLst/>
            <a:gdLst>
              <a:gd name="connsiteX0" fmla="*/ 644525 w 5938838"/>
              <a:gd name="connsiteY0" fmla="*/ 1327150 h 1687512"/>
              <a:gd name="connsiteX1" fmla="*/ 1187450 w 5938838"/>
              <a:gd name="connsiteY1" fmla="*/ 1527175 h 1687512"/>
              <a:gd name="connsiteX2" fmla="*/ 2025650 w 5938838"/>
              <a:gd name="connsiteY2" fmla="*/ 1441450 h 1687512"/>
              <a:gd name="connsiteX3" fmla="*/ 3197225 w 5938838"/>
              <a:gd name="connsiteY3" fmla="*/ 1679575 h 1687512"/>
              <a:gd name="connsiteX4" fmla="*/ 4168775 w 5938838"/>
              <a:gd name="connsiteY4" fmla="*/ 1393825 h 1687512"/>
              <a:gd name="connsiteX5" fmla="*/ 4873625 w 5938838"/>
              <a:gd name="connsiteY5" fmla="*/ 1574800 h 1687512"/>
              <a:gd name="connsiteX6" fmla="*/ 5778500 w 5938838"/>
              <a:gd name="connsiteY6" fmla="*/ 1384300 h 1687512"/>
              <a:gd name="connsiteX7" fmla="*/ 5626100 w 5938838"/>
              <a:gd name="connsiteY7" fmla="*/ 241300 h 1687512"/>
              <a:gd name="connsiteX8" fmla="*/ 3902075 w 5938838"/>
              <a:gd name="connsiteY8" fmla="*/ 193675 h 1687512"/>
              <a:gd name="connsiteX9" fmla="*/ 539750 w 5938838"/>
              <a:gd name="connsiteY9" fmla="*/ 193675 h 1687512"/>
              <a:gd name="connsiteX10" fmla="*/ 644525 w 5938838"/>
              <a:gd name="connsiteY10" fmla="*/ 1327150 h 16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8838" h="1687512">
                <a:moveTo>
                  <a:pt x="644525" y="1327150"/>
                </a:moveTo>
                <a:cubicBezTo>
                  <a:pt x="752475" y="1549400"/>
                  <a:pt x="957263" y="1508125"/>
                  <a:pt x="1187450" y="1527175"/>
                </a:cubicBezTo>
                <a:cubicBezTo>
                  <a:pt x="1417637" y="1546225"/>
                  <a:pt x="1690688" y="1416050"/>
                  <a:pt x="2025650" y="1441450"/>
                </a:cubicBezTo>
                <a:cubicBezTo>
                  <a:pt x="2360612" y="1466850"/>
                  <a:pt x="2840038" y="1687512"/>
                  <a:pt x="3197225" y="1679575"/>
                </a:cubicBezTo>
                <a:cubicBezTo>
                  <a:pt x="3554412" y="1671638"/>
                  <a:pt x="3889375" y="1411288"/>
                  <a:pt x="4168775" y="1393825"/>
                </a:cubicBezTo>
                <a:cubicBezTo>
                  <a:pt x="4448175" y="1376362"/>
                  <a:pt x="4605338" y="1576387"/>
                  <a:pt x="4873625" y="1574800"/>
                </a:cubicBezTo>
                <a:cubicBezTo>
                  <a:pt x="5141912" y="1573213"/>
                  <a:pt x="5653087" y="1606550"/>
                  <a:pt x="5778500" y="1384300"/>
                </a:cubicBezTo>
                <a:cubicBezTo>
                  <a:pt x="5903913" y="1162050"/>
                  <a:pt x="5938838" y="439738"/>
                  <a:pt x="5626100" y="241300"/>
                </a:cubicBezTo>
                <a:cubicBezTo>
                  <a:pt x="5313363" y="42862"/>
                  <a:pt x="3902075" y="193675"/>
                  <a:pt x="3902075" y="193675"/>
                </a:cubicBezTo>
                <a:cubicBezTo>
                  <a:pt x="3054350" y="185738"/>
                  <a:pt x="1079500" y="0"/>
                  <a:pt x="539750" y="193675"/>
                </a:cubicBezTo>
                <a:cubicBezTo>
                  <a:pt x="0" y="387350"/>
                  <a:pt x="536575" y="1104900"/>
                  <a:pt x="644525" y="13271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18177" y="234598"/>
            <a:ext cx="555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  <a:latin typeface="Segoe Script" panose="020B0504020000000003" pitchFamily="34" charset="0"/>
              </a:rPr>
              <a:t>Помощь животным</a:t>
            </a:r>
            <a:endParaRPr lang="ru-RU" sz="3600" b="1" dirty="0">
              <a:solidFill>
                <a:schemeClr val="accent6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26574" y="116632"/>
            <a:ext cx="6113076" cy="1083518"/>
          </a:xfrm>
          <a:custGeom>
            <a:avLst/>
            <a:gdLst>
              <a:gd name="connsiteX0" fmla="*/ 0 w 5165725"/>
              <a:gd name="connsiteY0" fmla="*/ 714375 h 1316038"/>
              <a:gd name="connsiteX1" fmla="*/ 171450 w 5165725"/>
              <a:gd name="connsiteY1" fmla="*/ 1019175 h 1316038"/>
              <a:gd name="connsiteX2" fmla="*/ 295275 w 5165725"/>
              <a:gd name="connsiteY2" fmla="*/ 1143000 h 1316038"/>
              <a:gd name="connsiteX3" fmla="*/ 676275 w 5165725"/>
              <a:gd name="connsiteY3" fmla="*/ 1171575 h 1316038"/>
              <a:gd name="connsiteX4" fmla="*/ 1047750 w 5165725"/>
              <a:gd name="connsiteY4" fmla="*/ 1104900 h 1316038"/>
              <a:gd name="connsiteX5" fmla="*/ 1295400 w 5165725"/>
              <a:gd name="connsiteY5" fmla="*/ 1095375 h 1316038"/>
              <a:gd name="connsiteX6" fmla="*/ 1619250 w 5165725"/>
              <a:gd name="connsiteY6" fmla="*/ 1133475 h 1316038"/>
              <a:gd name="connsiteX7" fmla="*/ 1924050 w 5165725"/>
              <a:gd name="connsiteY7" fmla="*/ 1200150 h 1316038"/>
              <a:gd name="connsiteX8" fmla="*/ 2181225 w 5165725"/>
              <a:gd name="connsiteY8" fmla="*/ 1257300 h 1316038"/>
              <a:gd name="connsiteX9" fmla="*/ 2324100 w 5165725"/>
              <a:gd name="connsiteY9" fmla="*/ 1295400 h 1316038"/>
              <a:gd name="connsiteX10" fmla="*/ 2514600 w 5165725"/>
              <a:gd name="connsiteY10" fmla="*/ 1314450 h 1316038"/>
              <a:gd name="connsiteX11" fmla="*/ 2828925 w 5165725"/>
              <a:gd name="connsiteY11" fmla="*/ 1285875 h 1316038"/>
              <a:gd name="connsiteX12" fmla="*/ 3143250 w 5165725"/>
              <a:gd name="connsiteY12" fmla="*/ 1152525 h 1316038"/>
              <a:gd name="connsiteX13" fmla="*/ 3381375 w 5165725"/>
              <a:gd name="connsiteY13" fmla="*/ 1066800 h 1316038"/>
              <a:gd name="connsiteX14" fmla="*/ 3600450 w 5165725"/>
              <a:gd name="connsiteY14" fmla="*/ 1047750 h 1316038"/>
              <a:gd name="connsiteX15" fmla="*/ 3810000 w 5165725"/>
              <a:gd name="connsiteY15" fmla="*/ 1057275 h 1316038"/>
              <a:gd name="connsiteX16" fmla="*/ 4029075 w 5165725"/>
              <a:gd name="connsiteY16" fmla="*/ 1152525 h 1316038"/>
              <a:gd name="connsiteX17" fmla="*/ 4229100 w 5165725"/>
              <a:gd name="connsiteY17" fmla="*/ 1219200 h 1316038"/>
              <a:gd name="connsiteX18" fmla="*/ 4533900 w 5165725"/>
              <a:gd name="connsiteY18" fmla="*/ 1219200 h 1316038"/>
              <a:gd name="connsiteX19" fmla="*/ 4857750 w 5165725"/>
              <a:gd name="connsiteY19" fmla="*/ 1200150 h 1316038"/>
              <a:gd name="connsiteX20" fmla="*/ 5048250 w 5165725"/>
              <a:gd name="connsiteY20" fmla="*/ 1104900 h 1316038"/>
              <a:gd name="connsiteX21" fmla="*/ 5143500 w 5165725"/>
              <a:gd name="connsiteY21" fmla="*/ 914400 h 1316038"/>
              <a:gd name="connsiteX22" fmla="*/ 5162550 w 5165725"/>
              <a:gd name="connsiteY22" fmla="*/ 666750 h 1316038"/>
              <a:gd name="connsiteX23" fmla="*/ 5124450 w 5165725"/>
              <a:gd name="connsiteY23" fmla="*/ 323850 h 1316038"/>
              <a:gd name="connsiteX24" fmla="*/ 5019675 w 5165725"/>
              <a:gd name="connsiteY24" fmla="*/ 76200 h 1316038"/>
              <a:gd name="connsiteX25" fmla="*/ 4905375 w 5165725"/>
              <a:gd name="connsiteY25" fmla="*/ 0 h 13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65725" h="1316038">
                <a:moveTo>
                  <a:pt x="0" y="714375"/>
                </a:moveTo>
                <a:cubicBezTo>
                  <a:pt x="61118" y="831056"/>
                  <a:pt x="122237" y="947738"/>
                  <a:pt x="171450" y="1019175"/>
                </a:cubicBezTo>
                <a:cubicBezTo>
                  <a:pt x="220663" y="1090613"/>
                  <a:pt x="211138" y="1117600"/>
                  <a:pt x="295275" y="1143000"/>
                </a:cubicBezTo>
                <a:cubicBezTo>
                  <a:pt x="379413" y="1168400"/>
                  <a:pt x="550863" y="1177925"/>
                  <a:pt x="676275" y="1171575"/>
                </a:cubicBezTo>
                <a:cubicBezTo>
                  <a:pt x="801688" y="1165225"/>
                  <a:pt x="944563" y="1117600"/>
                  <a:pt x="1047750" y="1104900"/>
                </a:cubicBezTo>
                <a:cubicBezTo>
                  <a:pt x="1150937" y="1092200"/>
                  <a:pt x="1200150" y="1090613"/>
                  <a:pt x="1295400" y="1095375"/>
                </a:cubicBezTo>
                <a:cubicBezTo>
                  <a:pt x="1390650" y="1100137"/>
                  <a:pt x="1514475" y="1116013"/>
                  <a:pt x="1619250" y="1133475"/>
                </a:cubicBezTo>
                <a:cubicBezTo>
                  <a:pt x="1724025" y="1150937"/>
                  <a:pt x="1924050" y="1200150"/>
                  <a:pt x="1924050" y="1200150"/>
                </a:cubicBezTo>
                <a:lnTo>
                  <a:pt x="2181225" y="1257300"/>
                </a:lnTo>
                <a:cubicBezTo>
                  <a:pt x="2247900" y="1273175"/>
                  <a:pt x="2268538" y="1285875"/>
                  <a:pt x="2324100" y="1295400"/>
                </a:cubicBezTo>
                <a:cubicBezTo>
                  <a:pt x="2379662" y="1304925"/>
                  <a:pt x="2430463" y="1316038"/>
                  <a:pt x="2514600" y="1314450"/>
                </a:cubicBezTo>
                <a:cubicBezTo>
                  <a:pt x="2598738" y="1312863"/>
                  <a:pt x="2724150" y="1312863"/>
                  <a:pt x="2828925" y="1285875"/>
                </a:cubicBezTo>
                <a:cubicBezTo>
                  <a:pt x="2933700" y="1258888"/>
                  <a:pt x="3051175" y="1189037"/>
                  <a:pt x="3143250" y="1152525"/>
                </a:cubicBezTo>
                <a:cubicBezTo>
                  <a:pt x="3235325" y="1116013"/>
                  <a:pt x="3305175" y="1084263"/>
                  <a:pt x="3381375" y="1066800"/>
                </a:cubicBezTo>
                <a:cubicBezTo>
                  <a:pt x="3457575" y="1049338"/>
                  <a:pt x="3529013" y="1049338"/>
                  <a:pt x="3600450" y="1047750"/>
                </a:cubicBezTo>
                <a:cubicBezTo>
                  <a:pt x="3671888" y="1046163"/>
                  <a:pt x="3738563" y="1039813"/>
                  <a:pt x="3810000" y="1057275"/>
                </a:cubicBezTo>
                <a:cubicBezTo>
                  <a:pt x="3881437" y="1074737"/>
                  <a:pt x="3959225" y="1125538"/>
                  <a:pt x="4029075" y="1152525"/>
                </a:cubicBezTo>
                <a:cubicBezTo>
                  <a:pt x="4098925" y="1179513"/>
                  <a:pt x="4144963" y="1208088"/>
                  <a:pt x="4229100" y="1219200"/>
                </a:cubicBezTo>
                <a:cubicBezTo>
                  <a:pt x="4313237" y="1230312"/>
                  <a:pt x="4429125" y="1222375"/>
                  <a:pt x="4533900" y="1219200"/>
                </a:cubicBezTo>
                <a:cubicBezTo>
                  <a:pt x="4638675" y="1216025"/>
                  <a:pt x="4772025" y="1219200"/>
                  <a:pt x="4857750" y="1200150"/>
                </a:cubicBezTo>
                <a:cubicBezTo>
                  <a:pt x="4943475" y="1181100"/>
                  <a:pt x="5000625" y="1152525"/>
                  <a:pt x="5048250" y="1104900"/>
                </a:cubicBezTo>
                <a:cubicBezTo>
                  <a:pt x="5095875" y="1057275"/>
                  <a:pt x="5124450" y="987425"/>
                  <a:pt x="5143500" y="914400"/>
                </a:cubicBezTo>
                <a:cubicBezTo>
                  <a:pt x="5162550" y="841375"/>
                  <a:pt x="5165725" y="765175"/>
                  <a:pt x="5162550" y="666750"/>
                </a:cubicBezTo>
                <a:cubicBezTo>
                  <a:pt x="5159375" y="568325"/>
                  <a:pt x="5148263" y="422275"/>
                  <a:pt x="5124450" y="323850"/>
                </a:cubicBezTo>
                <a:cubicBezTo>
                  <a:pt x="5100638" y="225425"/>
                  <a:pt x="5056187" y="130175"/>
                  <a:pt x="5019675" y="76200"/>
                </a:cubicBezTo>
                <a:cubicBezTo>
                  <a:pt x="4983163" y="22225"/>
                  <a:pt x="4944269" y="11112"/>
                  <a:pt x="4905375" y="0"/>
                </a:cubicBezTo>
              </a:path>
            </a:pathLst>
          </a:custGeom>
          <a:ln w="28575">
            <a:solidFill>
              <a:schemeClr val="accent2">
                <a:lumMod val="20000"/>
                <a:lumOff val="8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9324;p66"/>
          <p:cNvSpPr/>
          <p:nvPr/>
        </p:nvSpPr>
        <p:spPr>
          <a:xfrm rot="15817741">
            <a:off x="5990937" y="5598004"/>
            <a:ext cx="332581" cy="329976"/>
          </a:xfrm>
          <a:custGeom>
            <a:avLst/>
            <a:gdLst/>
            <a:ahLst/>
            <a:cxnLst/>
            <a:rect l="l" t="t" r="r" b="b"/>
            <a:pathLst>
              <a:path w="18894" h="18746" extrusionOk="0">
                <a:moveTo>
                  <a:pt x="15874" y="1821"/>
                </a:moveTo>
                <a:lnTo>
                  <a:pt x="6498" y="9403"/>
                </a:lnTo>
                <a:lnTo>
                  <a:pt x="1918" y="5629"/>
                </a:lnTo>
                <a:lnTo>
                  <a:pt x="15874" y="1821"/>
                </a:lnTo>
                <a:close/>
                <a:moveTo>
                  <a:pt x="14524" y="4370"/>
                </a:moveTo>
                <a:lnTo>
                  <a:pt x="8425" y="11912"/>
                </a:lnTo>
                <a:lnTo>
                  <a:pt x="6257" y="12634"/>
                </a:lnTo>
                <a:lnTo>
                  <a:pt x="6981" y="10469"/>
                </a:lnTo>
                <a:lnTo>
                  <a:pt x="14524" y="4370"/>
                </a:lnTo>
                <a:close/>
                <a:moveTo>
                  <a:pt x="17072" y="3020"/>
                </a:moveTo>
                <a:lnTo>
                  <a:pt x="13265" y="16976"/>
                </a:lnTo>
                <a:lnTo>
                  <a:pt x="9491" y="12392"/>
                </a:lnTo>
                <a:lnTo>
                  <a:pt x="17072" y="3020"/>
                </a:lnTo>
                <a:close/>
                <a:moveTo>
                  <a:pt x="18298" y="0"/>
                </a:moveTo>
                <a:cubicBezTo>
                  <a:pt x="18286" y="0"/>
                  <a:pt x="18274" y="0"/>
                  <a:pt x="18262" y="3"/>
                </a:cubicBezTo>
                <a:lnTo>
                  <a:pt x="18253" y="3"/>
                </a:lnTo>
                <a:cubicBezTo>
                  <a:pt x="18238" y="6"/>
                  <a:pt x="18223" y="6"/>
                  <a:pt x="18211" y="12"/>
                </a:cubicBezTo>
                <a:lnTo>
                  <a:pt x="18193" y="15"/>
                </a:lnTo>
                <a:lnTo>
                  <a:pt x="18178" y="18"/>
                </a:lnTo>
                <a:lnTo>
                  <a:pt x="562" y="4822"/>
                </a:lnTo>
                <a:cubicBezTo>
                  <a:pt x="121" y="4943"/>
                  <a:pt x="0" y="5511"/>
                  <a:pt x="351" y="5804"/>
                </a:cubicBezTo>
                <a:lnTo>
                  <a:pt x="5834" y="10321"/>
                </a:lnTo>
                <a:lnTo>
                  <a:pt x="4826" y="13349"/>
                </a:lnTo>
                <a:cubicBezTo>
                  <a:pt x="4696" y="13732"/>
                  <a:pt x="4991" y="14098"/>
                  <a:pt x="5359" y="14098"/>
                </a:cubicBezTo>
                <a:cubicBezTo>
                  <a:pt x="5418" y="14098"/>
                  <a:pt x="5479" y="14089"/>
                  <a:pt x="5541" y="14068"/>
                </a:cubicBezTo>
                <a:lnTo>
                  <a:pt x="8570" y="13060"/>
                </a:lnTo>
                <a:lnTo>
                  <a:pt x="13087" y="18540"/>
                </a:lnTo>
                <a:cubicBezTo>
                  <a:pt x="13195" y="18670"/>
                  <a:pt x="13355" y="18745"/>
                  <a:pt x="13525" y="18745"/>
                </a:cubicBezTo>
                <a:cubicBezTo>
                  <a:pt x="13564" y="18745"/>
                  <a:pt x="13603" y="18742"/>
                  <a:pt x="13642" y="18733"/>
                </a:cubicBezTo>
                <a:cubicBezTo>
                  <a:pt x="13848" y="18691"/>
                  <a:pt x="14014" y="18534"/>
                  <a:pt x="14071" y="18328"/>
                </a:cubicBezTo>
                <a:lnTo>
                  <a:pt x="18875" y="716"/>
                </a:lnTo>
                <a:cubicBezTo>
                  <a:pt x="18875" y="710"/>
                  <a:pt x="18875" y="704"/>
                  <a:pt x="18878" y="698"/>
                </a:cubicBezTo>
                <a:lnTo>
                  <a:pt x="18881" y="683"/>
                </a:lnTo>
                <a:cubicBezTo>
                  <a:pt x="18884" y="668"/>
                  <a:pt x="18887" y="653"/>
                  <a:pt x="18890" y="637"/>
                </a:cubicBezTo>
                <a:cubicBezTo>
                  <a:pt x="18890" y="637"/>
                  <a:pt x="18890" y="634"/>
                  <a:pt x="18890" y="631"/>
                </a:cubicBezTo>
                <a:cubicBezTo>
                  <a:pt x="18890" y="619"/>
                  <a:pt x="18890" y="604"/>
                  <a:pt x="18893" y="592"/>
                </a:cubicBezTo>
                <a:lnTo>
                  <a:pt x="18893" y="580"/>
                </a:lnTo>
                <a:cubicBezTo>
                  <a:pt x="18893" y="568"/>
                  <a:pt x="18893" y="553"/>
                  <a:pt x="18893" y="541"/>
                </a:cubicBezTo>
                <a:cubicBezTo>
                  <a:pt x="18893" y="538"/>
                  <a:pt x="18893" y="535"/>
                  <a:pt x="18893" y="532"/>
                </a:cubicBezTo>
                <a:cubicBezTo>
                  <a:pt x="18893" y="517"/>
                  <a:pt x="18890" y="502"/>
                  <a:pt x="18890" y="487"/>
                </a:cubicBezTo>
                <a:cubicBezTo>
                  <a:pt x="18890" y="483"/>
                  <a:pt x="18890" y="480"/>
                  <a:pt x="18887" y="477"/>
                </a:cubicBezTo>
                <a:cubicBezTo>
                  <a:pt x="18887" y="465"/>
                  <a:pt x="18884" y="453"/>
                  <a:pt x="18881" y="441"/>
                </a:cubicBezTo>
                <a:lnTo>
                  <a:pt x="18878" y="429"/>
                </a:lnTo>
                <a:cubicBezTo>
                  <a:pt x="18875" y="417"/>
                  <a:pt x="18872" y="402"/>
                  <a:pt x="18866" y="390"/>
                </a:cubicBezTo>
                <a:cubicBezTo>
                  <a:pt x="18866" y="387"/>
                  <a:pt x="18866" y="384"/>
                  <a:pt x="18863" y="381"/>
                </a:cubicBezTo>
                <a:cubicBezTo>
                  <a:pt x="18860" y="369"/>
                  <a:pt x="18854" y="354"/>
                  <a:pt x="18848" y="345"/>
                </a:cubicBezTo>
                <a:cubicBezTo>
                  <a:pt x="18848" y="339"/>
                  <a:pt x="18845" y="333"/>
                  <a:pt x="18842" y="329"/>
                </a:cubicBezTo>
                <a:cubicBezTo>
                  <a:pt x="18839" y="323"/>
                  <a:pt x="18833" y="308"/>
                  <a:pt x="18830" y="299"/>
                </a:cubicBezTo>
                <a:cubicBezTo>
                  <a:pt x="18824" y="290"/>
                  <a:pt x="18824" y="290"/>
                  <a:pt x="18821" y="287"/>
                </a:cubicBezTo>
                <a:cubicBezTo>
                  <a:pt x="18815" y="275"/>
                  <a:pt x="18806" y="263"/>
                  <a:pt x="18797" y="248"/>
                </a:cubicBezTo>
                <a:lnTo>
                  <a:pt x="18790" y="239"/>
                </a:lnTo>
                <a:cubicBezTo>
                  <a:pt x="18784" y="230"/>
                  <a:pt x="18775" y="221"/>
                  <a:pt x="18769" y="212"/>
                </a:cubicBezTo>
                <a:cubicBezTo>
                  <a:pt x="18760" y="203"/>
                  <a:pt x="18763" y="203"/>
                  <a:pt x="18760" y="200"/>
                </a:cubicBezTo>
                <a:cubicBezTo>
                  <a:pt x="18751" y="188"/>
                  <a:pt x="18739" y="176"/>
                  <a:pt x="18727" y="163"/>
                </a:cubicBezTo>
                <a:cubicBezTo>
                  <a:pt x="18718" y="154"/>
                  <a:pt x="18706" y="142"/>
                  <a:pt x="18694" y="133"/>
                </a:cubicBezTo>
                <a:lnTo>
                  <a:pt x="18682" y="124"/>
                </a:lnTo>
                <a:cubicBezTo>
                  <a:pt x="18673" y="115"/>
                  <a:pt x="18664" y="109"/>
                  <a:pt x="18655" y="103"/>
                </a:cubicBezTo>
                <a:lnTo>
                  <a:pt x="18643" y="94"/>
                </a:lnTo>
                <a:cubicBezTo>
                  <a:pt x="18630" y="88"/>
                  <a:pt x="18618" y="79"/>
                  <a:pt x="18606" y="73"/>
                </a:cubicBezTo>
                <a:lnTo>
                  <a:pt x="18591" y="64"/>
                </a:lnTo>
                <a:lnTo>
                  <a:pt x="18564" y="52"/>
                </a:lnTo>
                <a:lnTo>
                  <a:pt x="18549" y="43"/>
                </a:lnTo>
                <a:cubicBezTo>
                  <a:pt x="18537" y="40"/>
                  <a:pt x="18522" y="34"/>
                  <a:pt x="18510" y="28"/>
                </a:cubicBezTo>
                <a:lnTo>
                  <a:pt x="18501" y="28"/>
                </a:lnTo>
                <a:cubicBezTo>
                  <a:pt x="18489" y="22"/>
                  <a:pt x="18476" y="18"/>
                  <a:pt x="18464" y="15"/>
                </a:cubicBezTo>
                <a:lnTo>
                  <a:pt x="18449" y="12"/>
                </a:lnTo>
                <a:lnTo>
                  <a:pt x="18416" y="6"/>
                </a:lnTo>
                <a:lnTo>
                  <a:pt x="18404" y="3"/>
                </a:lnTo>
                <a:cubicBezTo>
                  <a:pt x="18389" y="3"/>
                  <a:pt x="18374" y="0"/>
                  <a:pt x="18359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9" name="Google Shape;9324;p66"/>
          <p:cNvSpPr/>
          <p:nvPr/>
        </p:nvSpPr>
        <p:spPr>
          <a:xfrm rot="837289">
            <a:off x="9076540" y="260548"/>
            <a:ext cx="332581" cy="329976"/>
          </a:xfrm>
          <a:custGeom>
            <a:avLst/>
            <a:gdLst/>
            <a:ahLst/>
            <a:cxnLst/>
            <a:rect l="l" t="t" r="r" b="b"/>
            <a:pathLst>
              <a:path w="18894" h="18746" extrusionOk="0">
                <a:moveTo>
                  <a:pt x="15874" y="1821"/>
                </a:moveTo>
                <a:lnTo>
                  <a:pt x="6498" y="9403"/>
                </a:lnTo>
                <a:lnTo>
                  <a:pt x="1918" y="5629"/>
                </a:lnTo>
                <a:lnTo>
                  <a:pt x="15874" y="1821"/>
                </a:lnTo>
                <a:close/>
                <a:moveTo>
                  <a:pt x="14524" y="4370"/>
                </a:moveTo>
                <a:lnTo>
                  <a:pt x="8425" y="11912"/>
                </a:lnTo>
                <a:lnTo>
                  <a:pt x="6257" y="12634"/>
                </a:lnTo>
                <a:lnTo>
                  <a:pt x="6981" y="10469"/>
                </a:lnTo>
                <a:lnTo>
                  <a:pt x="14524" y="4370"/>
                </a:lnTo>
                <a:close/>
                <a:moveTo>
                  <a:pt x="17072" y="3020"/>
                </a:moveTo>
                <a:lnTo>
                  <a:pt x="13265" y="16976"/>
                </a:lnTo>
                <a:lnTo>
                  <a:pt x="9491" y="12392"/>
                </a:lnTo>
                <a:lnTo>
                  <a:pt x="17072" y="3020"/>
                </a:lnTo>
                <a:close/>
                <a:moveTo>
                  <a:pt x="18298" y="0"/>
                </a:moveTo>
                <a:cubicBezTo>
                  <a:pt x="18286" y="0"/>
                  <a:pt x="18274" y="0"/>
                  <a:pt x="18262" y="3"/>
                </a:cubicBezTo>
                <a:lnTo>
                  <a:pt x="18253" y="3"/>
                </a:lnTo>
                <a:cubicBezTo>
                  <a:pt x="18238" y="6"/>
                  <a:pt x="18223" y="6"/>
                  <a:pt x="18211" y="12"/>
                </a:cubicBezTo>
                <a:lnTo>
                  <a:pt x="18193" y="15"/>
                </a:lnTo>
                <a:lnTo>
                  <a:pt x="18178" y="18"/>
                </a:lnTo>
                <a:lnTo>
                  <a:pt x="562" y="4822"/>
                </a:lnTo>
                <a:cubicBezTo>
                  <a:pt x="121" y="4943"/>
                  <a:pt x="0" y="5511"/>
                  <a:pt x="351" y="5804"/>
                </a:cubicBezTo>
                <a:lnTo>
                  <a:pt x="5834" y="10321"/>
                </a:lnTo>
                <a:lnTo>
                  <a:pt x="4826" y="13349"/>
                </a:lnTo>
                <a:cubicBezTo>
                  <a:pt x="4696" y="13732"/>
                  <a:pt x="4991" y="14098"/>
                  <a:pt x="5359" y="14098"/>
                </a:cubicBezTo>
                <a:cubicBezTo>
                  <a:pt x="5418" y="14098"/>
                  <a:pt x="5479" y="14089"/>
                  <a:pt x="5541" y="14068"/>
                </a:cubicBezTo>
                <a:lnTo>
                  <a:pt x="8570" y="13060"/>
                </a:lnTo>
                <a:lnTo>
                  <a:pt x="13087" y="18540"/>
                </a:lnTo>
                <a:cubicBezTo>
                  <a:pt x="13195" y="18670"/>
                  <a:pt x="13355" y="18745"/>
                  <a:pt x="13525" y="18745"/>
                </a:cubicBezTo>
                <a:cubicBezTo>
                  <a:pt x="13564" y="18745"/>
                  <a:pt x="13603" y="18742"/>
                  <a:pt x="13642" y="18733"/>
                </a:cubicBezTo>
                <a:cubicBezTo>
                  <a:pt x="13848" y="18691"/>
                  <a:pt x="14014" y="18534"/>
                  <a:pt x="14071" y="18328"/>
                </a:cubicBezTo>
                <a:lnTo>
                  <a:pt x="18875" y="716"/>
                </a:lnTo>
                <a:cubicBezTo>
                  <a:pt x="18875" y="710"/>
                  <a:pt x="18875" y="704"/>
                  <a:pt x="18878" y="698"/>
                </a:cubicBezTo>
                <a:lnTo>
                  <a:pt x="18881" y="683"/>
                </a:lnTo>
                <a:cubicBezTo>
                  <a:pt x="18884" y="668"/>
                  <a:pt x="18887" y="653"/>
                  <a:pt x="18890" y="637"/>
                </a:cubicBezTo>
                <a:cubicBezTo>
                  <a:pt x="18890" y="637"/>
                  <a:pt x="18890" y="634"/>
                  <a:pt x="18890" y="631"/>
                </a:cubicBezTo>
                <a:cubicBezTo>
                  <a:pt x="18890" y="619"/>
                  <a:pt x="18890" y="604"/>
                  <a:pt x="18893" y="592"/>
                </a:cubicBezTo>
                <a:lnTo>
                  <a:pt x="18893" y="580"/>
                </a:lnTo>
                <a:cubicBezTo>
                  <a:pt x="18893" y="568"/>
                  <a:pt x="18893" y="553"/>
                  <a:pt x="18893" y="541"/>
                </a:cubicBezTo>
                <a:cubicBezTo>
                  <a:pt x="18893" y="538"/>
                  <a:pt x="18893" y="535"/>
                  <a:pt x="18893" y="532"/>
                </a:cubicBezTo>
                <a:cubicBezTo>
                  <a:pt x="18893" y="517"/>
                  <a:pt x="18890" y="502"/>
                  <a:pt x="18890" y="487"/>
                </a:cubicBezTo>
                <a:cubicBezTo>
                  <a:pt x="18890" y="483"/>
                  <a:pt x="18890" y="480"/>
                  <a:pt x="18887" y="477"/>
                </a:cubicBezTo>
                <a:cubicBezTo>
                  <a:pt x="18887" y="465"/>
                  <a:pt x="18884" y="453"/>
                  <a:pt x="18881" y="441"/>
                </a:cubicBezTo>
                <a:lnTo>
                  <a:pt x="18878" y="429"/>
                </a:lnTo>
                <a:cubicBezTo>
                  <a:pt x="18875" y="417"/>
                  <a:pt x="18872" y="402"/>
                  <a:pt x="18866" y="390"/>
                </a:cubicBezTo>
                <a:cubicBezTo>
                  <a:pt x="18866" y="387"/>
                  <a:pt x="18866" y="384"/>
                  <a:pt x="18863" y="381"/>
                </a:cubicBezTo>
                <a:cubicBezTo>
                  <a:pt x="18860" y="369"/>
                  <a:pt x="18854" y="354"/>
                  <a:pt x="18848" y="345"/>
                </a:cubicBezTo>
                <a:cubicBezTo>
                  <a:pt x="18848" y="339"/>
                  <a:pt x="18845" y="333"/>
                  <a:pt x="18842" y="329"/>
                </a:cubicBezTo>
                <a:cubicBezTo>
                  <a:pt x="18839" y="323"/>
                  <a:pt x="18833" y="308"/>
                  <a:pt x="18830" y="299"/>
                </a:cubicBezTo>
                <a:cubicBezTo>
                  <a:pt x="18824" y="290"/>
                  <a:pt x="18824" y="290"/>
                  <a:pt x="18821" y="287"/>
                </a:cubicBezTo>
                <a:cubicBezTo>
                  <a:pt x="18815" y="275"/>
                  <a:pt x="18806" y="263"/>
                  <a:pt x="18797" y="248"/>
                </a:cubicBezTo>
                <a:lnTo>
                  <a:pt x="18790" y="239"/>
                </a:lnTo>
                <a:cubicBezTo>
                  <a:pt x="18784" y="230"/>
                  <a:pt x="18775" y="221"/>
                  <a:pt x="18769" y="212"/>
                </a:cubicBezTo>
                <a:cubicBezTo>
                  <a:pt x="18760" y="203"/>
                  <a:pt x="18763" y="203"/>
                  <a:pt x="18760" y="200"/>
                </a:cubicBezTo>
                <a:cubicBezTo>
                  <a:pt x="18751" y="188"/>
                  <a:pt x="18739" y="176"/>
                  <a:pt x="18727" y="163"/>
                </a:cubicBezTo>
                <a:cubicBezTo>
                  <a:pt x="18718" y="154"/>
                  <a:pt x="18706" y="142"/>
                  <a:pt x="18694" y="133"/>
                </a:cubicBezTo>
                <a:lnTo>
                  <a:pt x="18682" y="124"/>
                </a:lnTo>
                <a:cubicBezTo>
                  <a:pt x="18673" y="115"/>
                  <a:pt x="18664" y="109"/>
                  <a:pt x="18655" y="103"/>
                </a:cubicBezTo>
                <a:lnTo>
                  <a:pt x="18643" y="94"/>
                </a:lnTo>
                <a:cubicBezTo>
                  <a:pt x="18630" y="88"/>
                  <a:pt x="18618" y="79"/>
                  <a:pt x="18606" y="73"/>
                </a:cubicBezTo>
                <a:lnTo>
                  <a:pt x="18591" y="64"/>
                </a:lnTo>
                <a:lnTo>
                  <a:pt x="18564" y="52"/>
                </a:lnTo>
                <a:lnTo>
                  <a:pt x="18549" y="43"/>
                </a:lnTo>
                <a:cubicBezTo>
                  <a:pt x="18537" y="40"/>
                  <a:pt x="18522" y="34"/>
                  <a:pt x="18510" y="28"/>
                </a:cubicBezTo>
                <a:lnTo>
                  <a:pt x="18501" y="28"/>
                </a:lnTo>
                <a:cubicBezTo>
                  <a:pt x="18489" y="22"/>
                  <a:pt x="18476" y="18"/>
                  <a:pt x="18464" y="15"/>
                </a:cubicBezTo>
                <a:lnTo>
                  <a:pt x="18449" y="12"/>
                </a:lnTo>
                <a:lnTo>
                  <a:pt x="18416" y="6"/>
                </a:lnTo>
                <a:lnTo>
                  <a:pt x="18404" y="3"/>
                </a:lnTo>
                <a:cubicBezTo>
                  <a:pt x="18389" y="3"/>
                  <a:pt x="18374" y="0"/>
                  <a:pt x="18359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87" y="1626578"/>
            <a:ext cx="3603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0" y="6023428"/>
            <a:ext cx="3603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2351999"/>
            <a:ext cx="3096327" cy="255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55345" y="1353917"/>
            <a:ext cx="5334166" cy="445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81" y="3777496"/>
            <a:ext cx="3376712" cy="26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Google Shape;747;p25"/>
          <p:cNvSpPr/>
          <p:nvPr/>
        </p:nvSpPr>
        <p:spPr>
          <a:xfrm rot="5400000">
            <a:off x="9671261" y="869845"/>
            <a:ext cx="577086" cy="672413"/>
          </a:xfrm>
          <a:custGeom>
            <a:avLst/>
            <a:gdLst/>
            <a:ahLst/>
            <a:cxnLst/>
            <a:rect l="l" t="t" r="r" b="b"/>
            <a:pathLst>
              <a:path w="10467" h="12196" extrusionOk="0">
                <a:moveTo>
                  <a:pt x="5441" y="1"/>
                </a:moveTo>
                <a:lnTo>
                  <a:pt x="363" y="2651"/>
                </a:lnTo>
                <a:lnTo>
                  <a:pt x="0" y="4325"/>
                </a:lnTo>
                <a:cubicBezTo>
                  <a:pt x="0" y="4409"/>
                  <a:pt x="0" y="4492"/>
                  <a:pt x="56" y="4576"/>
                </a:cubicBezTo>
                <a:lnTo>
                  <a:pt x="3543" y="11272"/>
                </a:lnTo>
                <a:cubicBezTo>
                  <a:pt x="3655" y="11439"/>
                  <a:pt x="3795" y="11551"/>
                  <a:pt x="3990" y="11579"/>
                </a:cubicBezTo>
                <a:cubicBezTo>
                  <a:pt x="4058" y="11598"/>
                  <a:pt x="4127" y="11608"/>
                  <a:pt x="4194" y="11608"/>
                </a:cubicBezTo>
                <a:cubicBezTo>
                  <a:pt x="4510" y="11608"/>
                  <a:pt x="4796" y="11403"/>
                  <a:pt x="4910" y="11105"/>
                </a:cubicBezTo>
                <a:cubicBezTo>
                  <a:pt x="4966" y="10909"/>
                  <a:pt x="4938" y="10714"/>
                  <a:pt x="4855" y="10547"/>
                </a:cubicBezTo>
                <a:lnTo>
                  <a:pt x="3488" y="7924"/>
                </a:lnTo>
                <a:cubicBezTo>
                  <a:pt x="3488" y="7896"/>
                  <a:pt x="3488" y="7868"/>
                  <a:pt x="3488" y="7840"/>
                </a:cubicBezTo>
                <a:cubicBezTo>
                  <a:pt x="3488" y="7812"/>
                  <a:pt x="3488" y="7785"/>
                  <a:pt x="3488" y="7757"/>
                </a:cubicBezTo>
                <a:cubicBezTo>
                  <a:pt x="3516" y="7729"/>
                  <a:pt x="3543" y="7729"/>
                  <a:pt x="3571" y="7701"/>
                </a:cubicBezTo>
                <a:cubicBezTo>
                  <a:pt x="3595" y="7685"/>
                  <a:pt x="3620" y="7678"/>
                  <a:pt x="3646" y="7678"/>
                </a:cubicBezTo>
                <a:cubicBezTo>
                  <a:pt x="3713" y="7678"/>
                  <a:pt x="3782" y="7724"/>
                  <a:pt x="3822" y="7785"/>
                </a:cubicBezTo>
                <a:lnTo>
                  <a:pt x="5162" y="10407"/>
                </a:lnTo>
                <a:lnTo>
                  <a:pt x="5887" y="11830"/>
                </a:lnTo>
                <a:cubicBezTo>
                  <a:pt x="5999" y="11997"/>
                  <a:pt x="6138" y="12109"/>
                  <a:pt x="6305" y="12165"/>
                </a:cubicBezTo>
                <a:cubicBezTo>
                  <a:pt x="6379" y="12186"/>
                  <a:pt x="6453" y="12196"/>
                  <a:pt x="6527" y="12196"/>
                </a:cubicBezTo>
                <a:cubicBezTo>
                  <a:pt x="6843" y="12196"/>
                  <a:pt x="7136" y="12007"/>
                  <a:pt x="7226" y="11690"/>
                </a:cubicBezTo>
                <a:cubicBezTo>
                  <a:pt x="7282" y="11523"/>
                  <a:pt x="7254" y="11328"/>
                  <a:pt x="7170" y="11160"/>
                </a:cubicBezTo>
                <a:lnTo>
                  <a:pt x="5078" y="7115"/>
                </a:lnTo>
                <a:cubicBezTo>
                  <a:pt x="5078" y="7087"/>
                  <a:pt x="5078" y="7059"/>
                  <a:pt x="5078" y="7031"/>
                </a:cubicBezTo>
                <a:lnTo>
                  <a:pt x="5078" y="7003"/>
                </a:lnTo>
                <a:cubicBezTo>
                  <a:pt x="5078" y="6975"/>
                  <a:pt x="5078" y="6948"/>
                  <a:pt x="5078" y="6948"/>
                </a:cubicBezTo>
                <a:cubicBezTo>
                  <a:pt x="5106" y="6920"/>
                  <a:pt x="5134" y="6892"/>
                  <a:pt x="5162" y="6892"/>
                </a:cubicBezTo>
                <a:cubicBezTo>
                  <a:pt x="5189" y="6873"/>
                  <a:pt x="5220" y="6864"/>
                  <a:pt x="5251" y="6864"/>
                </a:cubicBezTo>
                <a:cubicBezTo>
                  <a:pt x="5313" y="6864"/>
                  <a:pt x="5375" y="6901"/>
                  <a:pt x="5413" y="6975"/>
                </a:cubicBezTo>
                <a:lnTo>
                  <a:pt x="7672" y="11356"/>
                </a:lnTo>
                <a:cubicBezTo>
                  <a:pt x="7812" y="11594"/>
                  <a:pt x="8064" y="11733"/>
                  <a:pt x="8329" y="11733"/>
                </a:cubicBezTo>
                <a:cubicBezTo>
                  <a:pt x="8436" y="11733"/>
                  <a:pt x="8545" y="11711"/>
                  <a:pt x="8649" y="11662"/>
                </a:cubicBezTo>
                <a:cubicBezTo>
                  <a:pt x="8816" y="11579"/>
                  <a:pt x="8928" y="11411"/>
                  <a:pt x="8984" y="11244"/>
                </a:cubicBezTo>
                <a:cubicBezTo>
                  <a:pt x="9067" y="11049"/>
                  <a:pt x="9040" y="10853"/>
                  <a:pt x="8956" y="10686"/>
                </a:cubicBezTo>
                <a:lnTo>
                  <a:pt x="8593" y="9989"/>
                </a:lnTo>
                <a:lnTo>
                  <a:pt x="6668" y="6306"/>
                </a:lnTo>
                <a:cubicBezTo>
                  <a:pt x="6611" y="6172"/>
                  <a:pt x="6737" y="6051"/>
                  <a:pt x="6858" y="6051"/>
                </a:cubicBezTo>
                <a:cubicBezTo>
                  <a:pt x="6913" y="6051"/>
                  <a:pt x="6968" y="6077"/>
                  <a:pt x="7003" y="6138"/>
                </a:cubicBezTo>
                <a:lnTo>
                  <a:pt x="8928" y="9821"/>
                </a:lnTo>
                <a:cubicBezTo>
                  <a:pt x="9073" y="10084"/>
                  <a:pt x="9300" y="10193"/>
                  <a:pt x="9526" y="10193"/>
                </a:cubicBezTo>
                <a:cubicBezTo>
                  <a:pt x="9998" y="10193"/>
                  <a:pt x="10466" y="9717"/>
                  <a:pt x="10183" y="9152"/>
                </a:cubicBezTo>
                <a:lnTo>
                  <a:pt x="7059" y="3097"/>
                </a:lnTo>
                <a:cubicBezTo>
                  <a:pt x="7031" y="3042"/>
                  <a:pt x="7031" y="2958"/>
                  <a:pt x="7059" y="2902"/>
                </a:cubicBezTo>
                <a:cubicBezTo>
                  <a:pt x="7059" y="2874"/>
                  <a:pt x="7087" y="2846"/>
                  <a:pt x="7115" y="2846"/>
                </a:cubicBezTo>
                <a:cubicBezTo>
                  <a:pt x="7154" y="2827"/>
                  <a:pt x="7194" y="2817"/>
                  <a:pt x="7229" y="2817"/>
                </a:cubicBezTo>
                <a:cubicBezTo>
                  <a:pt x="7295" y="2817"/>
                  <a:pt x="7348" y="2848"/>
                  <a:pt x="7366" y="2902"/>
                </a:cubicBezTo>
                <a:lnTo>
                  <a:pt x="8454" y="4995"/>
                </a:lnTo>
                <a:lnTo>
                  <a:pt x="8984" y="4046"/>
                </a:lnTo>
                <a:cubicBezTo>
                  <a:pt x="9067" y="3851"/>
                  <a:pt x="9067" y="3628"/>
                  <a:pt x="8984" y="3432"/>
                </a:cubicBezTo>
                <a:lnTo>
                  <a:pt x="7589" y="726"/>
                </a:lnTo>
                <a:cubicBezTo>
                  <a:pt x="7533" y="642"/>
                  <a:pt x="7449" y="559"/>
                  <a:pt x="7338" y="531"/>
                </a:cubicBezTo>
                <a:lnTo>
                  <a:pt x="5441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747;p25"/>
          <p:cNvSpPr/>
          <p:nvPr/>
        </p:nvSpPr>
        <p:spPr>
          <a:xfrm rot="15964272">
            <a:off x="1066613" y="3904144"/>
            <a:ext cx="577086" cy="672413"/>
          </a:xfrm>
          <a:custGeom>
            <a:avLst/>
            <a:gdLst/>
            <a:ahLst/>
            <a:cxnLst/>
            <a:rect l="l" t="t" r="r" b="b"/>
            <a:pathLst>
              <a:path w="10467" h="12196" extrusionOk="0">
                <a:moveTo>
                  <a:pt x="5441" y="1"/>
                </a:moveTo>
                <a:lnTo>
                  <a:pt x="363" y="2651"/>
                </a:lnTo>
                <a:lnTo>
                  <a:pt x="0" y="4325"/>
                </a:lnTo>
                <a:cubicBezTo>
                  <a:pt x="0" y="4409"/>
                  <a:pt x="0" y="4492"/>
                  <a:pt x="56" y="4576"/>
                </a:cubicBezTo>
                <a:lnTo>
                  <a:pt x="3543" y="11272"/>
                </a:lnTo>
                <a:cubicBezTo>
                  <a:pt x="3655" y="11439"/>
                  <a:pt x="3795" y="11551"/>
                  <a:pt x="3990" y="11579"/>
                </a:cubicBezTo>
                <a:cubicBezTo>
                  <a:pt x="4058" y="11598"/>
                  <a:pt x="4127" y="11608"/>
                  <a:pt x="4194" y="11608"/>
                </a:cubicBezTo>
                <a:cubicBezTo>
                  <a:pt x="4510" y="11608"/>
                  <a:pt x="4796" y="11403"/>
                  <a:pt x="4910" y="11105"/>
                </a:cubicBezTo>
                <a:cubicBezTo>
                  <a:pt x="4966" y="10909"/>
                  <a:pt x="4938" y="10714"/>
                  <a:pt x="4855" y="10547"/>
                </a:cubicBezTo>
                <a:lnTo>
                  <a:pt x="3488" y="7924"/>
                </a:lnTo>
                <a:cubicBezTo>
                  <a:pt x="3488" y="7896"/>
                  <a:pt x="3488" y="7868"/>
                  <a:pt x="3488" y="7840"/>
                </a:cubicBezTo>
                <a:cubicBezTo>
                  <a:pt x="3488" y="7812"/>
                  <a:pt x="3488" y="7785"/>
                  <a:pt x="3488" y="7757"/>
                </a:cubicBezTo>
                <a:cubicBezTo>
                  <a:pt x="3516" y="7729"/>
                  <a:pt x="3543" y="7729"/>
                  <a:pt x="3571" y="7701"/>
                </a:cubicBezTo>
                <a:cubicBezTo>
                  <a:pt x="3595" y="7685"/>
                  <a:pt x="3620" y="7678"/>
                  <a:pt x="3646" y="7678"/>
                </a:cubicBezTo>
                <a:cubicBezTo>
                  <a:pt x="3713" y="7678"/>
                  <a:pt x="3782" y="7724"/>
                  <a:pt x="3822" y="7785"/>
                </a:cubicBezTo>
                <a:lnTo>
                  <a:pt x="5162" y="10407"/>
                </a:lnTo>
                <a:lnTo>
                  <a:pt x="5887" y="11830"/>
                </a:lnTo>
                <a:cubicBezTo>
                  <a:pt x="5999" y="11997"/>
                  <a:pt x="6138" y="12109"/>
                  <a:pt x="6305" y="12165"/>
                </a:cubicBezTo>
                <a:cubicBezTo>
                  <a:pt x="6379" y="12186"/>
                  <a:pt x="6453" y="12196"/>
                  <a:pt x="6527" y="12196"/>
                </a:cubicBezTo>
                <a:cubicBezTo>
                  <a:pt x="6843" y="12196"/>
                  <a:pt x="7136" y="12007"/>
                  <a:pt x="7226" y="11690"/>
                </a:cubicBezTo>
                <a:cubicBezTo>
                  <a:pt x="7282" y="11523"/>
                  <a:pt x="7254" y="11328"/>
                  <a:pt x="7170" y="11160"/>
                </a:cubicBezTo>
                <a:lnTo>
                  <a:pt x="5078" y="7115"/>
                </a:lnTo>
                <a:cubicBezTo>
                  <a:pt x="5078" y="7087"/>
                  <a:pt x="5078" y="7059"/>
                  <a:pt x="5078" y="7031"/>
                </a:cubicBezTo>
                <a:lnTo>
                  <a:pt x="5078" y="7003"/>
                </a:lnTo>
                <a:cubicBezTo>
                  <a:pt x="5078" y="6975"/>
                  <a:pt x="5078" y="6948"/>
                  <a:pt x="5078" y="6948"/>
                </a:cubicBezTo>
                <a:cubicBezTo>
                  <a:pt x="5106" y="6920"/>
                  <a:pt x="5134" y="6892"/>
                  <a:pt x="5162" y="6892"/>
                </a:cubicBezTo>
                <a:cubicBezTo>
                  <a:pt x="5189" y="6873"/>
                  <a:pt x="5220" y="6864"/>
                  <a:pt x="5251" y="6864"/>
                </a:cubicBezTo>
                <a:cubicBezTo>
                  <a:pt x="5313" y="6864"/>
                  <a:pt x="5375" y="6901"/>
                  <a:pt x="5413" y="6975"/>
                </a:cubicBezTo>
                <a:lnTo>
                  <a:pt x="7672" y="11356"/>
                </a:lnTo>
                <a:cubicBezTo>
                  <a:pt x="7812" y="11594"/>
                  <a:pt x="8064" y="11733"/>
                  <a:pt x="8329" y="11733"/>
                </a:cubicBezTo>
                <a:cubicBezTo>
                  <a:pt x="8436" y="11733"/>
                  <a:pt x="8545" y="11711"/>
                  <a:pt x="8649" y="11662"/>
                </a:cubicBezTo>
                <a:cubicBezTo>
                  <a:pt x="8816" y="11579"/>
                  <a:pt x="8928" y="11411"/>
                  <a:pt x="8984" y="11244"/>
                </a:cubicBezTo>
                <a:cubicBezTo>
                  <a:pt x="9067" y="11049"/>
                  <a:pt x="9040" y="10853"/>
                  <a:pt x="8956" y="10686"/>
                </a:cubicBezTo>
                <a:lnTo>
                  <a:pt x="8593" y="9989"/>
                </a:lnTo>
                <a:lnTo>
                  <a:pt x="6668" y="6306"/>
                </a:lnTo>
                <a:cubicBezTo>
                  <a:pt x="6611" y="6172"/>
                  <a:pt x="6737" y="6051"/>
                  <a:pt x="6858" y="6051"/>
                </a:cubicBezTo>
                <a:cubicBezTo>
                  <a:pt x="6913" y="6051"/>
                  <a:pt x="6968" y="6077"/>
                  <a:pt x="7003" y="6138"/>
                </a:cubicBezTo>
                <a:lnTo>
                  <a:pt x="8928" y="9821"/>
                </a:lnTo>
                <a:cubicBezTo>
                  <a:pt x="9073" y="10084"/>
                  <a:pt x="9300" y="10193"/>
                  <a:pt x="9526" y="10193"/>
                </a:cubicBezTo>
                <a:cubicBezTo>
                  <a:pt x="9998" y="10193"/>
                  <a:pt x="10466" y="9717"/>
                  <a:pt x="10183" y="9152"/>
                </a:cubicBezTo>
                <a:lnTo>
                  <a:pt x="7059" y="3097"/>
                </a:lnTo>
                <a:cubicBezTo>
                  <a:pt x="7031" y="3042"/>
                  <a:pt x="7031" y="2958"/>
                  <a:pt x="7059" y="2902"/>
                </a:cubicBezTo>
                <a:cubicBezTo>
                  <a:pt x="7059" y="2874"/>
                  <a:pt x="7087" y="2846"/>
                  <a:pt x="7115" y="2846"/>
                </a:cubicBezTo>
                <a:cubicBezTo>
                  <a:pt x="7154" y="2827"/>
                  <a:pt x="7194" y="2817"/>
                  <a:pt x="7229" y="2817"/>
                </a:cubicBezTo>
                <a:cubicBezTo>
                  <a:pt x="7295" y="2817"/>
                  <a:pt x="7348" y="2848"/>
                  <a:pt x="7366" y="2902"/>
                </a:cubicBezTo>
                <a:lnTo>
                  <a:pt x="8454" y="4995"/>
                </a:lnTo>
                <a:lnTo>
                  <a:pt x="8984" y="4046"/>
                </a:lnTo>
                <a:cubicBezTo>
                  <a:pt x="9067" y="3851"/>
                  <a:pt x="9067" y="3628"/>
                  <a:pt x="8984" y="3432"/>
                </a:cubicBezTo>
                <a:lnTo>
                  <a:pt x="7589" y="726"/>
                </a:lnTo>
                <a:cubicBezTo>
                  <a:pt x="7533" y="642"/>
                  <a:pt x="7449" y="559"/>
                  <a:pt x="7338" y="531"/>
                </a:cubicBezTo>
                <a:lnTo>
                  <a:pt x="54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Полилиния 16"/>
          <p:cNvSpPr/>
          <p:nvPr/>
        </p:nvSpPr>
        <p:spPr>
          <a:xfrm rot="20537559" flipH="1">
            <a:off x="10078173" y="-153853"/>
            <a:ext cx="1872207" cy="1069975"/>
          </a:xfrm>
          <a:custGeom>
            <a:avLst/>
            <a:gdLst>
              <a:gd name="connsiteX0" fmla="*/ 101600 w 2616200"/>
              <a:gd name="connsiteY0" fmla="*/ 49213 h 1069975"/>
              <a:gd name="connsiteX1" fmla="*/ 168275 w 2616200"/>
              <a:gd name="connsiteY1" fmla="*/ 477838 h 1069975"/>
              <a:gd name="connsiteX2" fmla="*/ 1111250 w 2616200"/>
              <a:gd name="connsiteY2" fmla="*/ 820738 h 1069975"/>
              <a:gd name="connsiteX3" fmla="*/ 2311400 w 2616200"/>
              <a:gd name="connsiteY3" fmla="*/ 1068388 h 1069975"/>
              <a:gd name="connsiteX4" fmla="*/ 2568575 w 2616200"/>
              <a:gd name="connsiteY4" fmla="*/ 811213 h 1069975"/>
              <a:gd name="connsiteX5" fmla="*/ 2025650 w 2616200"/>
              <a:gd name="connsiteY5" fmla="*/ 668338 h 1069975"/>
              <a:gd name="connsiteX6" fmla="*/ 1435100 w 2616200"/>
              <a:gd name="connsiteY6" fmla="*/ 544513 h 1069975"/>
              <a:gd name="connsiteX7" fmla="*/ 1006475 w 2616200"/>
              <a:gd name="connsiteY7" fmla="*/ 411163 h 1069975"/>
              <a:gd name="connsiteX8" fmla="*/ 701675 w 2616200"/>
              <a:gd name="connsiteY8" fmla="*/ 277813 h 1069975"/>
              <a:gd name="connsiteX9" fmla="*/ 654050 w 2616200"/>
              <a:gd name="connsiteY9" fmla="*/ 39688 h 1069975"/>
              <a:gd name="connsiteX10" fmla="*/ 644525 w 2616200"/>
              <a:gd name="connsiteY10" fmla="*/ 39688 h 1069975"/>
              <a:gd name="connsiteX11" fmla="*/ 101600 w 2616200"/>
              <a:gd name="connsiteY11" fmla="*/ 49213 h 106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6200" h="1069975">
                <a:moveTo>
                  <a:pt x="101600" y="49213"/>
                </a:moveTo>
                <a:cubicBezTo>
                  <a:pt x="50800" y="199232"/>
                  <a:pt x="0" y="349251"/>
                  <a:pt x="168275" y="477838"/>
                </a:cubicBezTo>
                <a:cubicBezTo>
                  <a:pt x="336550" y="606425"/>
                  <a:pt x="754063" y="722313"/>
                  <a:pt x="1111250" y="820738"/>
                </a:cubicBezTo>
                <a:cubicBezTo>
                  <a:pt x="1468438" y="919163"/>
                  <a:pt x="2068513" y="1069975"/>
                  <a:pt x="2311400" y="1068388"/>
                </a:cubicBezTo>
                <a:cubicBezTo>
                  <a:pt x="2554287" y="1066801"/>
                  <a:pt x="2616200" y="877888"/>
                  <a:pt x="2568575" y="811213"/>
                </a:cubicBezTo>
                <a:cubicBezTo>
                  <a:pt x="2520950" y="744538"/>
                  <a:pt x="2214563" y="712788"/>
                  <a:pt x="2025650" y="668338"/>
                </a:cubicBezTo>
                <a:cubicBezTo>
                  <a:pt x="1836738" y="623888"/>
                  <a:pt x="1604962" y="587375"/>
                  <a:pt x="1435100" y="544513"/>
                </a:cubicBezTo>
                <a:cubicBezTo>
                  <a:pt x="1265238" y="501651"/>
                  <a:pt x="1128713" y="455613"/>
                  <a:pt x="1006475" y="411163"/>
                </a:cubicBezTo>
                <a:cubicBezTo>
                  <a:pt x="884238" y="366713"/>
                  <a:pt x="760412" y="339725"/>
                  <a:pt x="701675" y="277813"/>
                </a:cubicBezTo>
                <a:cubicBezTo>
                  <a:pt x="642938" y="215901"/>
                  <a:pt x="663575" y="79375"/>
                  <a:pt x="654050" y="39688"/>
                </a:cubicBezTo>
                <a:cubicBezTo>
                  <a:pt x="644525" y="0"/>
                  <a:pt x="644525" y="39688"/>
                  <a:pt x="644525" y="39688"/>
                </a:cubicBezTo>
                <a:lnTo>
                  <a:pt x="101600" y="4921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495" y="5203787"/>
            <a:ext cx="2005012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0676">
            <a:off x="10757159" y="4910893"/>
            <a:ext cx="6699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45891" y="1473300"/>
            <a:ext cx="31530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Segoe Script" panose="020B0504020000000003" pitchFamily="34" charset="0"/>
              </a:rPr>
              <a:t>Волонтерский Центр СГУ активно сотрудничает с приютом </a:t>
            </a:r>
            <a:r>
              <a:rPr lang="ru-RU" sz="2000" b="1" dirty="0" smtClean="0">
                <a:latin typeface="Segoe Script" panose="020B0504020000000003" pitchFamily="34" charset="0"/>
              </a:rPr>
              <a:t>«</a:t>
            </a:r>
            <a:r>
              <a:rPr lang="ru-RU" sz="2000" b="1" dirty="0" err="1" smtClean="0">
                <a:latin typeface="Segoe Script" panose="020B0504020000000003" pitchFamily="34" charset="0"/>
              </a:rPr>
              <a:t>Мокроносы</a:t>
            </a:r>
            <a:r>
              <a:rPr lang="ru-RU" sz="2000" b="1" dirty="0" smtClean="0">
                <a:latin typeface="Segoe Script" panose="020B0504020000000003" pitchFamily="34" charset="0"/>
              </a:rPr>
              <a:t>»</a:t>
            </a:r>
            <a:r>
              <a:rPr lang="ru-RU" sz="2000" dirty="0" smtClean="0">
                <a:latin typeface="Segoe Script" panose="020B0504020000000003" pitchFamily="34" charset="0"/>
              </a:rPr>
              <a:t>, в котором проживает около 450 собак. На регулярной основе волонтеры собирают корм и приезжают в сам приют для уборки вольеров.  </a:t>
            </a:r>
            <a:endParaRPr lang="ru-RU" sz="2000" dirty="0"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-457522" y="-125675"/>
            <a:ext cx="8999537" cy="1289050"/>
          </a:xfrm>
          <a:custGeom>
            <a:avLst/>
            <a:gdLst>
              <a:gd name="connsiteX0" fmla="*/ 504825 w 8285163"/>
              <a:gd name="connsiteY0" fmla="*/ 1125538 h 1289050"/>
              <a:gd name="connsiteX1" fmla="*/ 1943100 w 8285163"/>
              <a:gd name="connsiteY1" fmla="*/ 1192213 h 1289050"/>
              <a:gd name="connsiteX2" fmla="*/ 4876800 w 8285163"/>
              <a:gd name="connsiteY2" fmla="*/ 1192213 h 1289050"/>
              <a:gd name="connsiteX3" fmla="*/ 7258050 w 8285163"/>
              <a:gd name="connsiteY3" fmla="*/ 1201738 h 1289050"/>
              <a:gd name="connsiteX4" fmla="*/ 8067675 w 8285163"/>
              <a:gd name="connsiteY4" fmla="*/ 1201738 h 1289050"/>
              <a:gd name="connsiteX5" fmla="*/ 8277225 w 8285163"/>
              <a:gd name="connsiteY5" fmla="*/ 906463 h 1289050"/>
              <a:gd name="connsiteX6" fmla="*/ 8115300 w 8285163"/>
              <a:gd name="connsiteY6" fmla="*/ 173038 h 1289050"/>
              <a:gd name="connsiteX7" fmla="*/ 7667625 w 8285163"/>
              <a:gd name="connsiteY7" fmla="*/ 39688 h 1289050"/>
              <a:gd name="connsiteX8" fmla="*/ 5467350 w 8285163"/>
              <a:gd name="connsiteY8" fmla="*/ 30163 h 1289050"/>
              <a:gd name="connsiteX9" fmla="*/ 1600200 w 8285163"/>
              <a:gd name="connsiteY9" fmla="*/ 30163 h 1289050"/>
              <a:gd name="connsiteX10" fmla="*/ 180975 w 8285163"/>
              <a:gd name="connsiteY10" fmla="*/ 211138 h 1289050"/>
              <a:gd name="connsiteX11" fmla="*/ 504825 w 8285163"/>
              <a:gd name="connsiteY11" fmla="*/ 1125538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5163" h="1289050">
                <a:moveTo>
                  <a:pt x="504825" y="1125538"/>
                </a:moveTo>
                <a:cubicBezTo>
                  <a:pt x="798512" y="1289050"/>
                  <a:pt x="1214438" y="1181101"/>
                  <a:pt x="1943100" y="1192213"/>
                </a:cubicBezTo>
                <a:cubicBezTo>
                  <a:pt x="2671762" y="1203325"/>
                  <a:pt x="4876800" y="1192213"/>
                  <a:pt x="4876800" y="1192213"/>
                </a:cubicBezTo>
                <a:lnTo>
                  <a:pt x="7258050" y="1201738"/>
                </a:lnTo>
                <a:cubicBezTo>
                  <a:pt x="7789862" y="1203325"/>
                  <a:pt x="7897813" y="1250950"/>
                  <a:pt x="8067675" y="1201738"/>
                </a:cubicBezTo>
                <a:cubicBezTo>
                  <a:pt x="8237537" y="1152526"/>
                  <a:pt x="8269288" y="1077913"/>
                  <a:pt x="8277225" y="906463"/>
                </a:cubicBezTo>
                <a:cubicBezTo>
                  <a:pt x="8285163" y="735013"/>
                  <a:pt x="8216900" y="317500"/>
                  <a:pt x="8115300" y="173038"/>
                </a:cubicBezTo>
                <a:cubicBezTo>
                  <a:pt x="8013700" y="28576"/>
                  <a:pt x="8108950" y="63501"/>
                  <a:pt x="7667625" y="39688"/>
                </a:cubicBezTo>
                <a:cubicBezTo>
                  <a:pt x="7226300" y="15875"/>
                  <a:pt x="5467350" y="30163"/>
                  <a:pt x="5467350" y="30163"/>
                </a:cubicBezTo>
                <a:cubicBezTo>
                  <a:pt x="4456113" y="28576"/>
                  <a:pt x="2481263" y="0"/>
                  <a:pt x="1600200" y="30163"/>
                </a:cubicBezTo>
                <a:cubicBezTo>
                  <a:pt x="719137" y="60326"/>
                  <a:pt x="361950" y="30163"/>
                  <a:pt x="180975" y="211138"/>
                </a:cubicBezTo>
                <a:cubicBezTo>
                  <a:pt x="0" y="392113"/>
                  <a:pt x="211138" y="962026"/>
                  <a:pt x="504825" y="11255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Segoe Script" panose="020B0504020000000003" pitchFamily="34" charset="0"/>
              </a:rPr>
              <a:t>     </a:t>
            </a:r>
            <a:r>
              <a:rPr lang="ru-RU" sz="4000" b="1" dirty="0" smtClean="0">
                <a:latin typeface="Segoe Script" panose="020B0504020000000003" pitchFamily="34" charset="0"/>
              </a:rPr>
              <a:t>Патриотическое </a:t>
            </a:r>
            <a:r>
              <a:rPr lang="ru-RU" sz="4000" b="1" dirty="0" smtClean="0">
                <a:latin typeface="Segoe Script" panose="020B0504020000000003" pitchFamily="34" charset="0"/>
              </a:rPr>
              <a:t> </a:t>
            </a:r>
            <a:endParaRPr lang="ru-RU" sz="4000" b="1" dirty="0">
              <a:latin typeface="Segoe Script" panose="020B05040200000000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42" y="-2738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400" b="1" dirty="0">
              <a:solidFill>
                <a:schemeClr val="bg2"/>
              </a:solidFill>
              <a:latin typeface="UrbanSlavic" pitchFamily="50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771665" y="14086"/>
            <a:ext cx="7648575" cy="965200"/>
          </a:xfrm>
          <a:custGeom>
            <a:avLst/>
            <a:gdLst>
              <a:gd name="connsiteX0" fmla="*/ 0 w 7648575"/>
              <a:gd name="connsiteY0" fmla="*/ 790575 h 965200"/>
              <a:gd name="connsiteX1" fmla="*/ 247650 w 7648575"/>
              <a:gd name="connsiteY1" fmla="*/ 904875 h 965200"/>
              <a:gd name="connsiteX2" fmla="*/ 676275 w 7648575"/>
              <a:gd name="connsiteY2" fmla="*/ 914400 h 965200"/>
              <a:gd name="connsiteX3" fmla="*/ 1133475 w 7648575"/>
              <a:gd name="connsiteY3" fmla="*/ 914400 h 965200"/>
              <a:gd name="connsiteX4" fmla="*/ 1704975 w 7648575"/>
              <a:gd name="connsiteY4" fmla="*/ 895350 h 965200"/>
              <a:gd name="connsiteX5" fmla="*/ 2390775 w 7648575"/>
              <a:gd name="connsiteY5" fmla="*/ 904875 h 965200"/>
              <a:gd name="connsiteX6" fmla="*/ 3086100 w 7648575"/>
              <a:gd name="connsiteY6" fmla="*/ 904875 h 965200"/>
              <a:gd name="connsiteX7" fmla="*/ 3971925 w 7648575"/>
              <a:gd name="connsiteY7" fmla="*/ 895350 h 965200"/>
              <a:gd name="connsiteX8" fmla="*/ 4762500 w 7648575"/>
              <a:gd name="connsiteY8" fmla="*/ 914400 h 965200"/>
              <a:gd name="connsiteX9" fmla="*/ 5629275 w 7648575"/>
              <a:gd name="connsiteY9" fmla="*/ 914400 h 965200"/>
              <a:gd name="connsiteX10" fmla="*/ 6410325 w 7648575"/>
              <a:gd name="connsiteY10" fmla="*/ 914400 h 965200"/>
              <a:gd name="connsiteX11" fmla="*/ 6981825 w 7648575"/>
              <a:gd name="connsiteY11" fmla="*/ 923925 h 965200"/>
              <a:gd name="connsiteX12" fmla="*/ 7524750 w 7648575"/>
              <a:gd name="connsiteY12" fmla="*/ 914400 h 965200"/>
              <a:gd name="connsiteX13" fmla="*/ 7639050 w 7648575"/>
              <a:gd name="connsiteY13" fmla="*/ 619125 h 965200"/>
              <a:gd name="connsiteX14" fmla="*/ 7581900 w 7648575"/>
              <a:gd name="connsiteY14" fmla="*/ 333375 h 965200"/>
              <a:gd name="connsiteX15" fmla="*/ 7458075 w 7648575"/>
              <a:gd name="connsiteY1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8575" h="965200">
                <a:moveTo>
                  <a:pt x="0" y="790575"/>
                </a:moveTo>
                <a:cubicBezTo>
                  <a:pt x="67469" y="837406"/>
                  <a:pt x="134938" y="884238"/>
                  <a:pt x="247650" y="904875"/>
                </a:cubicBezTo>
                <a:cubicBezTo>
                  <a:pt x="360362" y="925512"/>
                  <a:pt x="528638" y="912813"/>
                  <a:pt x="676275" y="914400"/>
                </a:cubicBezTo>
                <a:cubicBezTo>
                  <a:pt x="823912" y="915987"/>
                  <a:pt x="962025" y="917575"/>
                  <a:pt x="1133475" y="914400"/>
                </a:cubicBezTo>
                <a:cubicBezTo>
                  <a:pt x="1304925" y="911225"/>
                  <a:pt x="1704975" y="895350"/>
                  <a:pt x="1704975" y="895350"/>
                </a:cubicBezTo>
                <a:lnTo>
                  <a:pt x="2390775" y="904875"/>
                </a:lnTo>
                <a:lnTo>
                  <a:pt x="3086100" y="904875"/>
                </a:lnTo>
                <a:lnTo>
                  <a:pt x="3971925" y="895350"/>
                </a:lnTo>
                <a:cubicBezTo>
                  <a:pt x="4251325" y="896937"/>
                  <a:pt x="4486275" y="911225"/>
                  <a:pt x="4762500" y="914400"/>
                </a:cubicBezTo>
                <a:cubicBezTo>
                  <a:pt x="5038725" y="917575"/>
                  <a:pt x="5629275" y="914400"/>
                  <a:pt x="5629275" y="914400"/>
                </a:cubicBezTo>
                <a:lnTo>
                  <a:pt x="6410325" y="914400"/>
                </a:lnTo>
                <a:lnTo>
                  <a:pt x="6981825" y="923925"/>
                </a:lnTo>
                <a:cubicBezTo>
                  <a:pt x="7167562" y="923925"/>
                  <a:pt x="7415213" y="965200"/>
                  <a:pt x="7524750" y="914400"/>
                </a:cubicBezTo>
                <a:cubicBezTo>
                  <a:pt x="7634287" y="863600"/>
                  <a:pt x="7629525" y="715963"/>
                  <a:pt x="7639050" y="619125"/>
                </a:cubicBezTo>
                <a:cubicBezTo>
                  <a:pt x="7648575" y="522287"/>
                  <a:pt x="7612063" y="436563"/>
                  <a:pt x="7581900" y="333375"/>
                </a:cubicBezTo>
                <a:cubicBezTo>
                  <a:pt x="7551738" y="230188"/>
                  <a:pt x="7504906" y="115094"/>
                  <a:pt x="7458075" y="0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433008" y="1169747"/>
            <a:ext cx="4320480" cy="3218059"/>
          </a:xfrm>
          <a:custGeom>
            <a:avLst/>
            <a:gdLst>
              <a:gd name="connsiteX0" fmla="*/ 887412 w 5954712"/>
              <a:gd name="connsiteY0" fmla="*/ 171450 h 2422525"/>
              <a:gd name="connsiteX1" fmla="*/ 506412 w 5954712"/>
              <a:gd name="connsiteY1" fmla="*/ 152400 h 2422525"/>
              <a:gd name="connsiteX2" fmla="*/ 306387 w 5954712"/>
              <a:gd name="connsiteY2" fmla="*/ 590550 h 2422525"/>
              <a:gd name="connsiteX3" fmla="*/ 11112 w 5954712"/>
              <a:gd name="connsiteY3" fmla="*/ 800100 h 2422525"/>
              <a:gd name="connsiteX4" fmla="*/ 239712 w 5954712"/>
              <a:gd name="connsiteY4" fmla="*/ 1295400 h 2422525"/>
              <a:gd name="connsiteX5" fmla="*/ 77787 w 5954712"/>
              <a:gd name="connsiteY5" fmla="*/ 1543050 h 2422525"/>
              <a:gd name="connsiteX6" fmla="*/ 173037 w 5954712"/>
              <a:gd name="connsiteY6" fmla="*/ 1914525 h 2422525"/>
              <a:gd name="connsiteX7" fmla="*/ 258762 w 5954712"/>
              <a:gd name="connsiteY7" fmla="*/ 2095500 h 2422525"/>
              <a:gd name="connsiteX8" fmla="*/ 582612 w 5954712"/>
              <a:gd name="connsiteY8" fmla="*/ 2171700 h 2422525"/>
              <a:gd name="connsiteX9" fmla="*/ 925512 w 5954712"/>
              <a:gd name="connsiteY9" fmla="*/ 2409825 h 2422525"/>
              <a:gd name="connsiteX10" fmla="*/ 1868487 w 5954712"/>
              <a:gd name="connsiteY10" fmla="*/ 2247900 h 2422525"/>
              <a:gd name="connsiteX11" fmla="*/ 2449512 w 5954712"/>
              <a:gd name="connsiteY11" fmla="*/ 2381250 h 2422525"/>
              <a:gd name="connsiteX12" fmla="*/ 3144837 w 5954712"/>
              <a:gd name="connsiteY12" fmla="*/ 2209800 h 2422525"/>
              <a:gd name="connsiteX13" fmla="*/ 3497262 w 5954712"/>
              <a:gd name="connsiteY13" fmla="*/ 2085975 h 2422525"/>
              <a:gd name="connsiteX14" fmla="*/ 3973512 w 5954712"/>
              <a:gd name="connsiteY14" fmla="*/ 2362200 h 2422525"/>
              <a:gd name="connsiteX15" fmla="*/ 4649787 w 5954712"/>
              <a:gd name="connsiteY15" fmla="*/ 2162175 h 2422525"/>
              <a:gd name="connsiteX16" fmla="*/ 5392737 w 5954712"/>
              <a:gd name="connsiteY16" fmla="*/ 2257425 h 2422525"/>
              <a:gd name="connsiteX17" fmla="*/ 5688012 w 5954712"/>
              <a:gd name="connsiteY17" fmla="*/ 1914525 h 2422525"/>
              <a:gd name="connsiteX18" fmla="*/ 5916612 w 5954712"/>
              <a:gd name="connsiteY18" fmla="*/ 1752600 h 2422525"/>
              <a:gd name="connsiteX19" fmla="*/ 5897562 w 5954712"/>
              <a:gd name="connsiteY19" fmla="*/ 1304925 h 2422525"/>
              <a:gd name="connsiteX20" fmla="*/ 5945187 w 5954712"/>
              <a:gd name="connsiteY20" fmla="*/ 866775 h 2422525"/>
              <a:gd name="connsiteX21" fmla="*/ 5840412 w 5954712"/>
              <a:gd name="connsiteY21" fmla="*/ 381000 h 2422525"/>
              <a:gd name="connsiteX22" fmla="*/ 5611812 w 5954712"/>
              <a:gd name="connsiteY22" fmla="*/ 47625 h 2422525"/>
              <a:gd name="connsiteX23" fmla="*/ 4983162 w 5954712"/>
              <a:gd name="connsiteY23" fmla="*/ 95250 h 2422525"/>
              <a:gd name="connsiteX24" fmla="*/ 4564062 w 5954712"/>
              <a:gd name="connsiteY24" fmla="*/ 9525 h 2422525"/>
              <a:gd name="connsiteX25" fmla="*/ 3878262 w 5954712"/>
              <a:gd name="connsiteY25" fmla="*/ 133350 h 2422525"/>
              <a:gd name="connsiteX26" fmla="*/ 2916237 w 5954712"/>
              <a:gd name="connsiteY26" fmla="*/ 66675 h 2422525"/>
              <a:gd name="connsiteX27" fmla="*/ 2649537 w 5954712"/>
              <a:gd name="connsiteY27" fmla="*/ 247650 h 2422525"/>
              <a:gd name="connsiteX28" fmla="*/ 1554162 w 5954712"/>
              <a:gd name="connsiteY28" fmla="*/ 114300 h 2422525"/>
              <a:gd name="connsiteX29" fmla="*/ 887412 w 5954712"/>
              <a:gd name="connsiteY29" fmla="*/ 171450 h 24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54712" h="2422525">
                <a:moveTo>
                  <a:pt x="887412" y="171450"/>
                </a:moveTo>
                <a:cubicBezTo>
                  <a:pt x="712787" y="177800"/>
                  <a:pt x="603249" y="82550"/>
                  <a:pt x="506412" y="152400"/>
                </a:cubicBezTo>
                <a:cubicBezTo>
                  <a:pt x="409575" y="222250"/>
                  <a:pt x="388937" y="482600"/>
                  <a:pt x="306387" y="590550"/>
                </a:cubicBezTo>
                <a:cubicBezTo>
                  <a:pt x="223837" y="698500"/>
                  <a:pt x="22224" y="682625"/>
                  <a:pt x="11112" y="800100"/>
                </a:cubicBezTo>
                <a:cubicBezTo>
                  <a:pt x="0" y="917575"/>
                  <a:pt x="228599" y="1171575"/>
                  <a:pt x="239712" y="1295400"/>
                </a:cubicBezTo>
                <a:cubicBezTo>
                  <a:pt x="250825" y="1419225"/>
                  <a:pt x="88899" y="1439863"/>
                  <a:pt x="77787" y="1543050"/>
                </a:cubicBezTo>
                <a:cubicBezTo>
                  <a:pt x="66675" y="1646237"/>
                  <a:pt x="142875" y="1822450"/>
                  <a:pt x="173037" y="1914525"/>
                </a:cubicBezTo>
                <a:cubicBezTo>
                  <a:pt x="203199" y="2006600"/>
                  <a:pt x="190500" y="2052638"/>
                  <a:pt x="258762" y="2095500"/>
                </a:cubicBezTo>
                <a:cubicBezTo>
                  <a:pt x="327024" y="2138362"/>
                  <a:pt x="471487" y="2119313"/>
                  <a:pt x="582612" y="2171700"/>
                </a:cubicBezTo>
                <a:cubicBezTo>
                  <a:pt x="693737" y="2224087"/>
                  <a:pt x="711199" y="2397125"/>
                  <a:pt x="925512" y="2409825"/>
                </a:cubicBezTo>
                <a:cubicBezTo>
                  <a:pt x="1139825" y="2422525"/>
                  <a:pt x="1614487" y="2252663"/>
                  <a:pt x="1868487" y="2247900"/>
                </a:cubicBezTo>
                <a:cubicBezTo>
                  <a:pt x="2122487" y="2243137"/>
                  <a:pt x="2236787" y="2387600"/>
                  <a:pt x="2449512" y="2381250"/>
                </a:cubicBezTo>
                <a:cubicBezTo>
                  <a:pt x="2662237" y="2374900"/>
                  <a:pt x="2970212" y="2259013"/>
                  <a:pt x="3144837" y="2209800"/>
                </a:cubicBezTo>
                <a:cubicBezTo>
                  <a:pt x="3319462" y="2160588"/>
                  <a:pt x="3359149" y="2060575"/>
                  <a:pt x="3497262" y="2085975"/>
                </a:cubicBezTo>
                <a:cubicBezTo>
                  <a:pt x="3635375" y="2111375"/>
                  <a:pt x="3781425" y="2349500"/>
                  <a:pt x="3973512" y="2362200"/>
                </a:cubicBezTo>
                <a:cubicBezTo>
                  <a:pt x="4165599" y="2374900"/>
                  <a:pt x="4413250" y="2179638"/>
                  <a:pt x="4649787" y="2162175"/>
                </a:cubicBezTo>
                <a:cubicBezTo>
                  <a:pt x="4886325" y="2144713"/>
                  <a:pt x="5219700" y="2298700"/>
                  <a:pt x="5392737" y="2257425"/>
                </a:cubicBezTo>
                <a:cubicBezTo>
                  <a:pt x="5565774" y="2216150"/>
                  <a:pt x="5600699" y="1998663"/>
                  <a:pt x="5688012" y="1914525"/>
                </a:cubicBezTo>
                <a:cubicBezTo>
                  <a:pt x="5775325" y="1830387"/>
                  <a:pt x="5881687" y="1854200"/>
                  <a:pt x="5916612" y="1752600"/>
                </a:cubicBezTo>
                <a:cubicBezTo>
                  <a:pt x="5951537" y="1651000"/>
                  <a:pt x="5892800" y="1452562"/>
                  <a:pt x="5897562" y="1304925"/>
                </a:cubicBezTo>
                <a:cubicBezTo>
                  <a:pt x="5902324" y="1157288"/>
                  <a:pt x="5954712" y="1020762"/>
                  <a:pt x="5945187" y="866775"/>
                </a:cubicBezTo>
                <a:cubicBezTo>
                  <a:pt x="5935662" y="712788"/>
                  <a:pt x="5895974" y="517525"/>
                  <a:pt x="5840412" y="381000"/>
                </a:cubicBezTo>
                <a:cubicBezTo>
                  <a:pt x="5784850" y="244475"/>
                  <a:pt x="5754687" y="95250"/>
                  <a:pt x="5611812" y="47625"/>
                </a:cubicBezTo>
                <a:cubicBezTo>
                  <a:pt x="5468937" y="0"/>
                  <a:pt x="5157787" y="101600"/>
                  <a:pt x="4983162" y="95250"/>
                </a:cubicBezTo>
                <a:cubicBezTo>
                  <a:pt x="4808537" y="88900"/>
                  <a:pt x="4748212" y="3175"/>
                  <a:pt x="4564062" y="9525"/>
                </a:cubicBezTo>
                <a:cubicBezTo>
                  <a:pt x="4379912" y="15875"/>
                  <a:pt x="4152899" y="123825"/>
                  <a:pt x="3878262" y="133350"/>
                </a:cubicBezTo>
                <a:cubicBezTo>
                  <a:pt x="3603625" y="142875"/>
                  <a:pt x="3121024" y="47625"/>
                  <a:pt x="2916237" y="66675"/>
                </a:cubicBezTo>
                <a:cubicBezTo>
                  <a:pt x="2711450" y="85725"/>
                  <a:pt x="2876550" y="239713"/>
                  <a:pt x="2649537" y="247650"/>
                </a:cubicBezTo>
                <a:cubicBezTo>
                  <a:pt x="2422525" y="255588"/>
                  <a:pt x="1854199" y="128587"/>
                  <a:pt x="1554162" y="114300"/>
                </a:cubicBezTo>
                <a:cubicBezTo>
                  <a:pt x="1254125" y="100013"/>
                  <a:pt x="1062037" y="165100"/>
                  <a:pt x="887412" y="17145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rot="9051045">
            <a:off x="10284243" y="649878"/>
            <a:ext cx="689019" cy="230777"/>
          </a:xfrm>
          <a:custGeom>
            <a:avLst/>
            <a:gdLst>
              <a:gd name="connsiteX0" fmla="*/ 0 w 990600"/>
              <a:gd name="connsiteY0" fmla="*/ 53975 h 331787"/>
              <a:gd name="connsiteX1" fmla="*/ 133350 w 990600"/>
              <a:gd name="connsiteY1" fmla="*/ 311150 h 331787"/>
              <a:gd name="connsiteX2" fmla="*/ 314325 w 990600"/>
              <a:gd name="connsiteY2" fmla="*/ 15875 h 331787"/>
              <a:gd name="connsiteX3" fmla="*/ 466725 w 990600"/>
              <a:gd name="connsiteY3" fmla="*/ 330200 h 331787"/>
              <a:gd name="connsiteX4" fmla="*/ 647700 w 990600"/>
              <a:gd name="connsiteY4" fmla="*/ 6350 h 331787"/>
              <a:gd name="connsiteX5" fmla="*/ 800100 w 990600"/>
              <a:gd name="connsiteY5" fmla="*/ 292100 h 331787"/>
              <a:gd name="connsiteX6" fmla="*/ 990600 w 990600"/>
              <a:gd name="connsiteY6" fmla="*/ 2540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" h="331787">
                <a:moveTo>
                  <a:pt x="0" y="53975"/>
                </a:moveTo>
                <a:cubicBezTo>
                  <a:pt x="40481" y="185737"/>
                  <a:pt x="80963" y="317500"/>
                  <a:pt x="133350" y="311150"/>
                </a:cubicBezTo>
                <a:cubicBezTo>
                  <a:pt x="185737" y="304800"/>
                  <a:pt x="258763" y="12700"/>
                  <a:pt x="314325" y="15875"/>
                </a:cubicBezTo>
                <a:cubicBezTo>
                  <a:pt x="369887" y="19050"/>
                  <a:pt x="411163" y="331787"/>
                  <a:pt x="466725" y="330200"/>
                </a:cubicBezTo>
                <a:cubicBezTo>
                  <a:pt x="522287" y="328613"/>
                  <a:pt x="592138" y="12700"/>
                  <a:pt x="647700" y="6350"/>
                </a:cubicBezTo>
                <a:cubicBezTo>
                  <a:pt x="703262" y="0"/>
                  <a:pt x="742950" y="288925"/>
                  <a:pt x="800100" y="292100"/>
                </a:cubicBezTo>
                <a:cubicBezTo>
                  <a:pt x="857250" y="295275"/>
                  <a:pt x="923925" y="160337"/>
                  <a:pt x="990600" y="2540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rot="20606861">
            <a:off x="480423" y="5417578"/>
            <a:ext cx="367627" cy="386343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1558702" y="3253727"/>
            <a:ext cx="3991733" cy="3192642"/>
          </a:xfrm>
          <a:custGeom>
            <a:avLst/>
            <a:gdLst>
              <a:gd name="connsiteX0" fmla="*/ 887412 w 5954712"/>
              <a:gd name="connsiteY0" fmla="*/ 171450 h 2422525"/>
              <a:gd name="connsiteX1" fmla="*/ 506412 w 5954712"/>
              <a:gd name="connsiteY1" fmla="*/ 152400 h 2422525"/>
              <a:gd name="connsiteX2" fmla="*/ 306387 w 5954712"/>
              <a:gd name="connsiteY2" fmla="*/ 590550 h 2422525"/>
              <a:gd name="connsiteX3" fmla="*/ 11112 w 5954712"/>
              <a:gd name="connsiteY3" fmla="*/ 800100 h 2422525"/>
              <a:gd name="connsiteX4" fmla="*/ 239712 w 5954712"/>
              <a:gd name="connsiteY4" fmla="*/ 1295400 h 2422525"/>
              <a:gd name="connsiteX5" fmla="*/ 77787 w 5954712"/>
              <a:gd name="connsiteY5" fmla="*/ 1543050 h 2422525"/>
              <a:gd name="connsiteX6" fmla="*/ 173037 w 5954712"/>
              <a:gd name="connsiteY6" fmla="*/ 1914525 h 2422525"/>
              <a:gd name="connsiteX7" fmla="*/ 258762 w 5954712"/>
              <a:gd name="connsiteY7" fmla="*/ 2095500 h 2422525"/>
              <a:gd name="connsiteX8" fmla="*/ 582612 w 5954712"/>
              <a:gd name="connsiteY8" fmla="*/ 2171700 h 2422525"/>
              <a:gd name="connsiteX9" fmla="*/ 925512 w 5954712"/>
              <a:gd name="connsiteY9" fmla="*/ 2409825 h 2422525"/>
              <a:gd name="connsiteX10" fmla="*/ 1868487 w 5954712"/>
              <a:gd name="connsiteY10" fmla="*/ 2247900 h 2422525"/>
              <a:gd name="connsiteX11" fmla="*/ 2449512 w 5954712"/>
              <a:gd name="connsiteY11" fmla="*/ 2381250 h 2422525"/>
              <a:gd name="connsiteX12" fmla="*/ 3144837 w 5954712"/>
              <a:gd name="connsiteY12" fmla="*/ 2209800 h 2422525"/>
              <a:gd name="connsiteX13" fmla="*/ 3497262 w 5954712"/>
              <a:gd name="connsiteY13" fmla="*/ 2085975 h 2422525"/>
              <a:gd name="connsiteX14" fmla="*/ 3973512 w 5954712"/>
              <a:gd name="connsiteY14" fmla="*/ 2362200 h 2422525"/>
              <a:gd name="connsiteX15" fmla="*/ 4649787 w 5954712"/>
              <a:gd name="connsiteY15" fmla="*/ 2162175 h 2422525"/>
              <a:gd name="connsiteX16" fmla="*/ 5392737 w 5954712"/>
              <a:gd name="connsiteY16" fmla="*/ 2257425 h 2422525"/>
              <a:gd name="connsiteX17" fmla="*/ 5688012 w 5954712"/>
              <a:gd name="connsiteY17" fmla="*/ 1914525 h 2422525"/>
              <a:gd name="connsiteX18" fmla="*/ 5916612 w 5954712"/>
              <a:gd name="connsiteY18" fmla="*/ 1752600 h 2422525"/>
              <a:gd name="connsiteX19" fmla="*/ 5897562 w 5954712"/>
              <a:gd name="connsiteY19" fmla="*/ 1304925 h 2422525"/>
              <a:gd name="connsiteX20" fmla="*/ 5945187 w 5954712"/>
              <a:gd name="connsiteY20" fmla="*/ 866775 h 2422525"/>
              <a:gd name="connsiteX21" fmla="*/ 5840412 w 5954712"/>
              <a:gd name="connsiteY21" fmla="*/ 381000 h 2422525"/>
              <a:gd name="connsiteX22" fmla="*/ 5611812 w 5954712"/>
              <a:gd name="connsiteY22" fmla="*/ 47625 h 2422525"/>
              <a:gd name="connsiteX23" fmla="*/ 4983162 w 5954712"/>
              <a:gd name="connsiteY23" fmla="*/ 95250 h 2422525"/>
              <a:gd name="connsiteX24" fmla="*/ 4564062 w 5954712"/>
              <a:gd name="connsiteY24" fmla="*/ 9525 h 2422525"/>
              <a:gd name="connsiteX25" fmla="*/ 3878262 w 5954712"/>
              <a:gd name="connsiteY25" fmla="*/ 133350 h 2422525"/>
              <a:gd name="connsiteX26" fmla="*/ 2916237 w 5954712"/>
              <a:gd name="connsiteY26" fmla="*/ 66675 h 2422525"/>
              <a:gd name="connsiteX27" fmla="*/ 2649537 w 5954712"/>
              <a:gd name="connsiteY27" fmla="*/ 247650 h 2422525"/>
              <a:gd name="connsiteX28" fmla="*/ 1554162 w 5954712"/>
              <a:gd name="connsiteY28" fmla="*/ 114300 h 2422525"/>
              <a:gd name="connsiteX29" fmla="*/ 887412 w 5954712"/>
              <a:gd name="connsiteY29" fmla="*/ 171450 h 24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54712" h="2422525">
                <a:moveTo>
                  <a:pt x="887412" y="171450"/>
                </a:moveTo>
                <a:cubicBezTo>
                  <a:pt x="712787" y="177800"/>
                  <a:pt x="603249" y="82550"/>
                  <a:pt x="506412" y="152400"/>
                </a:cubicBezTo>
                <a:cubicBezTo>
                  <a:pt x="409575" y="222250"/>
                  <a:pt x="388937" y="482600"/>
                  <a:pt x="306387" y="590550"/>
                </a:cubicBezTo>
                <a:cubicBezTo>
                  <a:pt x="223837" y="698500"/>
                  <a:pt x="22224" y="682625"/>
                  <a:pt x="11112" y="800100"/>
                </a:cubicBezTo>
                <a:cubicBezTo>
                  <a:pt x="0" y="917575"/>
                  <a:pt x="228599" y="1171575"/>
                  <a:pt x="239712" y="1295400"/>
                </a:cubicBezTo>
                <a:cubicBezTo>
                  <a:pt x="250825" y="1419225"/>
                  <a:pt x="88899" y="1439863"/>
                  <a:pt x="77787" y="1543050"/>
                </a:cubicBezTo>
                <a:cubicBezTo>
                  <a:pt x="66675" y="1646237"/>
                  <a:pt x="142875" y="1822450"/>
                  <a:pt x="173037" y="1914525"/>
                </a:cubicBezTo>
                <a:cubicBezTo>
                  <a:pt x="203199" y="2006600"/>
                  <a:pt x="190500" y="2052638"/>
                  <a:pt x="258762" y="2095500"/>
                </a:cubicBezTo>
                <a:cubicBezTo>
                  <a:pt x="327024" y="2138362"/>
                  <a:pt x="471487" y="2119313"/>
                  <a:pt x="582612" y="2171700"/>
                </a:cubicBezTo>
                <a:cubicBezTo>
                  <a:pt x="693737" y="2224087"/>
                  <a:pt x="711199" y="2397125"/>
                  <a:pt x="925512" y="2409825"/>
                </a:cubicBezTo>
                <a:cubicBezTo>
                  <a:pt x="1139825" y="2422525"/>
                  <a:pt x="1614487" y="2252663"/>
                  <a:pt x="1868487" y="2247900"/>
                </a:cubicBezTo>
                <a:cubicBezTo>
                  <a:pt x="2122487" y="2243137"/>
                  <a:pt x="2236787" y="2387600"/>
                  <a:pt x="2449512" y="2381250"/>
                </a:cubicBezTo>
                <a:cubicBezTo>
                  <a:pt x="2662237" y="2374900"/>
                  <a:pt x="2970212" y="2259013"/>
                  <a:pt x="3144837" y="2209800"/>
                </a:cubicBezTo>
                <a:cubicBezTo>
                  <a:pt x="3319462" y="2160588"/>
                  <a:pt x="3359149" y="2060575"/>
                  <a:pt x="3497262" y="2085975"/>
                </a:cubicBezTo>
                <a:cubicBezTo>
                  <a:pt x="3635375" y="2111375"/>
                  <a:pt x="3781425" y="2349500"/>
                  <a:pt x="3973512" y="2362200"/>
                </a:cubicBezTo>
                <a:cubicBezTo>
                  <a:pt x="4165599" y="2374900"/>
                  <a:pt x="4413250" y="2179638"/>
                  <a:pt x="4649787" y="2162175"/>
                </a:cubicBezTo>
                <a:cubicBezTo>
                  <a:pt x="4886325" y="2144713"/>
                  <a:pt x="5219700" y="2298700"/>
                  <a:pt x="5392737" y="2257425"/>
                </a:cubicBezTo>
                <a:cubicBezTo>
                  <a:pt x="5565774" y="2216150"/>
                  <a:pt x="5600699" y="1998663"/>
                  <a:pt x="5688012" y="1914525"/>
                </a:cubicBezTo>
                <a:cubicBezTo>
                  <a:pt x="5775325" y="1830387"/>
                  <a:pt x="5881687" y="1854200"/>
                  <a:pt x="5916612" y="1752600"/>
                </a:cubicBezTo>
                <a:cubicBezTo>
                  <a:pt x="5951537" y="1651000"/>
                  <a:pt x="5892800" y="1452562"/>
                  <a:pt x="5897562" y="1304925"/>
                </a:cubicBezTo>
                <a:cubicBezTo>
                  <a:pt x="5902324" y="1157288"/>
                  <a:pt x="5954712" y="1020762"/>
                  <a:pt x="5945187" y="866775"/>
                </a:cubicBezTo>
                <a:cubicBezTo>
                  <a:pt x="5935662" y="712788"/>
                  <a:pt x="5895974" y="517525"/>
                  <a:pt x="5840412" y="381000"/>
                </a:cubicBezTo>
                <a:cubicBezTo>
                  <a:pt x="5784850" y="244475"/>
                  <a:pt x="5754687" y="95250"/>
                  <a:pt x="5611812" y="47625"/>
                </a:cubicBezTo>
                <a:cubicBezTo>
                  <a:pt x="5468937" y="0"/>
                  <a:pt x="5157787" y="101600"/>
                  <a:pt x="4983162" y="95250"/>
                </a:cubicBezTo>
                <a:cubicBezTo>
                  <a:pt x="4808537" y="88900"/>
                  <a:pt x="4748212" y="3175"/>
                  <a:pt x="4564062" y="9525"/>
                </a:cubicBezTo>
                <a:cubicBezTo>
                  <a:pt x="4379912" y="15875"/>
                  <a:pt x="4152899" y="123825"/>
                  <a:pt x="3878262" y="133350"/>
                </a:cubicBezTo>
                <a:cubicBezTo>
                  <a:pt x="3603625" y="142875"/>
                  <a:pt x="3121024" y="47625"/>
                  <a:pt x="2916237" y="66675"/>
                </a:cubicBezTo>
                <a:cubicBezTo>
                  <a:pt x="2711450" y="85725"/>
                  <a:pt x="2876550" y="239713"/>
                  <a:pt x="2649537" y="247650"/>
                </a:cubicBezTo>
                <a:cubicBezTo>
                  <a:pt x="2422525" y="255588"/>
                  <a:pt x="1854199" y="128587"/>
                  <a:pt x="1554162" y="114300"/>
                </a:cubicBezTo>
                <a:cubicBezTo>
                  <a:pt x="1254125" y="100013"/>
                  <a:pt x="1062037" y="165100"/>
                  <a:pt x="887412" y="17145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1" r="-17031"/>
            </a:stretch>
          </a:blip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827" y="4880436"/>
            <a:ext cx="45348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90" y="1169747"/>
            <a:ext cx="5571250" cy="527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424">
            <a:off x="5328186" y="1948033"/>
            <a:ext cx="295884" cy="43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40" y="5946306"/>
            <a:ext cx="40163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7214" y="1844824"/>
            <a:ext cx="49685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Патриотическое </a:t>
            </a:r>
            <a:r>
              <a:rPr lang="ru-RU" sz="1600" b="1" dirty="0" err="1">
                <a:latin typeface="Segoe Script" panose="020B0504020000000003" pitchFamily="34" charset="0"/>
              </a:rPr>
              <a:t>волонтерство</a:t>
            </a:r>
            <a:r>
              <a:rPr lang="ru-RU" sz="1600" b="1" dirty="0">
                <a:latin typeface="Segoe Script" panose="020B0504020000000003" pitchFamily="34" charset="0"/>
              </a:rPr>
              <a:t> </a:t>
            </a:r>
            <a:r>
              <a:rPr lang="ru-RU" sz="1600" dirty="0">
                <a:latin typeface="Segoe Script" panose="020B0504020000000003" pitchFamily="34" charset="0"/>
              </a:rPr>
              <a:t>- это активная форма любви к своей стране, выражающаяся в бескорыстной помощи и участии в важных для общества проектах. Это не просто флаг в руках, а действительно важный вклад в развитие и процветание нашей Родины. </a:t>
            </a:r>
            <a:endParaRPr lang="ru-RU" sz="1600" dirty="0" smtClean="0">
              <a:latin typeface="Segoe Script" panose="020B0504020000000003" pitchFamily="34" charset="0"/>
            </a:endParaRPr>
          </a:p>
          <a:p>
            <a:pPr algn="ctr"/>
            <a:endParaRPr lang="ru-RU" sz="1600" dirty="0">
              <a:latin typeface="Segoe Script" panose="020B0504020000000003" pitchFamily="34" charset="0"/>
            </a:endParaRPr>
          </a:p>
          <a:p>
            <a:pPr algn="ctr"/>
            <a:r>
              <a:rPr lang="ru-RU" sz="1600" dirty="0" smtClean="0">
                <a:latin typeface="Segoe Script" panose="020B0504020000000003" pitchFamily="34" charset="0"/>
              </a:rPr>
              <a:t>На базе СГУ открыт штаб «Волонтеров Победы», занимающихся сохранением исторической памяти. </a:t>
            </a:r>
            <a:r>
              <a:rPr lang="ru-RU" sz="1600" dirty="0">
                <a:latin typeface="Segoe Script" panose="020B0504020000000003" pitchFamily="34" charset="0"/>
              </a:rPr>
              <a:t>В</a:t>
            </a:r>
            <a:r>
              <a:rPr lang="ru-RU" sz="1600" dirty="0" smtClean="0">
                <a:latin typeface="Segoe Script" panose="020B0504020000000003" pitchFamily="34" charset="0"/>
              </a:rPr>
              <a:t>олонтеры организуют тематические мероприятия и кинопоказы для патриотического воспитания молодежи.</a:t>
            </a:r>
          </a:p>
          <a:p>
            <a:endParaRPr lang="ru-RU" sz="1600" dirty="0">
              <a:latin typeface="Segoe Script" panose="020B0504020000000003" pitchFamily="34" charset="0"/>
            </a:endParaRPr>
          </a:p>
          <a:p>
            <a:endParaRPr lang="ru-RU" sz="1600" dirty="0"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8519" y="1729112"/>
            <a:ext cx="5139431" cy="456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 rot="7280539" flipV="1">
            <a:off x="6444442" y="1196577"/>
            <a:ext cx="909773" cy="505863"/>
            <a:chOff x="7410450" y="566961"/>
            <a:chExt cx="2429172" cy="1404714"/>
          </a:xfrm>
        </p:grpSpPr>
        <p:sp>
          <p:nvSpPr>
            <p:cNvPr id="17" name="Полилиния 16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 rot="710205" flipV="1">
            <a:off x="6019427" y="4801948"/>
            <a:ext cx="909773" cy="505863"/>
            <a:chOff x="7410450" y="566961"/>
            <a:chExt cx="2429172" cy="1404714"/>
          </a:xfrm>
        </p:grpSpPr>
        <p:sp>
          <p:nvSpPr>
            <p:cNvPr id="20" name="Полилиния 19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Полилиния 32"/>
          <p:cNvSpPr/>
          <p:nvPr/>
        </p:nvSpPr>
        <p:spPr>
          <a:xfrm rot="20658371">
            <a:off x="6409875" y="2807950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7650890" y="435786"/>
            <a:ext cx="4204956" cy="2991579"/>
          </a:xfrm>
          <a:custGeom>
            <a:avLst/>
            <a:gdLst>
              <a:gd name="connsiteX0" fmla="*/ 23812 w 4405312"/>
              <a:gd name="connsiteY0" fmla="*/ 69850 h 874712"/>
              <a:gd name="connsiteX1" fmla="*/ 23812 w 4405312"/>
              <a:gd name="connsiteY1" fmla="*/ 422275 h 874712"/>
              <a:gd name="connsiteX2" fmla="*/ 71437 w 4405312"/>
              <a:gd name="connsiteY2" fmla="*/ 803275 h 874712"/>
              <a:gd name="connsiteX3" fmla="*/ 452437 w 4405312"/>
              <a:gd name="connsiteY3" fmla="*/ 850900 h 874712"/>
              <a:gd name="connsiteX4" fmla="*/ 1414462 w 4405312"/>
              <a:gd name="connsiteY4" fmla="*/ 831850 h 874712"/>
              <a:gd name="connsiteX5" fmla="*/ 2605087 w 4405312"/>
              <a:gd name="connsiteY5" fmla="*/ 850900 h 874712"/>
              <a:gd name="connsiteX6" fmla="*/ 3986212 w 4405312"/>
              <a:gd name="connsiteY6" fmla="*/ 841375 h 874712"/>
              <a:gd name="connsiteX7" fmla="*/ 4291012 w 4405312"/>
              <a:gd name="connsiteY7" fmla="*/ 688975 h 874712"/>
              <a:gd name="connsiteX8" fmla="*/ 4271962 w 4405312"/>
              <a:gd name="connsiteY8" fmla="*/ 107950 h 874712"/>
              <a:gd name="connsiteX9" fmla="*/ 3490912 w 4405312"/>
              <a:gd name="connsiteY9" fmla="*/ 41275 h 874712"/>
              <a:gd name="connsiteX10" fmla="*/ 2338387 w 4405312"/>
              <a:gd name="connsiteY10" fmla="*/ 50800 h 874712"/>
              <a:gd name="connsiteX11" fmla="*/ 1414462 w 4405312"/>
              <a:gd name="connsiteY11" fmla="*/ 50800 h 874712"/>
              <a:gd name="connsiteX12" fmla="*/ 757237 w 4405312"/>
              <a:gd name="connsiteY12" fmla="*/ 60325 h 874712"/>
              <a:gd name="connsiteX13" fmla="*/ 23812 w 4405312"/>
              <a:gd name="connsiteY13" fmla="*/ 69850 h 87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312" h="874712">
                <a:moveTo>
                  <a:pt x="23812" y="69850"/>
                </a:moveTo>
                <a:cubicBezTo>
                  <a:pt x="19843" y="184944"/>
                  <a:pt x="15875" y="300038"/>
                  <a:pt x="23812" y="422275"/>
                </a:cubicBezTo>
                <a:cubicBezTo>
                  <a:pt x="31749" y="544512"/>
                  <a:pt x="0" y="731838"/>
                  <a:pt x="71437" y="803275"/>
                </a:cubicBezTo>
                <a:cubicBezTo>
                  <a:pt x="142874" y="874712"/>
                  <a:pt x="452437" y="850900"/>
                  <a:pt x="452437" y="850900"/>
                </a:cubicBezTo>
                <a:cubicBezTo>
                  <a:pt x="676274" y="855662"/>
                  <a:pt x="1055687" y="831850"/>
                  <a:pt x="1414462" y="831850"/>
                </a:cubicBezTo>
                <a:cubicBezTo>
                  <a:pt x="1773237" y="831850"/>
                  <a:pt x="2605087" y="850900"/>
                  <a:pt x="2605087" y="850900"/>
                </a:cubicBezTo>
                <a:lnTo>
                  <a:pt x="3986212" y="841375"/>
                </a:lnTo>
                <a:cubicBezTo>
                  <a:pt x="4267200" y="814387"/>
                  <a:pt x="4243387" y="811213"/>
                  <a:pt x="4291012" y="688975"/>
                </a:cubicBezTo>
                <a:cubicBezTo>
                  <a:pt x="4338637" y="566737"/>
                  <a:pt x="4405312" y="215900"/>
                  <a:pt x="4271962" y="107950"/>
                </a:cubicBezTo>
                <a:cubicBezTo>
                  <a:pt x="4138612" y="0"/>
                  <a:pt x="3813174" y="50800"/>
                  <a:pt x="3490912" y="41275"/>
                </a:cubicBezTo>
                <a:cubicBezTo>
                  <a:pt x="3168650" y="31750"/>
                  <a:pt x="2338387" y="50800"/>
                  <a:pt x="2338387" y="50800"/>
                </a:cubicBezTo>
                <a:lnTo>
                  <a:pt x="1414462" y="50800"/>
                </a:lnTo>
                <a:lnTo>
                  <a:pt x="757237" y="60325"/>
                </a:lnTo>
                <a:lnTo>
                  <a:pt x="23812" y="6985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336" y="1983669"/>
            <a:ext cx="402907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олилиния 24"/>
          <p:cNvSpPr/>
          <p:nvPr/>
        </p:nvSpPr>
        <p:spPr>
          <a:xfrm>
            <a:off x="7128854" y="3350292"/>
            <a:ext cx="5049775" cy="3279754"/>
          </a:xfrm>
          <a:custGeom>
            <a:avLst/>
            <a:gdLst>
              <a:gd name="connsiteX0" fmla="*/ 23812 w 4405312"/>
              <a:gd name="connsiteY0" fmla="*/ 69850 h 874712"/>
              <a:gd name="connsiteX1" fmla="*/ 23812 w 4405312"/>
              <a:gd name="connsiteY1" fmla="*/ 422275 h 874712"/>
              <a:gd name="connsiteX2" fmla="*/ 71437 w 4405312"/>
              <a:gd name="connsiteY2" fmla="*/ 803275 h 874712"/>
              <a:gd name="connsiteX3" fmla="*/ 452437 w 4405312"/>
              <a:gd name="connsiteY3" fmla="*/ 850900 h 874712"/>
              <a:gd name="connsiteX4" fmla="*/ 1414462 w 4405312"/>
              <a:gd name="connsiteY4" fmla="*/ 831850 h 874712"/>
              <a:gd name="connsiteX5" fmla="*/ 2605087 w 4405312"/>
              <a:gd name="connsiteY5" fmla="*/ 850900 h 874712"/>
              <a:gd name="connsiteX6" fmla="*/ 3986212 w 4405312"/>
              <a:gd name="connsiteY6" fmla="*/ 841375 h 874712"/>
              <a:gd name="connsiteX7" fmla="*/ 4291012 w 4405312"/>
              <a:gd name="connsiteY7" fmla="*/ 688975 h 874712"/>
              <a:gd name="connsiteX8" fmla="*/ 4271962 w 4405312"/>
              <a:gd name="connsiteY8" fmla="*/ 107950 h 874712"/>
              <a:gd name="connsiteX9" fmla="*/ 3490912 w 4405312"/>
              <a:gd name="connsiteY9" fmla="*/ 41275 h 874712"/>
              <a:gd name="connsiteX10" fmla="*/ 2338387 w 4405312"/>
              <a:gd name="connsiteY10" fmla="*/ 50800 h 874712"/>
              <a:gd name="connsiteX11" fmla="*/ 1414462 w 4405312"/>
              <a:gd name="connsiteY11" fmla="*/ 50800 h 874712"/>
              <a:gd name="connsiteX12" fmla="*/ 757237 w 4405312"/>
              <a:gd name="connsiteY12" fmla="*/ 60325 h 874712"/>
              <a:gd name="connsiteX13" fmla="*/ 23812 w 4405312"/>
              <a:gd name="connsiteY13" fmla="*/ 69850 h 87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312" h="874712">
                <a:moveTo>
                  <a:pt x="23812" y="69850"/>
                </a:moveTo>
                <a:cubicBezTo>
                  <a:pt x="19843" y="184944"/>
                  <a:pt x="15875" y="300038"/>
                  <a:pt x="23812" y="422275"/>
                </a:cubicBezTo>
                <a:cubicBezTo>
                  <a:pt x="31749" y="544512"/>
                  <a:pt x="0" y="731838"/>
                  <a:pt x="71437" y="803275"/>
                </a:cubicBezTo>
                <a:cubicBezTo>
                  <a:pt x="142874" y="874712"/>
                  <a:pt x="452437" y="850900"/>
                  <a:pt x="452437" y="850900"/>
                </a:cubicBezTo>
                <a:cubicBezTo>
                  <a:pt x="676274" y="855662"/>
                  <a:pt x="1055687" y="831850"/>
                  <a:pt x="1414462" y="831850"/>
                </a:cubicBezTo>
                <a:cubicBezTo>
                  <a:pt x="1773237" y="831850"/>
                  <a:pt x="2605087" y="850900"/>
                  <a:pt x="2605087" y="850900"/>
                </a:cubicBezTo>
                <a:lnTo>
                  <a:pt x="3986212" y="841375"/>
                </a:lnTo>
                <a:cubicBezTo>
                  <a:pt x="4267200" y="814387"/>
                  <a:pt x="4243387" y="811213"/>
                  <a:pt x="4291012" y="688975"/>
                </a:cubicBezTo>
                <a:cubicBezTo>
                  <a:pt x="4338637" y="566737"/>
                  <a:pt x="4405312" y="215900"/>
                  <a:pt x="4271962" y="107950"/>
                </a:cubicBezTo>
                <a:cubicBezTo>
                  <a:pt x="4138612" y="0"/>
                  <a:pt x="3813174" y="50800"/>
                  <a:pt x="3490912" y="41275"/>
                </a:cubicBezTo>
                <a:cubicBezTo>
                  <a:pt x="3168650" y="31750"/>
                  <a:pt x="2338387" y="50800"/>
                  <a:pt x="2338387" y="50800"/>
                </a:cubicBezTo>
                <a:lnTo>
                  <a:pt x="1414462" y="50800"/>
                </a:lnTo>
                <a:lnTo>
                  <a:pt x="757237" y="60325"/>
                </a:lnTo>
                <a:lnTo>
                  <a:pt x="23812" y="6985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414754">
            <a:off x="8837118" y="3040150"/>
            <a:ext cx="2574924" cy="527050"/>
          </a:xfrm>
          <a:custGeom>
            <a:avLst/>
            <a:gdLst>
              <a:gd name="connsiteX0" fmla="*/ 300037 w 2574924"/>
              <a:gd name="connsiteY0" fmla="*/ 517525 h 527050"/>
              <a:gd name="connsiteX1" fmla="*/ 481012 w 2574924"/>
              <a:gd name="connsiteY1" fmla="*/ 212725 h 527050"/>
              <a:gd name="connsiteX2" fmla="*/ 919162 w 2574924"/>
              <a:gd name="connsiteY2" fmla="*/ 155575 h 527050"/>
              <a:gd name="connsiteX3" fmla="*/ 1309687 w 2574924"/>
              <a:gd name="connsiteY3" fmla="*/ 3175 h 527050"/>
              <a:gd name="connsiteX4" fmla="*/ 1690687 w 2574924"/>
              <a:gd name="connsiteY4" fmla="*/ 136525 h 527050"/>
              <a:gd name="connsiteX5" fmla="*/ 2062162 w 2574924"/>
              <a:gd name="connsiteY5" fmla="*/ 22225 h 527050"/>
              <a:gd name="connsiteX6" fmla="*/ 2281237 w 2574924"/>
              <a:gd name="connsiteY6" fmla="*/ 269875 h 527050"/>
              <a:gd name="connsiteX7" fmla="*/ 300037 w 2574924"/>
              <a:gd name="connsiteY7" fmla="*/ 5175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24" h="527050">
                <a:moveTo>
                  <a:pt x="300037" y="517525"/>
                </a:moveTo>
                <a:cubicBezTo>
                  <a:pt x="0" y="508000"/>
                  <a:pt x="377825" y="273050"/>
                  <a:pt x="481012" y="212725"/>
                </a:cubicBezTo>
                <a:cubicBezTo>
                  <a:pt x="584199" y="152400"/>
                  <a:pt x="781050" y="190500"/>
                  <a:pt x="919162" y="155575"/>
                </a:cubicBezTo>
                <a:cubicBezTo>
                  <a:pt x="1057275" y="120650"/>
                  <a:pt x="1181100" y="6350"/>
                  <a:pt x="1309687" y="3175"/>
                </a:cubicBezTo>
                <a:cubicBezTo>
                  <a:pt x="1438274" y="0"/>
                  <a:pt x="1565275" y="133350"/>
                  <a:pt x="1690687" y="136525"/>
                </a:cubicBezTo>
                <a:cubicBezTo>
                  <a:pt x="1816099" y="139700"/>
                  <a:pt x="1963737" y="0"/>
                  <a:pt x="2062162" y="22225"/>
                </a:cubicBezTo>
                <a:cubicBezTo>
                  <a:pt x="2160587" y="44450"/>
                  <a:pt x="2574924" y="188913"/>
                  <a:pt x="2281237" y="269875"/>
                </a:cubicBezTo>
                <a:cubicBezTo>
                  <a:pt x="1987550" y="350837"/>
                  <a:pt x="600074" y="527050"/>
                  <a:pt x="300037" y="5175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414754">
            <a:off x="8850769" y="2968306"/>
            <a:ext cx="2574924" cy="527050"/>
          </a:xfrm>
          <a:custGeom>
            <a:avLst/>
            <a:gdLst>
              <a:gd name="connsiteX0" fmla="*/ 300037 w 2574924"/>
              <a:gd name="connsiteY0" fmla="*/ 517525 h 527050"/>
              <a:gd name="connsiteX1" fmla="*/ 481012 w 2574924"/>
              <a:gd name="connsiteY1" fmla="*/ 212725 h 527050"/>
              <a:gd name="connsiteX2" fmla="*/ 919162 w 2574924"/>
              <a:gd name="connsiteY2" fmla="*/ 155575 h 527050"/>
              <a:gd name="connsiteX3" fmla="*/ 1309687 w 2574924"/>
              <a:gd name="connsiteY3" fmla="*/ 3175 h 527050"/>
              <a:gd name="connsiteX4" fmla="*/ 1690687 w 2574924"/>
              <a:gd name="connsiteY4" fmla="*/ 136525 h 527050"/>
              <a:gd name="connsiteX5" fmla="*/ 2062162 w 2574924"/>
              <a:gd name="connsiteY5" fmla="*/ 22225 h 527050"/>
              <a:gd name="connsiteX6" fmla="*/ 2281237 w 2574924"/>
              <a:gd name="connsiteY6" fmla="*/ 269875 h 527050"/>
              <a:gd name="connsiteX7" fmla="*/ 300037 w 2574924"/>
              <a:gd name="connsiteY7" fmla="*/ 5175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24" h="527050">
                <a:moveTo>
                  <a:pt x="300037" y="517525"/>
                </a:moveTo>
                <a:cubicBezTo>
                  <a:pt x="0" y="508000"/>
                  <a:pt x="377825" y="273050"/>
                  <a:pt x="481012" y="212725"/>
                </a:cubicBezTo>
                <a:cubicBezTo>
                  <a:pt x="584199" y="152400"/>
                  <a:pt x="781050" y="190500"/>
                  <a:pt x="919162" y="155575"/>
                </a:cubicBezTo>
                <a:cubicBezTo>
                  <a:pt x="1057275" y="120650"/>
                  <a:pt x="1181100" y="6350"/>
                  <a:pt x="1309687" y="3175"/>
                </a:cubicBezTo>
                <a:cubicBezTo>
                  <a:pt x="1438274" y="0"/>
                  <a:pt x="1565275" y="133350"/>
                  <a:pt x="1690687" y="136525"/>
                </a:cubicBezTo>
                <a:cubicBezTo>
                  <a:pt x="1816099" y="139700"/>
                  <a:pt x="1963737" y="0"/>
                  <a:pt x="2062162" y="22225"/>
                </a:cubicBezTo>
                <a:cubicBezTo>
                  <a:pt x="2160587" y="44450"/>
                  <a:pt x="2574924" y="188913"/>
                  <a:pt x="2281237" y="269875"/>
                </a:cubicBezTo>
                <a:cubicBezTo>
                  <a:pt x="1987550" y="350837"/>
                  <a:pt x="600074" y="527050"/>
                  <a:pt x="300037" y="5175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14" y="34972"/>
            <a:ext cx="6595186" cy="115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332656"/>
            <a:ext cx="5889257" cy="74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олилиния 26"/>
          <p:cNvSpPr/>
          <p:nvPr/>
        </p:nvSpPr>
        <p:spPr>
          <a:xfrm rot="414754">
            <a:off x="5091010" y="5559214"/>
            <a:ext cx="2574924" cy="527050"/>
          </a:xfrm>
          <a:custGeom>
            <a:avLst/>
            <a:gdLst>
              <a:gd name="connsiteX0" fmla="*/ 300037 w 2574924"/>
              <a:gd name="connsiteY0" fmla="*/ 517525 h 527050"/>
              <a:gd name="connsiteX1" fmla="*/ 481012 w 2574924"/>
              <a:gd name="connsiteY1" fmla="*/ 212725 h 527050"/>
              <a:gd name="connsiteX2" fmla="*/ 919162 w 2574924"/>
              <a:gd name="connsiteY2" fmla="*/ 155575 h 527050"/>
              <a:gd name="connsiteX3" fmla="*/ 1309687 w 2574924"/>
              <a:gd name="connsiteY3" fmla="*/ 3175 h 527050"/>
              <a:gd name="connsiteX4" fmla="*/ 1690687 w 2574924"/>
              <a:gd name="connsiteY4" fmla="*/ 136525 h 527050"/>
              <a:gd name="connsiteX5" fmla="*/ 2062162 w 2574924"/>
              <a:gd name="connsiteY5" fmla="*/ 22225 h 527050"/>
              <a:gd name="connsiteX6" fmla="*/ 2281237 w 2574924"/>
              <a:gd name="connsiteY6" fmla="*/ 269875 h 527050"/>
              <a:gd name="connsiteX7" fmla="*/ 300037 w 2574924"/>
              <a:gd name="connsiteY7" fmla="*/ 5175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24" h="527050">
                <a:moveTo>
                  <a:pt x="300037" y="517525"/>
                </a:moveTo>
                <a:cubicBezTo>
                  <a:pt x="0" y="508000"/>
                  <a:pt x="377825" y="273050"/>
                  <a:pt x="481012" y="212725"/>
                </a:cubicBezTo>
                <a:cubicBezTo>
                  <a:pt x="584199" y="152400"/>
                  <a:pt x="781050" y="190500"/>
                  <a:pt x="919162" y="155575"/>
                </a:cubicBezTo>
                <a:cubicBezTo>
                  <a:pt x="1057275" y="120650"/>
                  <a:pt x="1181100" y="6350"/>
                  <a:pt x="1309687" y="3175"/>
                </a:cubicBezTo>
                <a:cubicBezTo>
                  <a:pt x="1438274" y="0"/>
                  <a:pt x="1565275" y="133350"/>
                  <a:pt x="1690687" y="136525"/>
                </a:cubicBezTo>
                <a:cubicBezTo>
                  <a:pt x="1816099" y="139700"/>
                  <a:pt x="1963737" y="0"/>
                  <a:pt x="2062162" y="22225"/>
                </a:cubicBezTo>
                <a:cubicBezTo>
                  <a:pt x="2160587" y="44450"/>
                  <a:pt x="2574924" y="188913"/>
                  <a:pt x="2281237" y="269875"/>
                </a:cubicBezTo>
                <a:cubicBezTo>
                  <a:pt x="1987550" y="350837"/>
                  <a:pt x="600074" y="527050"/>
                  <a:pt x="300037" y="5175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414754">
            <a:off x="5008370" y="5443473"/>
            <a:ext cx="2574924" cy="527050"/>
          </a:xfrm>
          <a:custGeom>
            <a:avLst/>
            <a:gdLst>
              <a:gd name="connsiteX0" fmla="*/ 300037 w 2574924"/>
              <a:gd name="connsiteY0" fmla="*/ 517525 h 527050"/>
              <a:gd name="connsiteX1" fmla="*/ 481012 w 2574924"/>
              <a:gd name="connsiteY1" fmla="*/ 212725 h 527050"/>
              <a:gd name="connsiteX2" fmla="*/ 919162 w 2574924"/>
              <a:gd name="connsiteY2" fmla="*/ 155575 h 527050"/>
              <a:gd name="connsiteX3" fmla="*/ 1309687 w 2574924"/>
              <a:gd name="connsiteY3" fmla="*/ 3175 h 527050"/>
              <a:gd name="connsiteX4" fmla="*/ 1690687 w 2574924"/>
              <a:gd name="connsiteY4" fmla="*/ 136525 h 527050"/>
              <a:gd name="connsiteX5" fmla="*/ 2062162 w 2574924"/>
              <a:gd name="connsiteY5" fmla="*/ 22225 h 527050"/>
              <a:gd name="connsiteX6" fmla="*/ 2281237 w 2574924"/>
              <a:gd name="connsiteY6" fmla="*/ 269875 h 527050"/>
              <a:gd name="connsiteX7" fmla="*/ 300037 w 2574924"/>
              <a:gd name="connsiteY7" fmla="*/ 5175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24" h="527050">
                <a:moveTo>
                  <a:pt x="300037" y="517525"/>
                </a:moveTo>
                <a:cubicBezTo>
                  <a:pt x="0" y="508000"/>
                  <a:pt x="377825" y="273050"/>
                  <a:pt x="481012" y="212725"/>
                </a:cubicBezTo>
                <a:cubicBezTo>
                  <a:pt x="584199" y="152400"/>
                  <a:pt x="781050" y="190500"/>
                  <a:pt x="919162" y="155575"/>
                </a:cubicBezTo>
                <a:cubicBezTo>
                  <a:pt x="1057275" y="120650"/>
                  <a:pt x="1181100" y="6350"/>
                  <a:pt x="1309687" y="3175"/>
                </a:cubicBezTo>
                <a:cubicBezTo>
                  <a:pt x="1438274" y="0"/>
                  <a:pt x="1565275" y="133350"/>
                  <a:pt x="1690687" y="136525"/>
                </a:cubicBezTo>
                <a:cubicBezTo>
                  <a:pt x="1816099" y="139700"/>
                  <a:pt x="1963737" y="0"/>
                  <a:pt x="2062162" y="22225"/>
                </a:cubicBezTo>
                <a:cubicBezTo>
                  <a:pt x="2160587" y="44450"/>
                  <a:pt x="2574924" y="188913"/>
                  <a:pt x="2281237" y="269875"/>
                </a:cubicBezTo>
                <a:cubicBezTo>
                  <a:pt x="1987550" y="350837"/>
                  <a:pt x="600074" y="527050"/>
                  <a:pt x="300037" y="5175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73" y="1456423"/>
            <a:ext cx="22193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76" y="1354994"/>
            <a:ext cx="22256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1875" y="280990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Экологическое</a:t>
            </a:r>
            <a:r>
              <a:rPr lang="ru-RU" sz="32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996" y="1883460"/>
            <a:ext cx="360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Segoe Script" panose="020B0504020000000003" pitchFamily="34" charset="0"/>
              </a:rPr>
              <a:t>Экологическое </a:t>
            </a:r>
            <a:r>
              <a:rPr lang="ru-RU" sz="1600" b="1" dirty="0" err="1">
                <a:solidFill>
                  <a:schemeClr val="bg1"/>
                </a:solidFill>
                <a:latin typeface="Segoe Script" panose="020B0504020000000003" pitchFamily="34" charset="0"/>
              </a:rPr>
              <a:t>волонтерство</a:t>
            </a:r>
            <a:r>
              <a:rPr lang="ru-RU" sz="1600" b="1" dirty="0">
                <a:solidFill>
                  <a:schemeClr val="bg1"/>
                </a:solidFill>
                <a:latin typeface="Segoe Script" panose="020B0504020000000003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egoe Script" panose="020B0504020000000003" pitchFamily="34" charset="0"/>
              </a:rPr>
              <a:t>- это активная форма заботы о нашей планете. Это не просто уборка мусора или посадка деревьев - это создание позитивных изменений в мире. </a:t>
            </a:r>
            <a:endParaRPr lang="ru-RU" sz="160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endParaRPr lang="ru-RU" sz="1600" dirty="0" smtClean="0">
              <a:solidFill>
                <a:schemeClr val="bg1"/>
              </a:solidFill>
              <a:latin typeface="Segoe Script" panose="020B0504020000000003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Волонтеры СГУ: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Участвуют в субботниках;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Создают уникальные экологические проекты;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Собирают макулатуру для переработки </a:t>
            </a:r>
            <a:endParaRPr lang="ru-RU" sz="16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600413" y="3403986"/>
            <a:ext cx="4092937" cy="2964869"/>
          </a:xfrm>
          <a:custGeom>
            <a:avLst/>
            <a:gdLst>
              <a:gd name="connsiteX0" fmla="*/ 887412 w 5954712"/>
              <a:gd name="connsiteY0" fmla="*/ 171450 h 2422525"/>
              <a:gd name="connsiteX1" fmla="*/ 506412 w 5954712"/>
              <a:gd name="connsiteY1" fmla="*/ 152400 h 2422525"/>
              <a:gd name="connsiteX2" fmla="*/ 306387 w 5954712"/>
              <a:gd name="connsiteY2" fmla="*/ 590550 h 2422525"/>
              <a:gd name="connsiteX3" fmla="*/ 11112 w 5954712"/>
              <a:gd name="connsiteY3" fmla="*/ 800100 h 2422525"/>
              <a:gd name="connsiteX4" fmla="*/ 239712 w 5954712"/>
              <a:gd name="connsiteY4" fmla="*/ 1295400 h 2422525"/>
              <a:gd name="connsiteX5" fmla="*/ 77787 w 5954712"/>
              <a:gd name="connsiteY5" fmla="*/ 1543050 h 2422525"/>
              <a:gd name="connsiteX6" fmla="*/ 173037 w 5954712"/>
              <a:gd name="connsiteY6" fmla="*/ 1914525 h 2422525"/>
              <a:gd name="connsiteX7" fmla="*/ 258762 w 5954712"/>
              <a:gd name="connsiteY7" fmla="*/ 2095500 h 2422525"/>
              <a:gd name="connsiteX8" fmla="*/ 582612 w 5954712"/>
              <a:gd name="connsiteY8" fmla="*/ 2171700 h 2422525"/>
              <a:gd name="connsiteX9" fmla="*/ 925512 w 5954712"/>
              <a:gd name="connsiteY9" fmla="*/ 2409825 h 2422525"/>
              <a:gd name="connsiteX10" fmla="*/ 1868487 w 5954712"/>
              <a:gd name="connsiteY10" fmla="*/ 2247900 h 2422525"/>
              <a:gd name="connsiteX11" fmla="*/ 2449512 w 5954712"/>
              <a:gd name="connsiteY11" fmla="*/ 2381250 h 2422525"/>
              <a:gd name="connsiteX12" fmla="*/ 3144837 w 5954712"/>
              <a:gd name="connsiteY12" fmla="*/ 2209800 h 2422525"/>
              <a:gd name="connsiteX13" fmla="*/ 3497262 w 5954712"/>
              <a:gd name="connsiteY13" fmla="*/ 2085975 h 2422525"/>
              <a:gd name="connsiteX14" fmla="*/ 3973512 w 5954712"/>
              <a:gd name="connsiteY14" fmla="*/ 2362200 h 2422525"/>
              <a:gd name="connsiteX15" fmla="*/ 4649787 w 5954712"/>
              <a:gd name="connsiteY15" fmla="*/ 2162175 h 2422525"/>
              <a:gd name="connsiteX16" fmla="*/ 5392737 w 5954712"/>
              <a:gd name="connsiteY16" fmla="*/ 2257425 h 2422525"/>
              <a:gd name="connsiteX17" fmla="*/ 5688012 w 5954712"/>
              <a:gd name="connsiteY17" fmla="*/ 1914525 h 2422525"/>
              <a:gd name="connsiteX18" fmla="*/ 5916612 w 5954712"/>
              <a:gd name="connsiteY18" fmla="*/ 1752600 h 2422525"/>
              <a:gd name="connsiteX19" fmla="*/ 5897562 w 5954712"/>
              <a:gd name="connsiteY19" fmla="*/ 1304925 h 2422525"/>
              <a:gd name="connsiteX20" fmla="*/ 5945187 w 5954712"/>
              <a:gd name="connsiteY20" fmla="*/ 866775 h 2422525"/>
              <a:gd name="connsiteX21" fmla="*/ 5840412 w 5954712"/>
              <a:gd name="connsiteY21" fmla="*/ 381000 h 2422525"/>
              <a:gd name="connsiteX22" fmla="*/ 5611812 w 5954712"/>
              <a:gd name="connsiteY22" fmla="*/ 47625 h 2422525"/>
              <a:gd name="connsiteX23" fmla="*/ 4983162 w 5954712"/>
              <a:gd name="connsiteY23" fmla="*/ 95250 h 2422525"/>
              <a:gd name="connsiteX24" fmla="*/ 4564062 w 5954712"/>
              <a:gd name="connsiteY24" fmla="*/ 9525 h 2422525"/>
              <a:gd name="connsiteX25" fmla="*/ 3878262 w 5954712"/>
              <a:gd name="connsiteY25" fmla="*/ 133350 h 2422525"/>
              <a:gd name="connsiteX26" fmla="*/ 2916237 w 5954712"/>
              <a:gd name="connsiteY26" fmla="*/ 66675 h 2422525"/>
              <a:gd name="connsiteX27" fmla="*/ 2649537 w 5954712"/>
              <a:gd name="connsiteY27" fmla="*/ 247650 h 2422525"/>
              <a:gd name="connsiteX28" fmla="*/ 1554162 w 5954712"/>
              <a:gd name="connsiteY28" fmla="*/ 114300 h 2422525"/>
              <a:gd name="connsiteX29" fmla="*/ 887412 w 5954712"/>
              <a:gd name="connsiteY29" fmla="*/ 171450 h 24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54712" h="2422525">
                <a:moveTo>
                  <a:pt x="887412" y="171450"/>
                </a:moveTo>
                <a:cubicBezTo>
                  <a:pt x="712787" y="177800"/>
                  <a:pt x="603249" y="82550"/>
                  <a:pt x="506412" y="152400"/>
                </a:cubicBezTo>
                <a:cubicBezTo>
                  <a:pt x="409575" y="222250"/>
                  <a:pt x="388937" y="482600"/>
                  <a:pt x="306387" y="590550"/>
                </a:cubicBezTo>
                <a:cubicBezTo>
                  <a:pt x="223837" y="698500"/>
                  <a:pt x="22224" y="682625"/>
                  <a:pt x="11112" y="800100"/>
                </a:cubicBezTo>
                <a:cubicBezTo>
                  <a:pt x="0" y="917575"/>
                  <a:pt x="228599" y="1171575"/>
                  <a:pt x="239712" y="1295400"/>
                </a:cubicBezTo>
                <a:cubicBezTo>
                  <a:pt x="250825" y="1419225"/>
                  <a:pt x="88899" y="1439863"/>
                  <a:pt x="77787" y="1543050"/>
                </a:cubicBezTo>
                <a:cubicBezTo>
                  <a:pt x="66675" y="1646237"/>
                  <a:pt x="142875" y="1822450"/>
                  <a:pt x="173037" y="1914525"/>
                </a:cubicBezTo>
                <a:cubicBezTo>
                  <a:pt x="203199" y="2006600"/>
                  <a:pt x="190500" y="2052638"/>
                  <a:pt x="258762" y="2095500"/>
                </a:cubicBezTo>
                <a:cubicBezTo>
                  <a:pt x="327024" y="2138362"/>
                  <a:pt x="471487" y="2119313"/>
                  <a:pt x="582612" y="2171700"/>
                </a:cubicBezTo>
                <a:cubicBezTo>
                  <a:pt x="693737" y="2224087"/>
                  <a:pt x="711199" y="2397125"/>
                  <a:pt x="925512" y="2409825"/>
                </a:cubicBezTo>
                <a:cubicBezTo>
                  <a:pt x="1139825" y="2422525"/>
                  <a:pt x="1614487" y="2252663"/>
                  <a:pt x="1868487" y="2247900"/>
                </a:cubicBezTo>
                <a:cubicBezTo>
                  <a:pt x="2122487" y="2243137"/>
                  <a:pt x="2236787" y="2387600"/>
                  <a:pt x="2449512" y="2381250"/>
                </a:cubicBezTo>
                <a:cubicBezTo>
                  <a:pt x="2662237" y="2374900"/>
                  <a:pt x="2970212" y="2259013"/>
                  <a:pt x="3144837" y="2209800"/>
                </a:cubicBezTo>
                <a:cubicBezTo>
                  <a:pt x="3319462" y="2160588"/>
                  <a:pt x="3359149" y="2060575"/>
                  <a:pt x="3497262" y="2085975"/>
                </a:cubicBezTo>
                <a:cubicBezTo>
                  <a:pt x="3635375" y="2111375"/>
                  <a:pt x="3781425" y="2349500"/>
                  <a:pt x="3973512" y="2362200"/>
                </a:cubicBezTo>
                <a:cubicBezTo>
                  <a:pt x="4165599" y="2374900"/>
                  <a:pt x="4413250" y="2179638"/>
                  <a:pt x="4649787" y="2162175"/>
                </a:cubicBezTo>
                <a:cubicBezTo>
                  <a:pt x="4886325" y="2144713"/>
                  <a:pt x="5219700" y="2298700"/>
                  <a:pt x="5392737" y="2257425"/>
                </a:cubicBezTo>
                <a:cubicBezTo>
                  <a:pt x="5565774" y="2216150"/>
                  <a:pt x="5600699" y="1998663"/>
                  <a:pt x="5688012" y="1914525"/>
                </a:cubicBezTo>
                <a:cubicBezTo>
                  <a:pt x="5775325" y="1830387"/>
                  <a:pt x="5881687" y="1854200"/>
                  <a:pt x="5916612" y="1752600"/>
                </a:cubicBezTo>
                <a:cubicBezTo>
                  <a:pt x="5951537" y="1651000"/>
                  <a:pt x="5892800" y="1452562"/>
                  <a:pt x="5897562" y="1304925"/>
                </a:cubicBezTo>
                <a:cubicBezTo>
                  <a:pt x="5902324" y="1157288"/>
                  <a:pt x="5954712" y="1020762"/>
                  <a:pt x="5945187" y="866775"/>
                </a:cubicBezTo>
                <a:cubicBezTo>
                  <a:pt x="5935662" y="712788"/>
                  <a:pt x="5895974" y="517525"/>
                  <a:pt x="5840412" y="381000"/>
                </a:cubicBezTo>
                <a:cubicBezTo>
                  <a:pt x="5784850" y="244475"/>
                  <a:pt x="5754687" y="95250"/>
                  <a:pt x="5611812" y="47625"/>
                </a:cubicBezTo>
                <a:cubicBezTo>
                  <a:pt x="5468937" y="0"/>
                  <a:pt x="5157787" y="101600"/>
                  <a:pt x="4983162" y="95250"/>
                </a:cubicBezTo>
                <a:cubicBezTo>
                  <a:pt x="4808537" y="88900"/>
                  <a:pt x="4748212" y="3175"/>
                  <a:pt x="4564062" y="9525"/>
                </a:cubicBezTo>
                <a:cubicBezTo>
                  <a:pt x="4379912" y="15875"/>
                  <a:pt x="4152899" y="123825"/>
                  <a:pt x="3878262" y="133350"/>
                </a:cubicBezTo>
                <a:cubicBezTo>
                  <a:pt x="3603625" y="142875"/>
                  <a:pt x="3121024" y="47625"/>
                  <a:pt x="2916237" y="66675"/>
                </a:cubicBezTo>
                <a:cubicBezTo>
                  <a:pt x="2711450" y="85725"/>
                  <a:pt x="2876550" y="239713"/>
                  <a:pt x="2649537" y="247650"/>
                </a:cubicBezTo>
                <a:cubicBezTo>
                  <a:pt x="2422525" y="255588"/>
                  <a:pt x="1854199" y="128587"/>
                  <a:pt x="1554162" y="114300"/>
                </a:cubicBezTo>
                <a:cubicBezTo>
                  <a:pt x="1254125" y="100013"/>
                  <a:pt x="1062037" y="165100"/>
                  <a:pt x="887412" y="17145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-457522" y="-125675"/>
            <a:ext cx="8999537" cy="1289050"/>
          </a:xfrm>
          <a:custGeom>
            <a:avLst/>
            <a:gdLst>
              <a:gd name="connsiteX0" fmla="*/ 504825 w 8285163"/>
              <a:gd name="connsiteY0" fmla="*/ 1125538 h 1289050"/>
              <a:gd name="connsiteX1" fmla="*/ 1943100 w 8285163"/>
              <a:gd name="connsiteY1" fmla="*/ 1192213 h 1289050"/>
              <a:gd name="connsiteX2" fmla="*/ 4876800 w 8285163"/>
              <a:gd name="connsiteY2" fmla="*/ 1192213 h 1289050"/>
              <a:gd name="connsiteX3" fmla="*/ 7258050 w 8285163"/>
              <a:gd name="connsiteY3" fmla="*/ 1201738 h 1289050"/>
              <a:gd name="connsiteX4" fmla="*/ 8067675 w 8285163"/>
              <a:gd name="connsiteY4" fmla="*/ 1201738 h 1289050"/>
              <a:gd name="connsiteX5" fmla="*/ 8277225 w 8285163"/>
              <a:gd name="connsiteY5" fmla="*/ 906463 h 1289050"/>
              <a:gd name="connsiteX6" fmla="*/ 8115300 w 8285163"/>
              <a:gd name="connsiteY6" fmla="*/ 173038 h 1289050"/>
              <a:gd name="connsiteX7" fmla="*/ 7667625 w 8285163"/>
              <a:gd name="connsiteY7" fmla="*/ 39688 h 1289050"/>
              <a:gd name="connsiteX8" fmla="*/ 5467350 w 8285163"/>
              <a:gd name="connsiteY8" fmla="*/ 30163 h 1289050"/>
              <a:gd name="connsiteX9" fmla="*/ 1600200 w 8285163"/>
              <a:gd name="connsiteY9" fmla="*/ 30163 h 1289050"/>
              <a:gd name="connsiteX10" fmla="*/ 180975 w 8285163"/>
              <a:gd name="connsiteY10" fmla="*/ 211138 h 1289050"/>
              <a:gd name="connsiteX11" fmla="*/ 504825 w 8285163"/>
              <a:gd name="connsiteY11" fmla="*/ 1125538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5163" h="1289050">
                <a:moveTo>
                  <a:pt x="504825" y="1125538"/>
                </a:moveTo>
                <a:cubicBezTo>
                  <a:pt x="798512" y="1289050"/>
                  <a:pt x="1214438" y="1181101"/>
                  <a:pt x="1943100" y="1192213"/>
                </a:cubicBezTo>
                <a:cubicBezTo>
                  <a:pt x="2671762" y="1203325"/>
                  <a:pt x="4876800" y="1192213"/>
                  <a:pt x="4876800" y="1192213"/>
                </a:cubicBezTo>
                <a:lnTo>
                  <a:pt x="7258050" y="1201738"/>
                </a:lnTo>
                <a:cubicBezTo>
                  <a:pt x="7789862" y="1203325"/>
                  <a:pt x="7897813" y="1250950"/>
                  <a:pt x="8067675" y="1201738"/>
                </a:cubicBezTo>
                <a:cubicBezTo>
                  <a:pt x="8237537" y="1152526"/>
                  <a:pt x="8269288" y="1077913"/>
                  <a:pt x="8277225" y="906463"/>
                </a:cubicBezTo>
                <a:cubicBezTo>
                  <a:pt x="8285163" y="735013"/>
                  <a:pt x="8216900" y="317500"/>
                  <a:pt x="8115300" y="173038"/>
                </a:cubicBezTo>
                <a:cubicBezTo>
                  <a:pt x="8013700" y="28576"/>
                  <a:pt x="8108950" y="63501"/>
                  <a:pt x="7667625" y="39688"/>
                </a:cubicBezTo>
                <a:cubicBezTo>
                  <a:pt x="7226300" y="15875"/>
                  <a:pt x="5467350" y="30163"/>
                  <a:pt x="5467350" y="30163"/>
                </a:cubicBezTo>
                <a:cubicBezTo>
                  <a:pt x="4456113" y="28576"/>
                  <a:pt x="2481263" y="0"/>
                  <a:pt x="1600200" y="30163"/>
                </a:cubicBezTo>
                <a:cubicBezTo>
                  <a:pt x="719137" y="60326"/>
                  <a:pt x="361950" y="30163"/>
                  <a:pt x="180975" y="211138"/>
                </a:cubicBezTo>
                <a:cubicBezTo>
                  <a:pt x="0" y="392113"/>
                  <a:pt x="211138" y="962026"/>
                  <a:pt x="504825" y="11255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Segoe Script" panose="020B0504020000000003" pitchFamily="34" charset="0"/>
              </a:rPr>
              <a:t>Событийное</a:t>
            </a:r>
            <a:r>
              <a:rPr lang="ru-RU" sz="2400" b="1" dirty="0" smtClean="0">
                <a:latin typeface="Segoe Script" panose="020B0504020000000003" pitchFamily="34" charset="0"/>
              </a:rPr>
              <a:t> </a:t>
            </a:r>
            <a:endParaRPr lang="ru-RU" sz="2400" b="1" dirty="0">
              <a:latin typeface="Segoe Script" panose="020B05040200000000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417" y="-2738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400" b="1" dirty="0">
              <a:solidFill>
                <a:schemeClr val="bg2"/>
              </a:solidFill>
              <a:latin typeface="UrbanSlavic" pitchFamily="50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771665" y="14086"/>
            <a:ext cx="7648575" cy="965200"/>
          </a:xfrm>
          <a:custGeom>
            <a:avLst/>
            <a:gdLst>
              <a:gd name="connsiteX0" fmla="*/ 0 w 7648575"/>
              <a:gd name="connsiteY0" fmla="*/ 790575 h 965200"/>
              <a:gd name="connsiteX1" fmla="*/ 247650 w 7648575"/>
              <a:gd name="connsiteY1" fmla="*/ 904875 h 965200"/>
              <a:gd name="connsiteX2" fmla="*/ 676275 w 7648575"/>
              <a:gd name="connsiteY2" fmla="*/ 914400 h 965200"/>
              <a:gd name="connsiteX3" fmla="*/ 1133475 w 7648575"/>
              <a:gd name="connsiteY3" fmla="*/ 914400 h 965200"/>
              <a:gd name="connsiteX4" fmla="*/ 1704975 w 7648575"/>
              <a:gd name="connsiteY4" fmla="*/ 895350 h 965200"/>
              <a:gd name="connsiteX5" fmla="*/ 2390775 w 7648575"/>
              <a:gd name="connsiteY5" fmla="*/ 904875 h 965200"/>
              <a:gd name="connsiteX6" fmla="*/ 3086100 w 7648575"/>
              <a:gd name="connsiteY6" fmla="*/ 904875 h 965200"/>
              <a:gd name="connsiteX7" fmla="*/ 3971925 w 7648575"/>
              <a:gd name="connsiteY7" fmla="*/ 895350 h 965200"/>
              <a:gd name="connsiteX8" fmla="*/ 4762500 w 7648575"/>
              <a:gd name="connsiteY8" fmla="*/ 914400 h 965200"/>
              <a:gd name="connsiteX9" fmla="*/ 5629275 w 7648575"/>
              <a:gd name="connsiteY9" fmla="*/ 914400 h 965200"/>
              <a:gd name="connsiteX10" fmla="*/ 6410325 w 7648575"/>
              <a:gd name="connsiteY10" fmla="*/ 914400 h 965200"/>
              <a:gd name="connsiteX11" fmla="*/ 6981825 w 7648575"/>
              <a:gd name="connsiteY11" fmla="*/ 923925 h 965200"/>
              <a:gd name="connsiteX12" fmla="*/ 7524750 w 7648575"/>
              <a:gd name="connsiteY12" fmla="*/ 914400 h 965200"/>
              <a:gd name="connsiteX13" fmla="*/ 7639050 w 7648575"/>
              <a:gd name="connsiteY13" fmla="*/ 619125 h 965200"/>
              <a:gd name="connsiteX14" fmla="*/ 7581900 w 7648575"/>
              <a:gd name="connsiteY14" fmla="*/ 333375 h 965200"/>
              <a:gd name="connsiteX15" fmla="*/ 7458075 w 7648575"/>
              <a:gd name="connsiteY15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48575" h="965200">
                <a:moveTo>
                  <a:pt x="0" y="790575"/>
                </a:moveTo>
                <a:cubicBezTo>
                  <a:pt x="67469" y="837406"/>
                  <a:pt x="134938" y="884238"/>
                  <a:pt x="247650" y="904875"/>
                </a:cubicBezTo>
                <a:cubicBezTo>
                  <a:pt x="360362" y="925512"/>
                  <a:pt x="528638" y="912813"/>
                  <a:pt x="676275" y="914400"/>
                </a:cubicBezTo>
                <a:cubicBezTo>
                  <a:pt x="823912" y="915987"/>
                  <a:pt x="962025" y="917575"/>
                  <a:pt x="1133475" y="914400"/>
                </a:cubicBezTo>
                <a:cubicBezTo>
                  <a:pt x="1304925" y="911225"/>
                  <a:pt x="1704975" y="895350"/>
                  <a:pt x="1704975" y="895350"/>
                </a:cubicBezTo>
                <a:lnTo>
                  <a:pt x="2390775" y="904875"/>
                </a:lnTo>
                <a:lnTo>
                  <a:pt x="3086100" y="904875"/>
                </a:lnTo>
                <a:lnTo>
                  <a:pt x="3971925" y="895350"/>
                </a:lnTo>
                <a:cubicBezTo>
                  <a:pt x="4251325" y="896937"/>
                  <a:pt x="4486275" y="911225"/>
                  <a:pt x="4762500" y="914400"/>
                </a:cubicBezTo>
                <a:cubicBezTo>
                  <a:pt x="5038725" y="917575"/>
                  <a:pt x="5629275" y="914400"/>
                  <a:pt x="5629275" y="914400"/>
                </a:cubicBezTo>
                <a:lnTo>
                  <a:pt x="6410325" y="914400"/>
                </a:lnTo>
                <a:lnTo>
                  <a:pt x="6981825" y="923925"/>
                </a:lnTo>
                <a:cubicBezTo>
                  <a:pt x="7167562" y="923925"/>
                  <a:pt x="7415213" y="965200"/>
                  <a:pt x="7524750" y="914400"/>
                </a:cubicBezTo>
                <a:cubicBezTo>
                  <a:pt x="7634287" y="863600"/>
                  <a:pt x="7629525" y="715963"/>
                  <a:pt x="7639050" y="619125"/>
                </a:cubicBezTo>
                <a:cubicBezTo>
                  <a:pt x="7648575" y="522287"/>
                  <a:pt x="7612063" y="436563"/>
                  <a:pt x="7581900" y="333375"/>
                </a:cubicBezTo>
                <a:cubicBezTo>
                  <a:pt x="7551738" y="230188"/>
                  <a:pt x="7504906" y="115094"/>
                  <a:pt x="7458075" y="0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1020355" y="1263581"/>
            <a:ext cx="4289406" cy="2632510"/>
          </a:xfrm>
          <a:custGeom>
            <a:avLst/>
            <a:gdLst>
              <a:gd name="connsiteX0" fmla="*/ 887412 w 5954712"/>
              <a:gd name="connsiteY0" fmla="*/ 171450 h 2422525"/>
              <a:gd name="connsiteX1" fmla="*/ 506412 w 5954712"/>
              <a:gd name="connsiteY1" fmla="*/ 152400 h 2422525"/>
              <a:gd name="connsiteX2" fmla="*/ 306387 w 5954712"/>
              <a:gd name="connsiteY2" fmla="*/ 590550 h 2422525"/>
              <a:gd name="connsiteX3" fmla="*/ 11112 w 5954712"/>
              <a:gd name="connsiteY3" fmla="*/ 800100 h 2422525"/>
              <a:gd name="connsiteX4" fmla="*/ 239712 w 5954712"/>
              <a:gd name="connsiteY4" fmla="*/ 1295400 h 2422525"/>
              <a:gd name="connsiteX5" fmla="*/ 77787 w 5954712"/>
              <a:gd name="connsiteY5" fmla="*/ 1543050 h 2422525"/>
              <a:gd name="connsiteX6" fmla="*/ 173037 w 5954712"/>
              <a:gd name="connsiteY6" fmla="*/ 1914525 h 2422525"/>
              <a:gd name="connsiteX7" fmla="*/ 258762 w 5954712"/>
              <a:gd name="connsiteY7" fmla="*/ 2095500 h 2422525"/>
              <a:gd name="connsiteX8" fmla="*/ 582612 w 5954712"/>
              <a:gd name="connsiteY8" fmla="*/ 2171700 h 2422525"/>
              <a:gd name="connsiteX9" fmla="*/ 925512 w 5954712"/>
              <a:gd name="connsiteY9" fmla="*/ 2409825 h 2422525"/>
              <a:gd name="connsiteX10" fmla="*/ 1868487 w 5954712"/>
              <a:gd name="connsiteY10" fmla="*/ 2247900 h 2422525"/>
              <a:gd name="connsiteX11" fmla="*/ 2449512 w 5954712"/>
              <a:gd name="connsiteY11" fmla="*/ 2381250 h 2422525"/>
              <a:gd name="connsiteX12" fmla="*/ 3144837 w 5954712"/>
              <a:gd name="connsiteY12" fmla="*/ 2209800 h 2422525"/>
              <a:gd name="connsiteX13" fmla="*/ 3497262 w 5954712"/>
              <a:gd name="connsiteY13" fmla="*/ 2085975 h 2422525"/>
              <a:gd name="connsiteX14" fmla="*/ 3973512 w 5954712"/>
              <a:gd name="connsiteY14" fmla="*/ 2362200 h 2422525"/>
              <a:gd name="connsiteX15" fmla="*/ 4649787 w 5954712"/>
              <a:gd name="connsiteY15" fmla="*/ 2162175 h 2422525"/>
              <a:gd name="connsiteX16" fmla="*/ 5392737 w 5954712"/>
              <a:gd name="connsiteY16" fmla="*/ 2257425 h 2422525"/>
              <a:gd name="connsiteX17" fmla="*/ 5688012 w 5954712"/>
              <a:gd name="connsiteY17" fmla="*/ 1914525 h 2422525"/>
              <a:gd name="connsiteX18" fmla="*/ 5916612 w 5954712"/>
              <a:gd name="connsiteY18" fmla="*/ 1752600 h 2422525"/>
              <a:gd name="connsiteX19" fmla="*/ 5897562 w 5954712"/>
              <a:gd name="connsiteY19" fmla="*/ 1304925 h 2422525"/>
              <a:gd name="connsiteX20" fmla="*/ 5945187 w 5954712"/>
              <a:gd name="connsiteY20" fmla="*/ 866775 h 2422525"/>
              <a:gd name="connsiteX21" fmla="*/ 5840412 w 5954712"/>
              <a:gd name="connsiteY21" fmla="*/ 381000 h 2422525"/>
              <a:gd name="connsiteX22" fmla="*/ 5611812 w 5954712"/>
              <a:gd name="connsiteY22" fmla="*/ 47625 h 2422525"/>
              <a:gd name="connsiteX23" fmla="*/ 4983162 w 5954712"/>
              <a:gd name="connsiteY23" fmla="*/ 95250 h 2422525"/>
              <a:gd name="connsiteX24" fmla="*/ 4564062 w 5954712"/>
              <a:gd name="connsiteY24" fmla="*/ 9525 h 2422525"/>
              <a:gd name="connsiteX25" fmla="*/ 3878262 w 5954712"/>
              <a:gd name="connsiteY25" fmla="*/ 133350 h 2422525"/>
              <a:gd name="connsiteX26" fmla="*/ 2916237 w 5954712"/>
              <a:gd name="connsiteY26" fmla="*/ 66675 h 2422525"/>
              <a:gd name="connsiteX27" fmla="*/ 2649537 w 5954712"/>
              <a:gd name="connsiteY27" fmla="*/ 247650 h 2422525"/>
              <a:gd name="connsiteX28" fmla="*/ 1554162 w 5954712"/>
              <a:gd name="connsiteY28" fmla="*/ 114300 h 2422525"/>
              <a:gd name="connsiteX29" fmla="*/ 887412 w 5954712"/>
              <a:gd name="connsiteY29" fmla="*/ 171450 h 24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54712" h="2422525">
                <a:moveTo>
                  <a:pt x="887412" y="171450"/>
                </a:moveTo>
                <a:cubicBezTo>
                  <a:pt x="712787" y="177800"/>
                  <a:pt x="603249" y="82550"/>
                  <a:pt x="506412" y="152400"/>
                </a:cubicBezTo>
                <a:cubicBezTo>
                  <a:pt x="409575" y="222250"/>
                  <a:pt x="388937" y="482600"/>
                  <a:pt x="306387" y="590550"/>
                </a:cubicBezTo>
                <a:cubicBezTo>
                  <a:pt x="223837" y="698500"/>
                  <a:pt x="22224" y="682625"/>
                  <a:pt x="11112" y="800100"/>
                </a:cubicBezTo>
                <a:cubicBezTo>
                  <a:pt x="0" y="917575"/>
                  <a:pt x="228599" y="1171575"/>
                  <a:pt x="239712" y="1295400"/>
                </a:cubicBezTo>
                <a:cubicBezTo>
                  <a:pt x="250825" y="1419225"/>
                  <a:pt x="88899" y="1439863"/>
                  <a:pt x="77787" y="1543050"/>
                </a:cubicBezTo>
                <a:cubicBezTo>
                  <a:pt x="66675" y="1646237"/>
                  <a:pt x="142875" y="1822450"/>
                  <a:pt x="173037" y="1914525"/>
                </a:cubicBezTo>
                <a:cubicBezTo>
                  <a:pt x="203199" y="2006600"/>
                  <a:pt x="190500" y="2052638"/>
                  <a:pt x="258762" y="2095500"/>
                </a:cubicBezTo>
                <a:cubicBezTo>
                  <a:pt x="327024" y="2138362"/>
                  <a:pt x="471487" y="2119313"/>
                  <a:pt x="582612" y="2171700"/>
                </a:cubicBezTo>
                <a:cubicBezTo>
                  <a:pt x="693737" y="2224087"/>
                  <a:pt x="711199" y="2397125"/>
                  <a:pt x="925512" y="2409825"/>
                </a:cubicBezTo>
                <a:cubicBezTo>
                  <a:pt x="1139825" y="2422525"/>
                  <a:pt x="1614487" y="2252663"/>
                  <a:pt x="1868487" y="2247900"/>
                </a:cubicBezTo>
                <a:cubicBezTo>
                  <a:pt x="2122487" y="2243137"/>
                  <a:pt x="2236787" y="2387600"/>
                  <a:pt x="2449512" y="2381250"/>
                </a:cubicBezTo>
                <a:cubicBezTo>
                  <a:pt x="2662237" y="2374900"/>
                  <a:pt x="2970212" y="2259013"/>
                  <a:pt x="3144837" y="2209800"/>
                </a:cubicBezTo>
                <a:cubicBezTo>
                  <a:pt x="3319462" y="2160588"/>
                  <a:pt x="3359149" y="2060575"/>
                  <a:pt x="3497262" y="2085975"/>
                </a:cubicBezTo>
                <a:cubicBezTo>
                  <a:pt x="3635375" y="2111375"/>
                  <a:pt x="3781425" y="2349500"/>
                  <a:pt x="3973512" y="2362200"/>
                </a:cubicBezTo>
                <a:cubicBezTo>
                  <a:pt x="4165599" y="2374900"/>
                  <a:pt x="4413250" y="2179638"/>
                  <a:pt x="4649787" y="2162175"/>
                </a:cubicBezTo>
                <a:cubicBezTo>
                  <a:pt x="4886325" y="2144713"/>
                  <a:pt x="5219700" y="2298700"/>
                  <a:pt x="5392737" y="2257425"/>
                </a:cubicBezTo>
                <a:cubicBezTo>
                  <a:pt x="5565774" y="2216150"/>
                  <a:pt x="5600699" y="1998663"/>
                  <a:pt x="5688012" y="1914525"/>
                </a:cubicBezTo>
                <a:cubicBezTo>
                  <a:pt x="5775325" y="1830387"/>
                  <a:pt x="5881687" y="1854200"/>
                  <a:pt x="5916612" y="1752600"/>
                </a:cubicBezTo>
                <a:cubicBezTo>
                  <a:pt x="5951537" y="1651000"/>
                  <a:pt x="5892800" y="1452562"/>
                  <a:pt x="5897562" y="1304925"/>
                </a:cubicBezTo>
                <a:cubicBezTo>
                  <a:pt x="5902324" y="1157288"/>
                  <a:pt x="5954712" y="1020762"/>
                  <a:pt x="5945187" y="866775"/>
                </a:cubicBezTo>
                <a:cubicBezTo>
                  <a:pt x="5935662" y="712788"/>
                  <a:pt x="5895974" y="517525"/>
                  <a:pt x="5840412" y="381000"/>
                </a:cubicBezTo>
                <a:cubicBezTo>
                  <a:pt x="5784850" y="244475"/>
                  <a:pt x="5754687" y="95250"/>
                  <a:pt x="5611812" y="47625"/>
                </a:cubicBezTo>
                <a:cubicBezTo>
                  <a:pt x="5468937" y="0"/>
                  <a:pt x="5157787" y="101600"/>
                  <a:pt x="4983162" y="95250"/>
                </a:cubicBezTo>
                <a:cubicBezTo>
                  <a:pt x="4808537" y="88900"/>
                  <a:pt x="4748212" y="3175"/>
                  <a:pt x="4564062" y="9525"/>
                </a:cubicBezTo>
                <a:cubicBezTo>
                  <a:pt x="4379912" y="15875"/>
                  <a:pt x="4152899" y="123825"/>
                  <a:pt x="3878262" y="133350"/>
                </a:cubicBezTo>
                <a:cubicBezTo>
                  <a:pt x="3603625" y="142875"/>
                  <a:pt x="3121024" y="47625"/>
                  <a:pt x="2916237" y="66675"/>
                </a:cubicBezTo>
                <a:cubicBezTo>
                  <a:pt x="2711450" y="85725"/>
                  <a:pt x="2876550" y="239713"/>
                  <a:pt x="2649537" y="247650"/>
                </a:cubicBezTo>
                <a:cubicBezTo>
                  <a:pt x="2422525" y="255588"/>
                  <a:pt x="1854199" y="128587"/>
                  <a:pt x="1554162" y="114300"/>
                </a:cubicBezTo>
                <a:cubicBezTo>
                  <a:pt x="1254125" y="100013"/>
                  <a:pt x="1062037" y="165100"/>
                  <a:pt x="887412" y="17145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rot="9977822">
            <a:off x="5608677" y="1630089"/>
            <a:ext cx="689019" cy="230777"/>
          </a:xfrm>
          <a:custGeom>
            <a:avLst/>
            <a:gdLst>
              <a:gd name="connsiteX0" fmla="*/ 0 w 990600"/>
              <a:gd name="connsiteY0" fmla="*/ 53975 h 331787"/>
              <a:gd name="connsiteX1" fmla="*/ 133350 w 990600"/>
              <a:gd name="connsiteY1" fmla="*/ 311150 h 331787"/>
              <a:gd name="connsiteX2" fmla="*/ 314325 w 990600"/>
              <a:gd name="connsiteY2" fmla="*/ 15875 h 331787"/>
              <a:gd name="connsiteX3" fmla="*/ 466725 w 990600"/>
              <a:gd name="connsiteY3" fmla="*/ 330200 h 331787"/>
              <a:gd name="connsiteX4" fmla="*/ 647700 w 990600"/>
              <a:gd name="connsiteY4" fmla="*/ 6350 h 331787"/>
              <a:gd name="connsiteX5" fmla="*/ 800100 w 990600"/>
              <a:gd name="connsiteY5" fmla="*/ 292100 h 331787"/>
              <a:gd name="connsiteX6" fmla="*/ 990600 w 990600"/>
              <a:gd name="connsiteY6" fmla="*/ 2540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" h="331787">
                <a:moveTo>
                  <a:pt x="0" y="53975"/>
                </a:moveTo>
                <a:cubicBezTo>
                  <a:pt x="40481" y="185737"/>
                  <a:pt x="80963" y="317500"/>
                  <a:pt x="133350" y="311150"/>
                </a:cubicBezTo>
                <a:cubicBezTo>
                  <a:pt x="185737" y="304800"/>
                  <a:pt x="258763" y="12700"/>
                  <a:pt x="314325" y="15875"/>
                </a:cubicBezTo>
                <a:cubicBezTo>
                  <a:pt x="369887" y="19050"/>
                  <a:pt x="411163" y="331787"/>
                  <a:pt x="466725" y="330200"/>
                </a:cubicBezTo>
                <a:cubicBezTo>
                  <a:pt x="522287" y="328613"/>
                  <a:pt x="592138" y="12700"/>
                  <a:pt x="647700" y="6350"/>
                </a:cubicBezTo>
                <a:cubicBezTo>
                  <a:pt x="703262" y="0"/>
                  <a:pt x="742950" y="288925"/>
                  <a:pt x="800100" y="292100"/>
                </a:cubicBezTo>
                <a:cubicBezTo>
                  <a:pt x="857250" y="295275"/>
                  <a:pt x="923925" y="160337"/>
                  <a:pt x="990600" y="2540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rot="8124347" flipV="1">
            <a:off x="5226317" y="5850030"/>
            <a:ext cx="416971" cy="178102"/>
          </a:xfrm>
          <a:custGeom>
            <a:avLst/>
            <a:gdLst>
              <a:gd name="connsiteX0" fmla="*/ 0 w 990600"/>
              <a:gd name="connsiteY0" fmla="*/ 53975 h 331787"/>
              <a:gd name="connsiteX1" fmla="*/ 133350 w 990600"/>
              <a:gd name="connsiteY1" fmla="*/ 311150 h 331787"/>
              <a:gd name="connsiteX2" fmla="*/ 314325 w 990600"/>
              <a:gd name="connsiteY2" fmla="*/ 15875 h 331787"/>
              <a:gd name="connsiteX3" fmla="*/ 466725 w 990600"/>
              <a:gd name="connsiteY3" fmla="*/ 330200 h 331787"/>
              <a:gd name="connsiteX4" fmla="*/ 647700 w 990600"/>
              <a:gd name="connsiteY4" fmla="*/ 6350 h 331787"/>
              <a:gd name="connsiteX5" fmla="*/ 800100 w 990600"/>
              <a:gd name="connsiteY5" fmla="*/ 292100 h 331787"/>
              <a:gd name="connsiteX6" fmla="*/ 990600 w 990600"/>
              <a:gd name="connsiteY6" fmla="*/ 2540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" h="331787">
                <a:moveTo>
                  <a:pt x="0" y="53975"/>
                </a:moveTo>
                <a:cubicBezTo>
                  <a:pt x="40481" y="185737"/>
                  <a:pt x="80963" y="317500"/>
                  <a:pt x="133350" y="311150"/>
                </a:cubicBezTo>
                <a:cubicBezTo>
                  <a:pt x="185737" y="304800"/>
                  <a:pt x="258763" y="12700"/>
                  <a:pt x="314325" y="15875"/>
                </a:cubicBezTo>
                <a:cubicBezTo>
                  <a:pt x="369887" y="19050"/>
                  <a:pt x="411163" y="331787"/>
                  <a:pt x="466725" y="330200"/>
                </a:cubicBezTo>
                <a:cubicBezTo>
                  <a:pt x="522287" y="328613"/>
                  <a:pt x="592138" y="12700"/>
                  <a:pt x="647700" y="6350"/>
                </a:cubicBezTo>
                <a:cubicBezTo>
                  <a:pt x="703262" y="0"/>
                  <a:pt x="742950" y="288925"/>
                  <a:pt x="800100" y="292100"/>
                </a:cubicBezTo>
                <a:cubicBezTo>
                  <a:pt x="857250" y="295275"/>
                  <a:pt x="923925" y="160337"/>
                  <a:pt x="990600" y="2540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1675" y="1844824"/>
            <a:ext cx="1519011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1609">
            <a:off x="685393" y="3280542"/>
            <a:ext cx="6699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90" y="2358632"/>
            <a:ext cx="2685483" cy="325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6" y="1437651"/>
            <a:ext cx="4508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6" y="6158511"/>
            <a:ext cx="45085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898" y="518850"/>
            <a:ext cx="47387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063758" y="6246521"/>
            <a:ext cx="864096" cy="38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0" y="1163376"/>
            <a:ext cx="4777340" cy="546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7180" flipH="1" flipV="1">
            <a:off x="10815559" y="1153610"/>
            <a:ext cx="664970" cy="71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10194" y="257597"/>
            <a:ext cx="1046054" cy="121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47334" y="1745477"/>
            <a:ext cx="44893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Событийное </a:t>
            </a:r>
            <a:r>
              <a:rPr lang="ru-RU" sz="1600" b="1" dirty="0" err="1">
                <a:latin typeface="Segoe Script" panose="020B0504020000000003" pitchFamily="34" charset="0"/>
              </a:rPr>
              <a:t>волонтерство</a:t>
            </a:r>
            <a:r>
              <a:rPr lang="ru-RU" sz="1600" b="1" dirty="0">
                <a:latin typeface="Segoe Script" panose="020B0504020000000003" pitchFamily="34" charset="0"/>
              </a:rPr>
              <a:t> </a:t>
            </a:r>
            <a:r>
              <a:rPr lang="ru-RU" sz="1600" dirty="0">
                <a:latin typeface="Segoe Script" panose="020B0504020000000003" pitchFamily="34" charset="0"/>
              </a:rPr>
              <a:t>- это активное участие в организации и проведении различных </a:t>
            </a:r>
            <a:r>
              <a:rPr lang="ru-RU" sz="1600" dirty="0" smtClean="0">
                <a:latin typeface="Segoe Script" panose="020B0504020000000003" pitchFamily="34" charset="0"/>
              </a:rPr>
              <a:t>мероприятий.</a:t>
            </a:r>
          </a:p>
          <a:p>
            <a:pPr algn="ctr"/>
            <a:endParaRPr lang="ru-RU" sz="1600" dirty="0">
              <a:latin typeface="Segoe Script" panose="020B0504020000000003" pitchFamily="34" charset="0"/>
            </a:endParaRPr>
          </a:p>
          <a:p>
            <a:pPr algn="ctr"/>
            <a:r>
              <a:rPr lang="ru-RU" sz="1600" dirty="0" smtClean="0">
                <a:latin typeface="Segoe Script" panose="020B0504020000000003" pitchFamily="34" charset="0"/>
              </a:rPr>
              <a:t>Волонтеры СГУ принимали участие: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Зимней </a:t>
            </a:r>
            <a:r>
              <a:rPr lang="ru-RU" sz="1600" dirty="0">
                <a:latin typeface="Segoe Script" panose="020B0504020000000003" pitchFamily="34" charset="0"/>
              </a:rPr>
              <a:t>Универсиады </a:t>
            </a:r>
            <a:r>
              <a:rPr lang="ru-RU" sz="1600" dirty="0" smtClean="0">
                <a:latin typeface="Segoe Script" panose="020B0504020000000003" pitchFamily="34" charset="0"/>
              </a:rPr>
              <a:t>в </a:t>
            </a:r>
            <a:r>
              <a:rPr lang="ru-RU" sz="1600" dirty="0">
                <a:latin typeface="Segoe Script" panose="020B0504020000000003" pitchFamily="34" charset="0"/>
              </a:rPr>
              <a:t>Красноярске;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Олимпийских </a:t>
            </a:r>
            <a:r>
              <a:rPr lang="ru-RU" sz="1600" dirty="0">
                <a:latin typeface="Segoe Script" panose="020B0504020000000003" pitchFamily="34" charset="0"/>
              </a:rPr>
              <a:t>игр </a:t>
            </a:r>
            <a:r>
              <a:rPr lang="ru-RU" sz="1600" dirty="0" smtClean="0">
                <a:latin typeface="Segoe Script" panose="020B0504020000000003" pitchFamily="34" charset="0"/>
              </a:rPr>
              <a:t>в </a:t>
            </a:r>
            <a:r>
              <a:rPr lang="ru-RU" sz="1600" dirty="0">
                <a:latin typeface="Segoe Script" panose="020B0504020000000003" pitchFamily="34" charset="0"/>
              </a:rPr>
              <a:t>Рио-де-Жанейро;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Международной </a:t>
            </a:r>
            <a:r>
              <a:rPr lang="ru-RU" sz="1600" dirty="0">
                <a:latin typeface="Segoe Script" panose="020B0504020000000003" pitchFamily="34" charset="0"/>
              </a:rPr>
              <a:t>выставке-форуме «Россия» в Москве;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Международном  турнире </a:t>
            </a:r>
            <a:r>
              <a:rPr lang="ru-RU" sz="1600" dirty="0">
                <a:latin typeface="Segoe Script" panose="020B0504020000000003" pitchFamily="34" charset="0"/>
              </a:rPr>
              <a:t>«Игры Будущего» </a:t>
            </a:r>
            <a:r>
              <a:rPr lang="ru-RU" sz="1600" dirty="0" smtClean="0">
                <a:latin typeface="Segoe Script" panose="020B0504020000000003" pitchFamily="34" charset="0"/>
              </a:rPr>
              <a:t>в </a:t>
            </a:r>
            <a:r>
              <a:rPr lang="ru-RU" sz="1600" dirty="0">
                <a:latin typeface="Segoe Script" panose="020B0504020000000003" pitchFamily="34" charset="0"/>
              </a:rPr>
              <a:t>Казани;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Всемирном фестивале </a:t>
            </a:r>
            <a:r>
              <a:rPr lang="ru-RU" sz="1600" dirty="0">
                <a:latin typeface="Segoe Script" panose="020B0504020000000003" pitchFamily="34" charset="0"/>
              </a:rPr>
              <a:t>молодежи </a:t>
            </a:r>
            <a:r>
              <a:rPr lang="ru-RU" sz="1600" dirty="0" smtClean="0">
                <a:latin typeface="Segoe Script" panose="020B0504020000000003" pitchFamily="34" charset="0"/>
              </a:rPr>
              <a:t>в Сочи</a:t>
            </a:r>
            <a:endParaRPr lang="ru-RU" sz="1600" dirty="0">
              <a:latin typeface="Segoe Script" panose="020B050402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43" y="387698"/>
            <a:ext cx="3561038" cy="28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Полилиния 59"/>
          <p:cNvSpPr/>
          <p:nvPr/>
        </p:nvSpPr>
        <p:spPr>
          <a:xfrm rot="19010241" flipV="1">
            <a:off x="6800752" y="-49867"/>
            <a:ext cx="1889124" cy="950807"/>
          </a:xfrm>
          <a:custGeom>
            <a:avLst/>
            <a:gdLst>
              <a:gd name="connsiteX0" fmla="*/ 128587 w 1889124"/>
              <a:gd name="connsiteY0" fmla="*/ 63500 h 1574800"/>
              <a:gd name="connsiteX1" fmla="*/ 42862 w 1889124"/>
              <a:gd name="connsiteY1" fmla="*/ 473075 h 1574800"/>
              <a:gd name="connsiteX2" fmla="*/ 61912 w 1889124"/>
              <a:gd name="connsiteY2" fmla="*/ 1006475 h 1574800"/>
              <a:gd name="connsiteX3" fmla="*/ 414337 w 1889124"/>
              <a:gd name="connsiteY3" fmla="*/ 1501775 h 1574800"/>
              <a:gd name="connsiteX4" fmla="*/ 1100137 w 1889124"/>
              <a:gd name="connsiteY4" fmla="*/ 1444625 h 1574800"/>
              <a:gd name="connsiteX5" fmla="*/ 1795462 w 1889124"/>
              <a:gd name="connsiteY5" fmla="*/ 1206500 h 1574800"/>
              <a:gd name="connsiteX6" fmla="*/ 1662112 w 1889124"/>
              <a:gd name="connsiteY6" fmla="*/ 892175 h 1574800"/>
              <a:gd name="connsiteX7" fmla="*/ 1166812 w 1889124"/>
              <a:gd name="connsiteY7" fmla="*/ 1025525 h 1574800"/>
              <a:gd name="connsiteX8" fmla="*/ 595312 w 1889124"/>
              <a:gd name="connsiteY8" fmla="*/ 1130300 h 1574800"/>
              <a:gd name="connsiteX9" fmla="*/ 404812 w 1889124"/>
              <a:gd name="connsiteY9" fmla="*/ 615950 h 1574800"/>
              <a:gd name="connsiteX10" fmla="*/ 481012 w 1889124"/>
              <a:gd name="connsiteY10" fmla="*/ 92075 h 1574800"/>
              <a:gd name="connsiteX11" fmla="*/ 128587 w 1889124"/>
              <a:gd name="connsiteY11" fmla="*/ 6350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89124" h="1574800">
                <a:moveTo>
                  <a:pt x="128587" y="63500"/>
                </a:moveTo>
                <a:cubicBezTo>
                  <a:pt x="55562" y="127000"/>
                  <a:pt x="53974" y="315913"/>
                  <a:pt x="42862" y="473075"/>
                </a:cubicBezTo>
                <a:cubicBezTo>
                  <a:pt x="31750" y="630237"/>
                  <a:pt x="0" y="835025"/>
                  <a:pt x="61912" y="1006475"/>
                </a:cubicBezTo>
                <a:cubicBezTo>
                  <a:pt x="123824" y="1177925"/>
                  <a:pt x="241300" y="1428750"/>
                  <a:pt x="414337" y="1501775"/>
                </a:cubicBezTo>
                <a:cubicBezTo>
                  <a:pt x="587374" y="1574800"/>
                  <a:pt x="869950" y="1493837"/>
                  <a:pt x="1100137" y="1444625"/>
                </a:cubicBezTo>
                <a:cubicBezTo>
                  <a:pt x="1330324" y="1395413"/>
                  <a:pt x="1701800" y="1298575"/>
                  <a:pt x="1795462" y="1206500"/>
                </a:cubicBezTo>
                <a:cubicBezTo>
                  <a:pt x="1889124" y="1114425"/>
                  <a:pt x="1766887" y="922337"/>
                  <a:pt x="1662112" y="892175"/>
                </a:cubicBezTo>
                <a:cubicBezTo>
                  <a:pt x="1557337" y="862013"/>
                  <a:pt x="1344612" y="985838"/>
                  <a:pt x="1166812" y="1025525"/>
                </a:cubicBezTo>
                <a:cubicBezTo>
                  <a:pt x="989012" y="1065213"/>
                  <a:pt x="722312" y="1198563"/>
                  <a:pt x="595312" y="1130300"/>
                </a:cubicBezTo>
                <a:cubicBezTo>
                  <a:pt x="468312" y="1062038"/>
                  <a:pt x="423862" y="788988"/>
                  <a:pt x="404812" y="615950"/>
                </a:cubicBezTo>
                <a:cubicBezTo>
                  <a:pt x="385762" y="442913"/>
                  <a:pt x="528637" y="182562"/>
                  <a:pt x="481012" y="92075"/>
                </a:cubicBezTo>
                <a:cubicBezTo>
                  <a:pt x="433387" y="1588"/>
                  <a:pt x="201612" y="0"/>
                  <a:pt x="128587" y="635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-436132" y="-63951"/>
            <a:ext cx="6947898" cy="1377981"/>
          </a:xfrm>
          <a:custGeom>
            <a:avLst/>
            <a:gdLst>
              <a:gd name="connsiteX0" fmla="*/ 644525 w 5938838"/>
              <a:gd name="connsiteY0" fmla="*/ 1327150 h 1687512"/>
              <a:gd name="connsiteX1" fmla="*/ 1187450 w 5938838"/>
              <a:gd name="connsiteY1" fmla="*/ 1527175 h 1687512"/>
              <a:gd name="connsiteX2" fmla="*/ 2025650 w 5938838"/>
              <a:gd name="connsiteY2" fmla="*/ 1441450 h 1687512"/>
              <a:gd name="connsiteX3" fmla="*/ 3197225 w 5938838"/>
              <a:gd name="connsiteY3" fmla="*/ 1679575 h 1687512"/>
              <a:gd name="connsiteX4" fmla="*/ 4168775 w 5938838"/>
              <a:gd name="connsiteY4" fmla="*/ 1393825 h 1687512"/>
              <a:gd name="connsiteX5" fmla="*/ 4873625 w 5938838"/>
              <a:gd name="connsiteY5" fmla="*/ 1574800 h 1687512"/>
              <a:gd name="connsiteX6" fmla="*/ 5778500 w 5938838"/>
              <a:gd name="connsiteY6" fmla="*/ 1384300 h 1687512"/>
              <a:gd name="connsiteX7" fmla="*/ 5626100 w 5938838"/>
              <a:gd name="connsiteY7" fmla="*/ 241300 h 1687512"/>
              <a:gd name="connsiteX8" fmla="*/ 3902075 w 5938838"/>
              <a:gd name="connsiteY8" fmla="*/ 193675 h 1687512"/>
              <a:gd name="connsiteX9" fmla="*/ 539750 w 5938838"/>
              <a:gd name="connsiteY9" fmla="*/ 193675 h 1687512"/>
              <a:gd name="connsiteX10" fmla="*/ 644525 w 5938838"/>
              <a:gd name="connsiteY10" fmla="*/ 1327150 h 168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8838" h="1687512">
                <a:moveTo>
                  <a:pt x="644525" y="1327150"/>
                </a:moveTo>
                <a:cubicBezTo>
                  <a:pt x="752475" y="1549400"/>
                  <a:pt x="957263" y="1508125"/>
                  <a:pt x="1187450" y="1527175"/>
                </a:cubicBezTo>
                <a:cubicBezTo>
                  <a:pt x="1417637" y="1546225"/>
                  <a:pt x="1690688" y="1416050"/>
                  <a:pt x="2025650" y="1441450"/>
                </a:cubicBezTo>
                <a:cubicBezTo>
                  <a:pt x="2360612" y="1466850"/>
                  <a:pt x="2840038" y="1687512"/>
                  <a:pt x="3197225" y="1679575"/>
                </a:cubicBezTo>
                <a:cubicBezTo>
                  <a:pt x="3554412" y="1671638"/>
                  <a:pt x="3889375" y="1411288"/>
                  <a:pt x="4168775" y="1393825"/>
                </a:cubicBezTo>
                <a:cubicBezTo>
                  <a:pt x="4448175" y="1376362"/>
                  <a:pt x="4605338" y="1576387"/>
                  <a:pt x="4873625" y="1574800"/>
                </a:cubicBezTo>
                <a:cubicBezTo>
                  <a:pt x="5141912" y="1573213"/>
                  <a:pt x="5653087" y="1606550"/>
                  <a:pt x="5778500" y="1384300"/>
                </a:cubicBezTo>
                <a:cubicBezTo>
                  <a:pt x="5903913" y="1162050"/>
                  <a:pt x="5938838" y="439738"/>
                  <a:pt x="5626100" y="241300"/>
                </a:cubicBezTo>
                <a:cubicBezTo>
                  <a:pt x="5313363" y="42862"/>
                  <a:pt x="3902075" y="193675"/>
                  <a:pt x="3902075" y="193675"/>
                </a:cubicBezTo>
                <a:cubicBezTo>
                  <a:pt x="3054350" y="185738"/>
                  <a:pt x="1079500" y="0"/>
                  <a:pt x="539750" y="193675"/>
                </a:cubicBezTo>
                <a:cubicBezTo>
                  <a:pt x="0" y="387350"/>
                  <a:pt x="536575" y="1104900"/>
                  <a:pt x="644525" y="132715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16218" y="223607"/>
            <a:ext cx="324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  <a:latin typeface="Segoe Script" panose="020B0504020000000003" pitchFamily="34" charset="0"/>
              </a:rPr>
              <a:t>Социальное</a:t>
            </a:r>
            <a:endParaRPr lang="ru-RU" sz="3600" b="1" dirty="0">
              <a:solidFill>
                <a:schemeClr val="accent6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26574" y="116632"/>
            <a:ext cx="6113076" cy="1083518"/>
          </a:xfrm>
          <a:custGeom>
            <a:avLst/>
            <a:gdLst>
              <a:gd name="connsiteX0" fmla="*/ 0 w 5165725"/>
              <a:gd name="connsiteY0" fmla="*/ 714375 h 1316038"/>
              <a:gd name="connsiteX1" fmla="*/ 171450 w 5165725"/>
              <a:gd name="connsiteY1" fmla="*/ 1019175 h 1316038"/>
              <a:gd name="connsiteX2" fmla="*/ 295275 w 5165725"/>
              <a:gd name="connsiteY2" fmla="*/ 1143000 h 1316038"/>
              <a:gd name="connsiteX3" fmla="*/ 676275 w 5165725"/>
              <a:gd name="connsiteY3" fmla="*/ 1171575 h 1316038"/>
              <a:gd name="connsiteX4" fmla="*/ 1047750 w 5165725"/>
              <a:gd name="connsiteY4" fmla="*/ 1104900 h 1316038"/>
              <a:gd name="connsiteX5" fmla="*/ 1295400 w 5165725"/>
              <a:gd name="connsiteY5" fmla="*/ 1095375 h 1316038"/>
              <a:gd name="connsiteX6" fmla="*/ 1619250 w 5165725"/>
              <a:gd name="connsiteY6" fmla="*/ 1133475 h 1316038"/>
              <a:gd name="connsiteX7" fmla="*/ 1924050 w 5165725"/>
              <a:gd name="connsiteY7" fmla="*/ 1200150 h 1316038"/>
              <a:gd name="connsiteX8" fmla="*/ 2181225 w 5165725"/>
              <a:gd name="connsiteY8" fmla="*/ 1257300 h 1316038"/>
              <a:gd name="connsiteX9" fmla="*/ 2324100 w 5165725"/>
              <a:gd name="connsiteY9" fmla="*/ 1295400 h 1316038"/>
              <a:gd name="connsiteX10" fmla="*/ 2514600 w 5165725"/>
              <a:gd name="connsiteY10" fmla="*/ 1314450 h 1316038"/>
              <a:gd name="connsiteX11" fmla="*/ 2828925 w 5165725"/>
              <a:gd name="connsiteY11" fmla="*/ 1285875 h 1316038"/>
              <a:gd name="connsiteX12" fmla="*/ 3143250 w 5165725"/>
              <a:gd name="connsiteY12" fmla="*/ 1152525 h 1316038"/>
              <a:gd name="connsiteX13" fmla="*/ 3381375 w 5165725"/>
              <a:gd name="connsiteY13" fmla="*/ 1066800 h 1316038"/>
              <a:gd name="connsiteX14" fmla="*/ 3600450 w 5165725"/>
              <a:gd name="connsiteY14" fmla="*/ 1047750 h 1316038"/>
              <a:gd name="connsiteX15" fmla="*/ 3810000 w 5165725"/>
              <a:gd name="connsiteY15" fmla="*/ 1057275 h 1316038"/>
              <a:gd name="connsiteX16" fmla="*/ 4029075 w 5165725"/>
              <a:gd name="connsiteY16" fmla="*/ 1152525 h 1316038"/>
              <a:gd name="connsiteX17" fmla="*/ 4229100 w 5165725"/>
              <a:gd name="connsiteY17" fmla="*/ 1219200 h 1316038"/>
              <a:gd name="connsiteX18" fmla="*/ 4533900 w 5165725"/>
              <a:gd name="connsiteY18" fmla="*/ 1219200 h 1316038"/>
              <a:gd name="connsiteX19" fmla="*/ 4857750 w 5165725"/>
              <a:gd name="connsiteY19" fmla="*/ 1200150 h 1316038"/>
              <a:gd name="connsiteX20" fmla="*/ 5048250 w 5165725"/>
              <a:gd name="connsiteY20" fmla="*/ 1104900 h 1316038"/>
              <a:gd name="connsiteX21" fmla="*/ 5143500 w 5165725"/>
              <a:gd name="connsiteY21" fmla="*/ 914400 h 1316038"/>
              <a:gd name="connsiteX22" fmla="*/ 5162550 w 5165725"/>
              <a:gd name="connsiteY22" fmla="*/ 666750 h 1316038"/>
              <a:gd name="connsiteX23" fmla="*/ 5124450 w 5165725"/>
              <a:gd name="connsiteY23" fmla="*/ 323850 h 1316038"/>
              <a:gd name="connsiteX24" fmla="*/ 5019675 w 5165725"/>
              <a:gd name="connsiteY24" fmla="*/ 76200 h 1316038"/>
              <a:gd name="connsiteX25" fmla="*/ 4905375 w 5165725"/>
              <a:gd name="connsiteY25" fmla="*/ 0 h 131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65725" h="1316038">
                <a:moveTo>
                  <a:pt x="0" y="714375"/>
                </a:moveTo>
                <a:cubicBezTo>
                  <a:pt x="61118" y="831056"/>
                  <a:pt x="122237" y="947738"/>
                  <a:pt x="171450" y="1019175"/>
                </a:cubicBezTo>
                <a:cubicBezTo>
                  <a:pt x="220663" y="1090613"/>
                  <a:pt x="211138" y="1117600"/>
                  <a:pt x="295275" y="1143000"/>
                </a:cubicBezTo>
                <a:cubicBezTo>
                  <a:pt x="379413" y="1168400"/>
                  <a:pt x="550863" y="1177925"/>
                  <a:pt x="676275" y="1171575"/>
                </a:cubicBezTo>
                <a:cubicBezTo>
                  <a:pt x="801688" y="1165225"/>
                  <a:pt x="944563" y="1117600"/>
                  <a:pt x="1047750" y="1104900"/>
                </a:cubicBezTo>
                <a:cubicBezTo>
                  <a:pt x="1150937" y="1092200"/>
                  <a:pt x="1200150" y="1090613"/>
                  <a:pt x="1295400" y="1095375"/>
                </a:cubicBezTo>
                <a:cubicBezTo>
                  <a:pt x="1390650" y="1100137"/>
                  <a:pt x="1514475" y="1116013"/>
                  <a:pt x="1619250" y="1133475"/>
                </a:cubicBezTo>
                <a:cubicBezTo>
                  <a:pt x="1724025" y="1150937"/>
                  <a:pt x="1924050" y="1200150"/>
                  <a:pt x="1924050" y="1200150"/>
                </a:cubicBezTo>
                <a:lnTo>
                  <a:pt x="2181225" y="1257300"/>
                </a:lnTo>
                <a:cubicBezTo>
                  <a:pt x="2247900" y="1273175"/>
                  <a:pt x="2268538" y="1285875"/>
                  <a:pt x="2324100" y="1295400"/>
                </a:cubicBezTo>
                <a:cubicBezTo>
                  <a:pt x="2379662" y="1304925"/>
                  <a:pt x="2430463" y="1316038"/>
                  <a:pt x="2514600" y="1314450"/>
                </a:cubicBezTo>
                <a:cubicBezTo>
                  <a:pt x="2598738" y="1312863"/>
                  <a:pt x="2724150" y="1312863"/>
                  <a:pt x="2828925" y="1285875"/>
                </a:cubicBezTo>
                <a:cubicBezTo>
                  <a:pt x="2933700" y="1258888"/>
                  <a:pt x="3051175" y="1189037"/>
                  <a:pt x="3143250" y="1152525"/>
                </a:cubicBezTo>
                <a:cubicBezTo>
                  <a:pt x="3235325" y="1116013"/>
                  <a:pt x="3305175" y="1084263"/>
                  <a:pt x="3381375" y="1066800"/>
                </a:cubicBezTo>
                <a:cubicBezTo>
                  <a:pt x="3457575" y="1049338"/>
                  <a:pt x="3529013" y="1049338"/>
                  <a:pt x="3600450" y="1047750"/>
                </a:cubicBezTo>
                <a:cubicBezTo>
                  <a:pt x="3671888" y="1046163"/>
                  <a:pt x="3738563" y="1039813"/>
                  <a:pt x="3810000" y="1057275"/>
                </a:cubicBezTo>
                <a:cubicBezTo>
                  <a:pt x="3881437" y="1074737"/>
                  <a:pt x="3959225" y="1125538"/>
                  <a:pt x="4029075" y="1152525"/>
                </a:cubicBezTo>
                <a:cubicBezTo>
                  <a:pt x="4098925" y="1179513"/>
                  <a:pt x="4144963" y="1208088"/>
                  <a:pt x="4229100" y="1219200"/>
                </a:cubicBezTo>
                <a:cubicBezTo>
                  <a:pt x="4313237" y="1230312"/>
                  <a:pt x="4429125" y="1222375"/>
                  <a:pt x="4533900" y="1219200"/>
                </a:cubicBezTo>
                <a:cubicBezTo>
                  <a:pt x="4638675" y="1216025"/>
                  <a:pt x="4772025" y="1219200"/>
                  <a:pt x="4857750" y="1200150"/>
                </a:cubicBezTo>
                <a:cubicBezTo>
                  <a:pt x="4943475" y="1181100"/>
                  <a:pt x="5000625" y="1152525"/>
                  <a:pt x="5048250" y="1104900"/>
                </a:cubicBezTo>
                <a:cubicBezTo>
                  <a:pt x="5095875" y="1057275"/>
                  <a:pt x="5124450" y="987425"/>
                  <a:pt x="5143500" y="914400"/>
                </a:cubicBezTo>
                <a:cubicBezTo>
                  <a:pt x="5162550" y="841375"/>
                  <a:pt x="5165725" y="765175"/>
                  <a:pt x="5162550" y="666750"/>
                </a:cubicBezTo>
                <a:cubicBezTo>
                  <a:pt x="5159375" y="568325"/>
                  <a:pt x="5148263" y="422275"/>
                  <a:pt x="5124450" y="323850"/>
                </a:cubicBezTo>
                <a:cubicBezTo>
                  <a:pt x="5100638" y="225425"/>
                  <a:pt x="5056187" y="130175"/>
                  <a:pt x="5019675" y="76200"/>
                </a:cubicBezTo>
                <a:cubicBezTo>
                  <a:pt x="4983163" y="22225"/>
                  <a:pt x="4944269" y="11112"/>
                  <a:pt x="4905375" y="0"/>
                </a:cubicBezTo>
              </a:path>
            </a:pathLst>
          </a:custGeom>
          <a:ln w="28575">
            <a:solidFill>
              <a:schemeClr val="accent2">
                <a:lumMod val="20000"/>
                <a:lumOff val="8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9324;p66"/>
          <p:cNvSpPr/>
          <p:nvPr/>
        </p:nvSpPr>
        <p:spPr>
          <a:xfrm rot="15817741">
            <a:off x="6014114" y="5999779"/>
            <a:ext cx="332581" cy="329976"/>
          </a:xfrm>
          <a:custGeom>
            <a:avLst/>
            <a:gdLst/>
            <a:ahLst/>
            <a:cxnLst/>
            <a:rect l="l" t="t" r="r" b="b"/>
            <a:pathLst>
              <a:path w="18894" h="18746" extrusionOk="0">
                <a:moveTo>
                  <a:pt x="15874" y="1821"/>
                </a:moveTo>
                <a:lnTo>
                  <a:pt x="6498" y="9403"/>
                </a:lnTo>
                <a:lnTo>
                  <a:pt x="1918" y="5629"/>
                </a:lnTo>
                <a:lnTo>
                  <a:pt x="15874" y="1821"/>
                </a:lnTo>
                <a:close/>
                <a:moveTo>
                  <a:pt x="14524" y="4370"/>
                </a:moveTo>
                <a:lnTo>
                  <a:pt x="8425" y="11912"/>
                </a:lnTo>
                <a:lnTo>
                  <a:pt x="6257" y="12634"/>
                </a:lnTo>
                <a:lnTo>
                  <a:pt x="6981" y="10469"/>
                </a:lnTo>
                <a:lnTo>
                  <a:pt x="14524" y="4370"/>
                </a:lnTo>
                <a:close/>
                <a:moveTo>
                  <a:pt x="17072" y="3020"/>
                </a:moveTo>
                <a:lnTo>
                  <a:pt x="13265" y="16976"/>
                </a:lnTo>
                <a:lnTo>
                  <a:pt x="9491" y="12392"/>
                </a:lnTo>
                <a:lnTo>
                  <a:pt x="17072" y="3020"/>
                </a:lnTo>
                <a:close/>
                <a:moveTo>
                  <a:pt x="18298" y="0"/>
                </a:moveTo>
                <a:cubicBezTo>
                  <a:pt x="18286" y="0"/>
                  <a:pt x="18274" y="0"/>
                  <a:pt x="18262" y="3"/>
                </a:cubicBezTo>
                <a:lnTo>
                  <a:pt x="18253" y="3"/>
                </a:lnTo>
                <a:cubicBezTo>
                  <a:pt x="18238" y="6"/>
                  <a:pt x="18223" y="6"/>
                  <a:pt x="18211" y="12"/>
                </a:cubicBezTo>
                <a:lnTo>
                  <a:pt x="18193" y="15"/>
                </a:lnTo>
                <a:lnTo>
                  <a:pt x="18178" y="18"/>
                </a:lnTo>
                <a:lnTo>
                  <a:pt x="562" y="4822"/>
                </a:lnTo>
                <a:cubicBezTo>
                  <a:pt x="121" y="4943"/>
                  <a:pt x="0" y="5511"/>
                  <a:pt x="351" y="5804"/>
                </a:cubicBezTo>
                <a:lnTo>
                  <a:pt x="5834" y="10321"/>
                </a:lnTo>
                <a:lnTo>
                  <a:pt x="4826" y="13349"/>
                </a:lnTo>
                <a:cubicBezTo>
                  <a:pt x="4696" y="13732"/>
                  <a:pt x="4991" y="14098"/>
                  <a:pt x="5359" y="14098"/>
                </a:cubicBezTo>
                <a:cubicBezTo>
                  <a:pt x="5418" y="14098"/>
                  <a:pt x="5479" y="14089"/>
                  <a:pt x="5541" y="14068"/>
                </a:cubicBezTo>
                <a:lnTo>
                  <a:pt x="8570" y="13060"/>
                </a:lnTo>
                <a:lnTo>
                  <a:pt x="13087" y="18540"/>
                </a:lnTo>
                <a:cubicBezTo>
                  <a:pt x="13195" y="18670"/>
                  <a:pt x="13355" y="18745"/>
                  <a:pt x="13525" y="18745"/>
                </a:cubicBezTo>
                <a:cubicBezTo>
                  <a:pt x="13564" y="18745"/>
                  <a:pt x="13603" y="18742"/>
                  <a:pt x="13642" y="18733"/>
                </a:cubicBezTo>
                <a:cubicBezTo>
                  <a:pt x="13848" y="18691"/>
                  <a:pt x="14014" y="18534"/>
                  <a:pt x="14071" y="18328"/>
                </a:cubicBezTo>
                <a:lnTo>
                  <a:pt x="18875" y="716"/>
                </a:lnTo>
                <a:cubicBezTo>
                  <a:pt x="18875" y="710"/>
                  <a:pt x="18875" y="704"/>
                  <a:pt x="18878" y="698"/>
                </a:cubicBezTo>
                <a:lnTo>
                  <a:pt x="18881" y="683"/>
                </a:lnTo>
                <a:cubicBezTo>
                  <a:pt x="18884" y="668"/>
                  <a:pt x="18887" y="653"/>
                  <a:pt x="18890" y="637"/>
                </a:cubicBezTo>
                <a:cubicBezTo>
                  <a:pt x="18890" y="637"/>
                  <a:pt x="18890" y="634"/>
                  <a:pt x="18890" y="631"/>
                </a:cubicBezTo>
                <a:cubicBezTo>
                  <a:pt x="18890" y="619"/>
                  <a:pt x="18890" y="604"/>
                  <a:pt x="18893" y="592"/>
                </a:cubicBezTo>
                <a:lnTo>
                  <a:pt x="18893" y="580"/>
                </a:lnTo>
                <a:cubicBezTo>
                  <a:pt x="18893" y="568"/>
                  <a:pt x="18893" y="553"/>
                  <a:pt x="18893" y="541"/>
                </a:cubicBezTo>
                <a:cubicBezTo>
                  <a:pt x="18893" y="538"/>
                  <a:pt x="18893" y="535"/>
                  <a:pt x="18893" y="532"/>
                </a:cubicBezTo>
                <a:cubicBezTo>
                  <a:pt x="18893" y="517"/>
                  <a:pt x="18890" y="502"/>
                  <a:pt x="18890" y="487"/>
                </a:cubicBezTo>
                <a:cubicBezTo>
                  <a:pt x="18890" y="483"/>
                  <a:pt x="18890" y="480"/>
                  <a:pt x="18887" y="477"/>
                </a:cubicBezTo>
                <a:cubicBezTo>
                  <a:pt x="18887" y="465"/>
                  <a:pt x="18884" y="453"/>
                  <a:pt x="18881" y="441"/>
                </a:cubicBezTo>
                <a:lnTo>
                  <a:pt x="18878" y="429"/>
                </a:lnTo>
                <a:cubicBezTo>
                  <a:pt x="18875" y="417"/>
                  <a:pt x="18872" y="402"/>
                  <a:pt x="18866" y="390"/>
                </a:cubicBezTo>
                <a:cubicBezTo>
                  <a:pt x="18866" y="387"/>
                  <a:pt x="18866" y="384"/>
                  <a:pt x="18863" y="381"/>
                </a:cubicBezTo>
                <a:cubicBezTo>
                  <a:pt x="18860" y="369"/>
                  <a:pt x="18854" y="354"/>
                  <a:pt x="18848" y="345"/>
                </a:cubicBezTo>
                <a:cubicBezTo>
                  <a:pt x="18848" y="339"/>
                  <a:pt x="18845" y="333"/>
                  <a:pt x="18842" y="329"/>
                </a:cubicBezTo>
                <a:cubicBezTo>
                  <a:pt x="18839" y="323"/>
                  <a:pt x="18833" y="308"/>
                  <a:pt x="18830" y="299"/>
                </a:cubicBezTo>
                <a:cubicBezTo>
                  <a:pt x="18824" y="290"/>
                  <a:pt x="18824" y="290"/>
                  <a:pt x="18821" y="287"/>
                </a:cubicBezTo>
                <a:cubicBezTo>
                  <a:pt x="18815" y="275"/>
                  <a:pt x="18806" y="263"/>
                  <a:pt x="18797" y="248"/>
                </a:cubicBezTo>
                <a:lnTo>
                  <a:pt x="18790" y="239"/>
                </a:lnTo>
                <a:cubicBezTo>
                  <a:pt x="18784" y="230"/>
                  <a:pt x="18775" y="221"/>
                  <a:pt x="18769" y="212"/>
                </a:cubicBezTo>
                <a:cubicBezTo>
                  <a:pt x="18760" y="203"/>
                  <a:pt x="18763" y="203"/>
                  <a:pt x="18760" y="200"/>
                </a:cubicBezTo>
                <a:cubicBezTo>
                  <a:pt x="18751" y="188"/>
                  <a:pt x="18739" y="176"/>
                  <a:pt x="18727" y="163"/>
                </a:cubicBezTo>
                <a:cubicBezTo>
                  <a:pt x="18718" y="154"/>
                  <a:pt x="18706" y="142"/>
                  <a:pt x="18694" y="133"/>
                </a:cubicBezTo>
                <a:lnTo>
                  <a:pt x="18682" y="124"/>
                </a:lnTo>
                <a:cubicBezTo>
                  <a:pt x="18673" y="115"/>
                  <a:pt x="18664" y="109"/>
                  <a:pt x="18655" y="103"/>
                </a:cubicBezTo>
                <a:lnTo>
                  <a:pt x="18643" y="94"/>
                </a:lnTo>
                <a:cubicBezTo>
                  <a:pt x="18630" y="88"/>
                  <a:pt x="18618" y="79"/>
                  <a:pt x="18606" y="73"/>
                </a:cubicBezTo>
                <a:lnTo>
                  <a:pt x="18591" y="64"/>
                </a:lnTo>
                <a:lnTo>
                  <a:pt x="18564" y="52"/>
                </a:lnTo>
                <a:lnTo>
                  <a:pt x="18549" y="43"/>
                </a:lnTo>
                <a:cubicBezTo>
                  <a:pt x="18537" y="40"/>
                  <a:pt x="18522" y="34"/>
                  <a:pt x="18510" y="28"/>
                </a:cubicBezTo>
                <a:lnTo>
                  <a:pt x="18501" y="28"/>
                </a:lnTo>
                <a:cubicBezTo>
                  <a:pt x="18489" y="22"/>
                  <a:pt x="18476" y="18"/>
                  <a:pt x="18464" y="15"/>
                </a:cubicBezTo>
                <a:lnTo>
                  <a:pt x="18449" y="12"/>
                </a:lnTo>
                <a:lnTo>
                  <a:pt x="18416" y="6"/>
                </a:lnTo>
                <a:lnTo>
                  <a:pt x="18404" y="3"/>
                </a:lnTo>
                <a:cubicBezTo>
                  <a:pt x="18389" y="3"/>
                  <a:pt x="18374" y="0"/>
                  <a:pt x="18359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9" name="Google Shape;9324;p66"/>
          <p:cNvSpPr/>
          <p:nvPr/>
        </p:nvSpPr>
        <p:spPr>
          <a:xfrm rot="837289">
            <a:off x="9853343" y="457655"/>
            <a:ext cx="332581" cy="329976"/>
          </a:xfrm>
          <a:custGeom>
            <a:avLst/>
            <a:gdLst/>
            <a:ahLst/>
            <a:cxnLst/>
            <a:rect l="l" t="t" r="r" b="b"/>
            <a:pathLst>
              <a:path w="18894" h="18746" extrusionOk="0">
                <a:moveTo>
                  <a:pt x="15874" y="1821"/>
                </a:moveTo>
                <a:lnTo>
                  <a:pt x="6498" y="9403"/>
                </a:lnTo>
                <a:lnTo>
                  <a:pt x="1918" y="5629"/>
                </a:lnTo>
                <a:lnTo>
                  <a:pt x="15874" y="1821"/>
                </a:lnTo>
                <a:close/>
                <a:moveTo>
                  <a:pt x="14524" y="4370"/>
                </a:moveTo>
                <a:lnTo>
                  <a:pt x="8425" y="11912"/>
                </a:lnTo>
                <a:lnTo>
                  <a:pt x="6257" y="12634"/>
                </a:lnTo>
                <a:lnTo>
                  <a:pt x="6981" y="10469"/>
                </a:lnTo>
                <a:lnTo>
                  <a:pt x="14524" y="4370"/>
                </a:lnTo>
                <a:close/>
                <a:moveTo>
                  <a:pt x="17072" y="3020"/>
                </a:moveTo>
                <a:lnTo>
                  <a:pt x="13265" y="16976"/>
                </a:lnTo>
                <a:lnTo>
                  <a:pt x="9491" y="12392"/>
                </a:lnTo>
                <a:lnTo>
                  <a:pt x="17072" y="3020"/>
                </a:lnTo>
                <a:close/>
                <a:moveTo>
                  <a:pt x="18298" y="0"/>
                </a:moveTo>
                <a:cubicBezTo>
                  <a:pt x="18286" y="0"/>
                  <a:pt x="18274" y="0"/>
                  <a:pt x="18262" y="3"/>
                </a:cubicBezTo>
                <a:lnTo>
                  <a:pt x="18253" y="3"/>
                </a:lnTo>
                <a:cubicBezTo>
                  <a:pt x="18238" y="6"/>
                  <a:pt x="18223" y="6"/>
                  <a:pt x="18211" y="12"/>
                </a:cubicBezTo>
                <a:lnTo>
                  <a:pt x="18193" y="15"/>
                </a:lnTo>
                <a:lnTo>
                  <a:pt x="18178" y="18"/>
                </a:lnTo>
                <a:lnTo>
                  <a:pt x="562" y="4822"/>
                </a:lnTo>
                <a:cubicBezTo>
                  <a:pt x="121" y="4943"/>
                  <a:pt x="0" y="5511"/>
                  <a:pt x="351" y="5804"/>
                </a:cubicBezTo>
                <a:lnTo>
                  <a:pt x="5834" y="10321"/>
                </a:lnTo>
                <a:lnTo>
                  <a:pt x="4826" y="13349"/>
                </a:lnTo>
                <a:cubicBezTo>
                  <a:pt x="4696" y="13732"/>
                  <a:pt x="4991" y="14098"/>
                  <a:pt x="5359" y="14098"/>
                </a:cubicBezTo>
                <a:cubicBezTo>
                  <a:pt x="5418" y="14098"/>
                  <a:pt x="5479" y="14089"/>
                  <a:pt x="5541" y="14068"/>
                </a:cubicBezTo>
                <a:lnTo>
                  <a:pt x="8570" y="13060"/>
                </a:lnTo>
                <a:lnTo>
                  <a:pt x="13087" y="18540"/>
                </a:lnTo>
                <a:cubicBezTo>
                  <a:pt x="13195" y="18670"/>
                  <a:pt x="13355" y="18745"/>
                  <a:pt x="13525" y="18745"/>
                </a:cubicBezTo>
                <a:cubicBezTo>
                  <a:pt x="13564" y="18745"/>
                  <a:pt x="13603" y="18742"/>
                  <a:pt x="13642" y="18733"/>
                </a:cubicBezTo>
                <a:cubicBezTo>
                  <a:pt x="13848" y="18691"/>
                  <a:pt x="14014" y="18534"/>
                  <a:pt x="14071" y="18328"/>
                </a:cubicBezTo>
                <a:lnTo>
                  <a:pt x="18875" y="716"/>
                </a:lnTo>
                <a:cubicBezTo>
                  <a:pt x="18875" y="710"/>
                  <a:pt x="18875" y="704"/>
                  <a:pt x="18878" y="698"/>
                </a:cubicBezTo>
                <a:lnTo>
                  <a:pt x="18881" y="683"/>
                </a:lnTo>
                <a:cubicBezTo>
                  <a:pt x="18884" y="668"/>
                  <a:pt x="18887" y="653"/>
                  <a:pt x="18890" y="637"/>
                </a:cubicBezTo>
                <a:cubicBezTo>
                  <a:pt x="18890" y="637"/>
                  <a:pt x="18890" y="634"/>
                  <a:pt x="18890" y="631"/>
                </a:cubicBezTo>
                <a:cubicBezTo>
                  <a:pt x="18890" y="619"/>
                  <a:pt x="18890" y="604"/>
                  <a:pt x="18893" y="592"/>
                </a:cubicBezTo>
                <a:lnTo>
                  <a:pt x="18893" y="580"/>
                </a:lnTo>
                <a:cubicBezTo>
                  <a:pt x="18893" y="568"/>
                  <a:pt x="18893" y="553"/>
                  <a:pt x="18893" y="541"/>
                </a:cubicBezTo>
                <a:cubicBezTo>
                  <a:pt x="18893" y="538"/>
                  <a:pt x="18893" y="535"/>
                  <a:pt x="18893" y="532"/>
                </a:cubicBezTo>
                <a:cubicBezTo>
                  <a:pt x="18893" y="517"/>
                  <a:pt x="18890" y="502"/>
                  <a:pt x="18890" y="487"/>
                </a:cubicBezTo>
                <a:cubicBezTo>
                  <a:pt x="18890" y="483"/>
                  <a:pt x="18890" y="480"/>
                  <a:pt x="18887" y="477"/>
                </a:cubicBezTo>
                <a:cubicBezTo>
                  <a:pt x="18887" y="465"/>
                  <a:pt x="18884" y="453"/>
                  <a:pt x="18881" y="441"/>
                </a:cubicBezTo>
                <a:lnTo>
                  <a:pt x="18878" y="429"/>
                </a:lnTo>
                <a:cubicBezTo>
                  <a:pt x="18875" y="417"/>
                  <a:pt x="18872" y="402"/>
                  <a:pt x="18866" y="390"/>
                </a:cubicBezTo>
                <a:cubicBezTo>
                  <a:pt x="18866" y="387"/>
                  <a:pt x="18866" y="384"/>
                  <a:pt x="18863" y="381"/>
                </a:cubicBezTo>
                <a:cubicBezTo>
                  <a:pt x="18860" y="369"/>
                  <a:pt x="18854" y="354"/>
                  <a:pt x="18848" y="345"/>
                </a:cubicBezTo>
                <a:cubicBezTo>
                  <a:pt x="18848" y="339"/>
                  <a:pt x="18845" y="333"/>
                  <a:pt x="18842" y="329"/>
                </a:cubicBezTo>
                <a:cubicBezTo>
                  <a:pt x="18839" y="323"/>
                  <a:pt x="18833" y="308"/>
                  <a:pt x="18830" y="299"/>
                </a:cubicBezTo>
                <a:cubicBezTo>
                  <a:pt x="18824" y="290"/>
                  <a:pt x="18824" y="290"/>
                  <a:pt x="18821" y="287"/>
                </a:cubicBezTo>
                <a:cubicBezTo>
                  <a:pt x="18815" y="275"/>
                  <a:pt x="18806" y="263"/>
                  <a:pt x="18797" y="248"/>
                </a:cubicBezTo>
                <a:lnTo>
                  <a:pt x="18790" y="239"/>
                </a:lnTo>
                <a:cubicBezTo>
                  <a:pt x="18784" y="230"/>
                  <a:pt x="18775" y="221"/>
                  <a:pt x="18769" y="212"/>
                </a:cubicBezTo>
                <a:cubicBezTo>
                  <a:pt x="18760" y="203"/>
                  <a:pt x="18763" y="203"/>
                  <a:pt x="18760" y="200"/>
                </a:cubicBezTo>
                <a:cubicBezTo>
                  <a:pt x="18751" y="188"/>
                  <a:pt x="18739" y="176"/>
                  <a:pt x="18727" y="163"/>
                </a:cubicBezTo>
                <a:cubicBezTo>
                  <a:pt x="18718" y="154"/>
                  <a:pt x="18706" y="142"/>
                  <a:pt x="18694" y="133"/>
                </a:cubicBezTo>
                <a:lnTo>
                  <a:pt x="18682" y="124"/>
                </a:lnTo>
                <a:cubicBezTo>
                  <a:pt x="18673" y="115"/>
                  <a:pt x="18664" y="109"/>
                  <a:pt x="18655" y="103"/>
                </a:cubicBezTo>
                <a:lnTo>
                  <a:pt x="18643" y="94"/>
                </a:lnTo>
                <a:cubicBezTo>
                  <a:pt x="18630" y="88"/>
                  <a:pt x="18618" y="79"/>
                  <a:pt x="18606" y="73"/>
                </a:cubicBezTo>
                <a:lnTo>
                  <a:pt x="18591" y="64"/>
                </a:lnTo>
                <a:lnTo>
                  <a:pt x="18564" y="52"/>
                </a:lnTo>
                <a:lnTo>
                  <a:pt x="18549" y="43"/>
                </a:lnTo>
                <a:cubicBezTo>
                  <a:pt x="18537" y="40"/>
                  <a:pt x="18522" y="34"/>
                  <a:pt x="18510" y="28"/>
                </a:cubicBezTo>
                <a:lnTo>
                  <a:pt x="18501" y="28"/>
                </a:lnTo>
                <a:cubicBezTo>
                  <a:pt x="18489" y="22"/>
                  <a:pt x="18476" y="18"/>
                  <a:pt x="18464" y="15"/>
                </a:cubicBezTo>
                <a:lnTo>
                  <a:pt x="18449" y="12"/>
                </a:lnTo>
                <a:lnTo>
                  <a:pt x="18416" y="6"/>
                </a:lnTo>
                <a:lnTo>
                  <a:pt x="18404" y="3"/>
                </a:lnTo>
                <a:cubicBezTo>
                  <a:pt x="18389" y="3"/>
                  <a:pt x="18374" y="0"/>
                  <a:pt x="18359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5" y="1593359"/>
            <a:ext cx="3603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8" y="6030838"/>
            <a:ext cx="3603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851" y="1814010"/>
            <a:ext cx="5096498" cy="443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Google Shape;747;p25"/>
          <p:cNvSpPr/>
          <p:nvPr/>
        </p:nvSpPr>
        <p:spPr>
          <a:xfrm rot="14113749">
            <a:off x="1002440" y="3881600"/>
            <a:ext cx="577086" cy="672413"/>
          </a:xfrm>
          <a:custGeom>
            <a:avLst/>
            <a:gdLst/>
            <a:ahLst/>
            <a:cxnLst/>
            <a:rect l="l" t="t" r="r" b="b"/>
            <a:pathLst>
              <a:path w="10467" h="12196" extrusionOk="0">
                <a:moveTo>
                  <a:pt x="5441" y="1"/>
                </a:moveTo>
                <a:lnTo>
                  <a:pt x="363" y="2651"/>
                </a:lnTo>
                <a:lnTo>
                  <a:pt x="0" y="4325"/>
                </a:lnTo>
                <a:cubicBezTo>
                  <a:pt x="0" y="4409"/>
                  <a:pt x="0" y="4492"/>
                  <a:pt x="56" y="4576"/>
                </a:cubicBezTo>
                <a:lnTo>
                  <a:pt x="3543" y="11272"/>
                </a:lnTo>
                <a:cubicBezTo>
                  <a:pt x="3655" y="11439"/>
                  <a:pt x="3795" y="11551"/>
                  <a:pt x="3990" y="11579"/>
                </a:cubicBezTo>
                <a:cubicBezTo>
                  <a:pt x="4058" y="11598"/>
                  <a:pt x="4127" y="11608"/>
                  <a:pt x="4194" y="11608"/>
                </a:cubicBezTo>
                <a:cubicBezTo>
                  <a:pt x="4510" y="11608"/>
                  <a:pt x="4796" y="11403"/>
                  <a:pt x="4910" y="11105"/>
                </a:cubicBezTo>
                <a:cubicBezTo>
                  <a:pt x="4966" y="10909"/>
                  <a:pt x="4938" y="10714"/>
                  <a:pt x="4855" y="10547"/>
                </a:cubicBezTo>
                <a:lnTo>
                  <a:pt x="3488" y="7924"/>
                </a:lnTo>
                <a:cubicBezTo>
                  <a:pt x="3488" y="7896"/>
                  <a:pt x="3488" y="7868"/>
                  <a:pt x="3488" y="7840"/>
                </a:cubicBezTo>
                <a:cubicBezTo>
                  <a:pt x="3488" y="7812"/>
                  <a:pt x="3488" y="7785"/>
                  <a:pt x="3488" y="7757"/>
                </a:cubicBezTo>
                <a:cubicBezTo>
                  <a:pt x="3516" y="7729"/>
                  <a:pt x="3543" y="7729"/>
                  <a:pt x="3571" y="7701"/>
                </a:cubicBezTo>
                <a:cubicBezTo>
                  <a:pt x="3595" y="7685"/>
                  <a:pt x="3620" y="7678"/>
                  <a:pt x="3646" y="7678"/>
                </a:cubicBezTo>
                <a:cubicBezTo>
                  <a:pt x="3713" y="7678"/>
                  <a:pt x="3782" y="7724"/>
                  <a:pt x="3822" y="7785"/>
                </a:cubicBezTo>
                <a:lnTo>
                  <a:pt x="5162" y="10407"/>
                </a:lnTo>
                <a:lnTo>
                  <a:pt x="5887" y="11830"/>
                </a:lnTo>
                <a:cubicBezTo>
                  <a:pt x="5999" y="11997"/>
                  <a:pt x="6138" y="12109"/>
                  <a:pt x="6305" y="12165"/>
                </a:cubicBezTo>
                <a:cubicBezTo>
                  <a:pt x="6379" y="12186"/>
                  <a:pt x="6453" y="12196"/>
                  <a:pt x="6527" y="12196"/>
                </a:cubicBezTo>
                <a:cubicBezTo>
                  <a:pt x="6843" y="12196"/>
                  <a:pt x="7136" y="12007"/>
                  <a:pt x="7226" y="11690"/>
                </a:cubicBezTo>
                <a:cubicBezTo>
                  <a:pt x="7282" y="11523"/>
                  <a:pt x="7254" y="11328"/>
                  <a:pt x="7170" y="11160"/>
                </a:cubicBezTo>
                <a:lnTo>
                  <a:pt x="5078" y="7115"/>
                </a:lnTo>
                <a:cubicBezTo>
                  <a:pt x="5078" y="7087"/>
                  <a:pt x="5078" y="7059"/>
                  <a:pt x="5078" y="7031"/>
                </a:cubicBezTo>
                <a:lnTo>
                  <a:pt x="5078" y="7003"/>
                </a:lnTo>
                <a:cubicBezTo>
                  <a:pt x="5078" y="6975"/>
                  <a:pt x="5078" y="6948"/>
                  <a:pt x="5078" y="6948"/>
                </a:cubicBezTo>
                <a:cubicBezTo>
                  <a:pt x="5106" y="6920"/>
                  <a:pt x="5134" y="6892"/>
                  <a:pt x="5162" y="6892"/>
                </a:cubicBezTo>
                <a:cubicBezTo>
                  <a:pt x="5189" y="6873"/>
                  <a:pt x="5220" y="6864"/>
                  <a:pt x="5251" y="6864"/>
                </a:cubicBezTo>
                <a:cubicBezTo>
                  <a:pt x="5313" y="6864"/>
                  <a:pt x="5375" y="6901"/>
                  <a:pt x="5413" y="6975"/>
                </a:cubicBezTo>
                <a:lnTo>
                  <a:pt x="7672" y="11356"/>
                </a:lnTo>
                <a:cubicBezTo>
                  <a:pt x="7812" y="11594"/>
                  <a:pt x="8064" y="11733"/>
                  <a:pt x="8329" y="11733"/>
                </a:cubicBezTo>
                <a:cubicBezTo>
                  <a:pt x="8436" y="11733"/>
                  <a:pt x="8545" y="11711"/>
                  <a:pt x="8649" y="11662"/>
                </a:cubicBezTo>
                <a:cubicBezTo>
                  <a:pt x="8816" y="11579"/>
                  <a:pt x="8928" y="11411"/>
                  <a:pt x="8984" y="11244"/>
                </a:cubicBezTo>
                <a:cubicBezTo>
                  <a:pt x="9067" y="11049"/>
                  <a:pt x="9040" y="10853"/>
                  <a:pt x="8956" y="10686"/>
                </a:cubicBezTo>
                <a:lnTo>
                  <a:pt x="8593" y="9989"/>
                </a:lnTo>
                <a:lnTo>
                  <a:pt x="6668" y="6306"/>
                </a:lnTo>
                <a:cubicBezTo>
                  <a:pt x="6611" y="6172"/>
                  <a:pt x="6737" y="6051"/>
                  <a:pt x="6858" y="6051"/>
                </a:cubicBezTo>
                <a:cubicBezTo>
                  <a:pt x="6913" y="6051"/>
                  <a:pt x="6968" y="6077"/>
                  <a:pt x="7003" y="6138"/>
                </a:cubicBezTo>
                <a:lnTo>
                  <a:pt x="8928" y="9821"/>
                </a:lnTo>
                <a:cubicBezTo>
                  <a:pt x="9073" y="10084"/>
                  <a:pt x="9300" y="10193"/>
                  <a:pt x="9526" y="10193"/>
                </a:cubicBezTo>
                <a:cubicBezTo>
                  <a:pt x="9998" y="10193"/>
                  <a:pt x="10466" y="9717"/>
                  <a:pt x="10183" y="9152"/>
                </a:cubicBezTo>
                <a:lnTo>
                  <a:pt x="7059" y="3097"/>
                </a:lnTo>
                <a:cubicBezTo>
                  <a:pt x="7031" y="3042"/>
                  <a:pt x="7031" y="2958"/>
                  <a:pt x="7059" y="2902"/>
                </a:cubicBezTo>
                <a:cubicBezTo>
                  <a:pt x="7059" y="2874"/>
                  <a:pt x="7087" y="2846"/>
                  <a:pt x="7115" y="2846"/>
                </a:cubicBezTo>
                <a:cubicBezTo>
                  <a:pt x="7154" y="2827"/>
                  <a:pt x="7194" y="2817"/>
                  <a:pt x="7229" y="2817"/>
                </a:cubicBezTo>
                <a:cubicBezTo>
                  <a:pt x="7295" y="2817"/>
                  <a:pt x="7348" y="2848"/>
                  <a:pt x="7366" y="2902"/>
                </a:cubicBezTo>
                <a:lnTo>
                  <a:pt x="8454" y="4995"/>
                </a:lnTo>
                <a:lnTo>
                  <a:pt x="8984" y="4046"/>
                </a:lnTo>
                <a:cubicBezTo>
                  <a:pt x="9067" y="3851"/>
                  <a:pt x="9067" y="3628"/>
                  <a:pt x="8984" y="3432"/>
                </a:cubicBezTo>
                <a:lnTo>
                  <a:pt x="7589" y="726"/>
                </a:lnTo>
                <a:cubicBezTo>
                  <a:pt x="7533" y="642"/>
                  <a:pt x="7449" y="559"/>
                  <a:pt x="7338" y="531"/>
                </a:cubicBezTo>
                <a:lnTo>
                  <a:pt x="5441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747;p25"/>
          <p:cNvSpPr/>
          <p:nvPr/>
        </p:nvSpPr>
        <p:spPr>
          <a:xfrm rot="20483027">
            <a:off x="7534852" y="1163926"/>
            <a:ext cx="577086" cy="672413"/>
          </a:xfrm>
          <a:custGeom>
            <a:avLst/>
            <a:gdLst/>
            <a:ahLst/>
            <a:cxnLst/>
            <a:rect l="l" t="t" r="r" b="b"/>
            <a:pathLst>
              <a:path w="10467" h="12196" extrusionOk="0">
                <a:moveTo>
                  <a:pt x="5441" y="1"/>
                </a:moveTo>
                <a:lnTo>
                  <a:pt x="363" y="2651"/>
                </a:lnTo>
                <a:lnTo>
                  <a:pt x="0" y="4325"/>
                </a:lnTo>
                <a:cubicBezTo>
                  <a:pt x="0" y="4409"/>
                  <a:pt x="0" y="4492"/>
                  <a:pt x="56" y="4576"/>
                </a:cubicBezTo>
                <a:lnTo>
                  <a:pt x="3543" y="11272"/>
                </a:lnTo>
                <a:cubicBezTo>
                  <a:pt x="3655" y="11439"/>
                  <a:pt x="3795" y="11551"/>
                  <a:pt x="3990" y="11579"/>
                </a:cubicBezTo>
                <a:cubicBezTo>
                  <a:pt x="4058" y="11598"/>
                  <a:pt x="4127" y="11608"/>
                  <a:pt x="4194" y="11608"/>
                </a:cubicBezTo>
                <a:cubicBezTo>
                  <a:pt x="4510" y="11608"/>
                  <a:pt x="4796" y="11403"/>
                  <a:pt x="4910" y="11105"/>
                </a:cubicBezTo>
                <a:cubicBezTo>
                  <a:pt x="4966" y="10909"/>
                  <a:pt x="4938" y="10714"/>
                  <a:pt x="4855" y="10547"/>
                </a:cubicBezTo>
                <a:lnTo>
                  <a:pt x="3488" y="7924"/>
                </a:lnTo>
                <a:cubicBezTo>
                  <a:pt x="3488" y="7896"/>
                  <a:pt x="3488" y="7868"/>
                  <a:pt x="3488" y="7840"/>
                </a:cubicBezTo>
                <a:cubicBezTo>
                  <a:pt x="3488" y="7812"/>
                  <a:pt x="3488" y="7785"/>
                  <a:pt x="3488" y="7757"/>
                </a:cubicBezTo>
                <a:cubicBezTo>
                  <a:pt x="3516" y="7729"/>
                  <a:pt x="3543" y="7729"/>
                  <a:pt x="3571" y="7701"/>
                </a:cubicBezTo>
                <a:cubicBezTo>
                  <a:pt x="3595" y="7685"/>
                  <a:pt x="3620" y="7678"/>
                  <a:pt x="3646" y="7678"/>
                </a:cubicBezTo>
                <a:cubicBezTo>
                  <a:pt x="3713" y="7678"/>
                  <a:pt x="3782" y="7724"/>
                  <a:pt x="3822" y="7785"/>
                </a:cubicBezTo>
                <a:lnTo>
                  <a:pt x="5162" y="10407"/>
                </a:lnTo>
                <a:lnTo>
                  <a:pt x="5887" y="11830"/>
                </a:lnTo>
                <a:cubicBezTo>
                  <a:pt x="5999" y="11997"/>
                  <a:pt x="6138" y="12109"/>
                  <a:pt x="6305" y="12165"/>
                </a:cubicBezTo>
                <a:cubicBezTo>
                  <a:pt x="6379" y="12186"/>
                  <a:pt x="6453" y="12196"/>
                  <a:pt x="6527" y="12196"/>
                </a:cubicBezTo>
                <a:cubicBezTo>
                  <a:pt x="6843" y="12196"/>
                  <a:pt x="7136" y="12007"/>
                  <a:pt x="7226" y="11690"/>
                </a:cubicBezTo>
                <a:cubicBezTo>
                  <a:pt x="7282" y="11523"/>
                  <a:pt x="7254" y="11328"/>
                  <a:pt x="7170" y="11160"/>
                </a:cubicBezTo>
                <a:lnTo>
                  <a:pt x="5078" y="7115"/>
                </a:lnTo>
                <a:cubicBezTo>
                  <a:pt x="5078" y="7087"/>
                  <a:pt x="5078" y="7059"/>
                  <a:pt x="5078" y="7031"/>
                </a:cubicBezTo>
                <a:lnTo>
                  <a:pt x="5078" y="7003"/>
                </a:lnTo>
                <a:cubicBezTo>
                  <a:pt x="5078" y="6975"/>
                  <a:pt x="5078" y="6948"/>
                  <a:pt x="5078" y="6948"/>
                </a:cubicBezTo>
                <a:cubicBezTo>
                  <a:pt x="5106" y="6920"/>
                  <a:pt x="5134" y="6892"/>
                  <a:pt x="5162" y="6892"/>
                </a:cubicBezTo>
                <a:cubicBezTo>
                  <a:pt x="5189" y="6873"/>
                  <a:pt x="5220" y="6864"/>
                  <a:pt x="5251" y="6864"/>
                </a:cubicBezTo>
                <a:cubicBezTo>
                  <a:pt x="5313" y="6864"/>
                  <a:pt x="5375" y="6901"/>
                  <a:pt x="5413" y="6975"/>
                </a:cubicBezTo>
                <a:lnTo>
                  <a:pt x="7672" y="11356"/>
                </a:lnTo>
                <a:cubicBezTo>
                  <a:pt x="7812" y="11594"/>
                  <a:pt x="8064" y="11733"/>
                  <a:pt x="8329" y="11733"/>
                </a:cubicBezTo>
                <a:cubicBezTo>
                  <a:pt x="8436" y="11733"/>
                  <a:pt x="8545" y="11711"/>
                  <a:pt x="8649" y="11662"/>
                </a:cubicBezTo>
                <a:cubicBezTo>
                  <a:pt x="8816" y="11579"/>
                  <a:pt x="8928" y="11411"/>
                  <a:pt x="8984" y="11244"/>
                </a:cubicBezTo>
                <a:cubicBezTo>
                  <a:pt x="9067" y="11049"/>
                  <a:pt x="9040" y="10853"/>
                  <a:pt x="8956" y="10686"/>
                </a:cubicBezTo>
                <a:lnTo>
                  <a:pt x="8593" y="9989"/>
                </a:lnTo>
                <a:lnTo>
                  <a:pt x="6668" y="6306"/>
                </a:lnTo>
                <a:cubicBezTo>
                  <a:pt x="6611" y="6172"/>
                  <a:pt x="6737" y="6051"/>
                  <a:pt x="6858" y="6051"/>
                </a:cubicBezTo>
                <a:cubicBezTo>
                  <a:pt x="6913" y="6051"/>
                  <a:pt x="6968" y="6077"/>
                  <a:pt x="7003" y="6138"/>
                </a:cubicBezTo>
                <a:lnTo>
                  <a:pt x="8928" y="9821"/>
                </a:lnTo>
                <a:cubicBezTo>
                  <a:pt x="9073" y="10084"/>
                  <a:pt x="9300" y="10193"/>
                  <a:pt x="9526" y="10193"/>
                </a:cubicBezTo>
                <a:cubicBezTo>
                  <a:pt x="9998" y="10193"/>
                  <a:pt x="10466" y="9717"/>
                  <a:pt x="10183" y="9152"/>
                </a:cubicBezTo>
                <a:lnTo>
                  <a:pt x="7059" y="3097"/>
                </a:lnTo>
                <a:cubicBezTo>
                  <a:pt x="7031" y="3042"/>
                  <a:pt x="7031" y="2958"/>
                  <a:pt x="7059" y="2902"/>
                </a:cubicBezTo>
                <a:cubicBezTo>
                  <a:pt x="7059" y="2874"/>
                  <a:pt x="7087" y="2846"/>
                  <a:pt x="7115" y="2846"/>
                </a:cubicBezTo>
                <a:cubicBezTo>
                  <a:pt x="7154" y="2827"/>
                  <a:pt x="7194" y="2817"/>
                  <a:pt x="7229" y="2817"/>
                </a:cubicBezTo>
                <a:cubicBezTo>
                  <a:pt x="7295" y="2817"/>
                  <a:pt x="7348" y="2848"/>
                  <a:pt x="7366" y="2902"/>
                </a:cubicBezTo>
                <a:lnTo>
                  <a:pt x="8454" y="4995"/>
                </a:lnTo>
                <a:lnTo>
                  <a:pt x="8984" y="4046"/>
                </a:lnTo>
                <a:cubicBezTo>
                  <a:pt x="9067" y="3851"/>
                  <a:pt x="9067" y="3628"/>
                  <a:pt x="8984" y="3432"/>
                </a:cubicBezTo>
                <a:lnTo>
                  <a:pt x="7589" y="726"/>
                </a:lnTo>
                <a:cubicBezTo>
                  <a:pt x="7533" y="642"/>
                  <a:pt x="7449" y="559"/>
                  <a:pt x="7338" y="531"/>
                </a:cubicBezTo>
                <a:lnTo>
                  <a:pt x="54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Полилиния 16"/>
          <p:cNvSpPr/>
          <p:nvPr/>
        </p:nvSpPr>
        <p:spPr>
          <a:xfrm rot="17211822">
            <a:off x="-147440" y="4653415"/>
            <a:ext cx="1436237" cy="1069975"/>
          </a:xfrm>
          <a:custGeom>
            <a:avLst/>
            <a:gdLst>
              <a:gd name="connsiteX0" fmla="*/ 101600 w 2616200"/>
              <a:gd name="connsiteY0" fmla="*/ 49213 h 1069975"/>
              <a:gd name="connsiteX1" fmla="*/ 168275 w 2616200"/>
              <a:gd name="connsiteY1" fmla="*/ 477838 h 1069975"/>
              <a:gd name="connsiteX2" fmla="*/ 1111250 w 2616200"/>
              <a:gd name="connsiteY2" fmla="*/ 820738 h 1069975"/>
              <a:gd name="connsiteX3" fmla="*/ 2311400 w 2616200"/>
              <a:gd name="connsiteY3" fmla="*/ 1068388 h 1069975"/>
              <a:gd name="connsiteX4" fmla="*/ 2568575 w 2616200"/>
              <a:gd name="connsiteY4" fmla="*/ 811213 h 1069975"/>
              <a:gd name="connsiteX5" fmla="*/ 2025650 w 2616200"/>
              <a:gd name="connsiteY5" fmla="*/ 668338 h 1069975"/>
              <a:gd name="connsiteX6" fmla="*/ 1435100 w 2616200"/>
              <a:gd name="connsiteY6" fmla="*/ 544513 h 1069975"/>
              <a:gd name="connsiteX7" fmla="*/ 1006475 w 2616200"/>
              <a:gd name="connsiteY7" fmla="*/ 411163 h 1069975"/>
              <a:gd name="connsiteX8" fmla="*/ 701675 w 2616200"/>
              <a:gd name="connsiteY8" fmla="*/ 277813 h 1069975"/>
              <a:gd name="connsiteX9" fmla="*/ 654050 w 2616200"/>
              <a:gd name="connsiteY9" fmla="*/ 39688 h 1069975"/>
              <a:gd name="connsiteX10" fmla="*/ 644525 w 2616200"/>
              <a:gd name="connsiteY10" fmla="*/ 39688 h 1069975"/>
              <a:gd name="connsiteX11" fmla="*/ 101600 w 2616200"/>
              <a:gd name="connsiteY11" fmla="*/ 49213 h 106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16200" h="1069975">
                <a:moveTo>
                  <a:pt x="101600" y="49213"/>
                </a:moveTo>
                <a:cubicBezTo>
                  <a:pt x="50800" y="199232"/>
                  <a:pt x="0" y="349251"/>
                  <a:pt x="168275" y="477838"/>
                </a:cubicBezTo>
                <a:cubicBezTo>
                  <a:pt x="336550" y="606425"/>
                  <a:pt x="754063" y="722313"/>
                  <a:pt x="1111250" y="820738"/>
                </a:cubicBezTo>
                <a:cubicBezTo>
                  <a:pt x="1468438" y="919163"/>
                  <a:pt x="2068513" y="1069975"/>
                  <a:pt x="2311400" y="1068388"/>
                </a:cubicBezTo>
                <a:cubicBezTo>
                  <a:pt x="2554287" y="1066801"/>
                  <a:pt x="2616200" y="877888"/>
                  <a:pt x="2568575" y="811213"/>
                </a:cubicBezTo>
                <a:cubicBezTo>
                  <a:pt x="2520950" y="744538"/>
                  <a:pt x="2214563" y="712788"/>
                  <a:pt x="2025650" y="668338"/>
                </a:cubicBezTo>
                <a:cubicBezTo>
                  <a:pt x="1836738" y="623888"/>
                  <a:pt x="1604962" y="587375"/>
                  <a:pt x="1435100" y="544513"/>
                </a:cubicBezTo>
                <a:cubicBezTo>
                  <a:pt x="1265238" y="501651"/>
                  <a:pt x="1128713" y="455613"/>
                  <a:pt x="1006475" y="411163"/>
                </a:cubicBezTo>
                <a:cubicBezTo>
                  <a:pt x="884238" y="366713"/>
                  <a:pt x="760412" y="339725"/>
                  <a:pt x="701675" y="277813"/>
                </a:cubicBezTo>
                <a:cubicBezTo>
                  <a:pt x="642938" y="215901"/>
                  <a:pt x="663575" y="79375"/>
                  <a:pt x="654050" y="39688"/>
                </a:cubicBezTo>
                <a:cubicBezTo>
                  <a:pt x="644525" y="0"/>
                  <a:pt x="644525" y="39688"/>
                  <a:pt x="644525" y="39688"/>
                </a:cubicBezTo>
                <a:lnTo>
                  <a:pt x="101600" y="4921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150" y="5270208"/>
            <a:ext cx="2005012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983" y="1758037"/>
            <a:ext cx="38681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Социальное </a:t>
            </a:r>
            <a:r>
              <a:rPr lang="ru-RU" sz="1600" b="1" dirty="0" err="1">
                <a:latin typeface="Segoe Script" panose="020B0504020000000003" pitchFamily="34" charset="0"/>
              </a:rPr>
              <a:t>волонтерство</a:t>
            </a:r>
            <a:r>
              <a:rPr lang="ru-RU" sz="1600" b="1" dirty="0">
                <a:latin typeface="Segoe Script" panose="020B0504020000000003" pitchFamily="34" charset="0"/>
              </a:rPr>
              <a:t> </a:t>
            </a:r>
            <a:r>
              <a:rPr lang="ru-RU" sz="1600" dirty="0">
                <a:latin typeface="Segoe Script" panose="020B0504020000000003" pitchFamily="34" charset="0"/>
              </a:rPr>
              <a:t>- это бескорыстная помощь людям, нуждающимся в поддержке. Это широкое поле деятельности, охватывающее множество сфер жизни и помогающее решить разнообразные проблемы в </a:t>
            </a:r>
            <a:r>
              <a:rPr lang="ru-RU" sz="1600" dirty="0" smtClean="0">
                <a:latin typeface="Segoe Script" panose="020B0504020000000003" pitchFamily="34" charset="0"/>
              </a:rPr>
              <a:t>обществе.</a:t>
            </a:r>
          </a:p>
          <a:p>
            <a:pPr algn="ctr"/>
            <a:endParaRPr lang="ru-RU" sz="1600" dirty="0">
              <a:latin typeface="Segoe Script" panose="020B0504020000000003" pitchFamily="34" charset="0"/>
            </a:endParaRPr>
          </a:p>
          <a:p>
            <a:pPr algn="ctr"/>
            <a:r>
              <a:rPr lang="ru-RU" sz="1600" dirty="0" smtClean="0">
                <a:latin typeface="Segoe Script" panose="020B0504020000000003" pitchFamily="34" charset="0"/>
              </a:rPr>
              <a:t>Активисты Волонтерского Центра СГУ: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Собирают гуманитарную помощь;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Помогают пожилым людям;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Segoe Script" panose="020B0504020000000003" pitchFamily="34" charset="0"/>
              </a:rPr>
              <a:t>Организовывают акции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Segoe Script" panose="020B050402000000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latin typeface="Segoe Script" panose="020B0504020000000003" pitchFamily="34" charset="0"/>
            </a:endParaRPr>
          </a:p>
          <a:p>
            <a:pPr algn="ctr"/>
            <a:endParaRPr lang="ru-RU" sz="1600" dirty="0">
              <a:latin typeface="Segoe Script" panose="020B0504020000000003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72" y="3351155"/>
            <a:ext cx="4337801" cy="283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74" y="2110942"/>
            <a:ext cx="2989735" cy="345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0676">
            <a:off x="10613143" y="4922109"/>
            <a:ext cx="6699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68" y="1460815"/>
            <a:ext cx="36036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Google Shape;9324;p66"/>
          <p:cNvSpPr/>
          <p:nvPr/>
        </p:nvSpPr>
        <p:spPr>
          <a:xfrm rot="15817741">
            <a:off x="11294830" y="4037688"/>
            <a:ext cx="332581" cy="329976"/>
          </a:xfrm>
          <a:custGeom>
            <a:avLst/>
            <a:gdLst/>
            <a:ahLst/>
            <a:cxnLst/>
            <a:rect l="l" t="t" r="r" b="b"/>
            <a:pathLst>
              <a:path w="18894" h="18746" extrusionOk="0">
                <a:moveTo>
                  <a:pt x="15874" y="1821"/>
                </a:moveTo>
                <a:lnTo>
                  <a:pt x="6498" y="9403"/>
                </a:lnTo>
                <a:lnTo>
                  <a:pt x="1918" y="5629"/>
                </a:lnTo>
                <a:lnTo>
                  <a:pt x="15874" y="1821"/>
                </a:lnTo>
                <a:close/>
                <a:moveTo>
                  <a:pt x="14524" y="4370"/>
                </a:moveTo>
                <a:lnTo>
                  <a:pt x="8425" y="11912"/>
                </a:lnTo>
                <a:lnTo>
                  <a:pt x="6257" y="12634"/>
                </a:lnTo>
                <a:lnTo>
                  <a:pt x="6981" y="10469"/>
                </a:lnTo>
                <a:lnTo>
                  <a:pt x="14524" y="4370"/>
                </a:lnTo>
                <a:close/>
                <a:moveTo>
                  <a:pt x="17072" y="3020"/>
                </a:moveTo>
                <a:lnTo>
                  <a:pt x="13265" y="16976"/>
                </a:lnTo>
                <a:lnTo>
                  <a:pt x="9491" y="12392"/>
                </a:lnTo>
                <a:lnTo>
                  <a:pt x="17072" y="3020"/>
                </a:lnTo>
                <a:close/>
                <a:moveTo>
                  <a:pt x="18298" y="0"/>
                </a:moveTo>
                <a:cubicBezTo>
                  <a:pt x="18286" y="0"/>
                  <a:pt x="18274" y="0"/>
                  <a:pt x="18262" y="3"/>
                </a:cubicBezTo>
                <a:lnTo>
                  <a:pt x="18253" y="3"/>
                </a:lnTo>
                <a:cubicBezTo>
                  <a:pt x="18238" y="6"/>
                  <a:pt x="18223" y="6"/>
                  <a:pt x="18211" y="12"/>
                </a:cubicBezTo>
                <a:lnTo>
                  <a:pt x="18193" y="15"/>
                </a:lnTo>
                <a:lnTo>
                  <a:pt x="18178" y="18"/>
                </a:lnTo>
                <a:lnTo>
                  <a:pt x="562" y="4822"/>
                </a:lnTo>
                <a:cubicBezTo>
                  <a:pt x="121" y="4943"/>
                  <a:pt x="0" y="5511"/>
                  <a:pt x="351" y="5804"/>
                </a:cubicBezTo>
                <a:lnTo>
                  <a:pt x="5834" y="10321"/>
                </a:lnTo>
                <a:lnTo>
                  <a:pt x="4826" y="13349"/>
                </a:lnTo>
                <a:cubicBezTo>
                  <a:pt x="4696" y="13732"/>
                  <a:pt x="4991" y="14098"/>
                  <a:pt x="5359" y="14098"/>
                </a:cubicBezTo>
                <a:cubicBezTo>
                  <a:pt x="5418" y="14098"/>
                  <a:pt x="5479" y="14089"/>
                  <a:pt x="5541" y="14068"/>
                </a:cubicBezTo>
                <a:lnTo>
                  <a:pt x="8570" y="13060"/>
                </a:lnTo>
                <a:lnTo>
                  <a:pt x="13087" y="18540"/>
                </a:lnTo>
                <a:cubicBezTo>
                  <a:pt x="13195" y="18670"/>
                  <a:pt x="13355" y="18745"/>
                  <a:pt x="13525" y="18745"/>
                </a:cubicBezTo>
                <a:cubicBezTo>
                  <a:pt x="13564" y="18745"/>
                  <a:pt x="13603" y="18742"/>
                  <a:pt x="13642" y="18733"/>
                </a:cubicBezTo>
                <a:cubicBezTo>
                  <a:pt x="13848" y="18691"/>
                  <a:pt x="14014" y="18534"/>
                  <a:pt x="14071" y="18328"/>
                </a:cubicBezTo>
                <a:lnTo>
                  <a:pt x="18875" y="716"/>
                </a:lnTo>
                <a:cubicBezTo>
                  <a:pt x="18875" y="710"/>
                  <a:pt x="18875" y="704"/>
                  <a:pt x="18878" y="698"/>
                </a:cubicBezTo>
                <a:lnTo>
                  <a:pt x="18881" y="683"/>
                </a:lnTo>
                <a:cubicBezTo>
                  <a:pt x="18884" y="668"/>
                  <a:pt x="18887" y="653"/>
                  <a:pt x="18890" y="637"/>
                </a:cubicBezTo>
                <a:cubicBezTo>
                  <a:pt x="18890" y="637"/>
                  <a:pt x="18890" y="634"/>
                  <a:pt x="18890" y="631"/>
                </a:cubicBezTo>
                <a:cubicBezTo>
                  <a:pt x="18890" y="619"/>
                  <a:pt x="18890" y="604"/>
                  <a:pt x="18893" y="592"/>
                </a:cubicBezTo>
                <a:lnTo>
                  <a:pt x="18893" y="580"/>
                </a:lnTo>
                <a:cubicBezTo>
                  <a:pt x="18893" y="568"/>
                  <a:pt x="18893" y="553"/>
                  <a:pt x="18893" y="541"/>
                </a:cubicBezTo>
                <a:cubicBezTo>
                  <a:pt x="18893" y="538"/>
                  <a:pt x="18893" y="535"/>
                  <a:pt x="18893" y="532"/>
                </a:cubicBezTo>
                <a:cubicBezTo>
                  <a:pt x="18893" y="517"/>
                  <a:pt x="18890" y="502"/>
                  <a:pt x="18890" y="487"/>
                </a:cubicBezTo>
                <a:cubicBezTo>
                  <a:pt x="18890" y="483"/>
                  <a:pt x="18890" y="480"/>
                  <a:pt x="18887" y="477"/>
                </a:cubicBezTo>
                <a:cubicBezTo>
                  <a:pt x="18887" y="465"/>
                  <a:pt x="18884" y="453"/>
                  <a:pt x="18881" y="441"/>
                </a:cubicBezTo>
                <a:lnTo>
                  <a:pt x="18878" y="429"/>
                </a:lnTo>
                <a:cubicBezTo>
                  <a:pt x="18875" y="417"/>
                  <a:pt x="18872" y="402"/>
                  <a:pt x="18866" y="390"/>
                </a:cubicBezTo>
                <a:cubicBezTo>
                  <a:pt x="18866" y="387"/>
                  <a:pt x="18866" y="384"/>
                  <a:pt x="18863" y="381"/>
                </a:cubicBezTo>
                <a:cubicBezTo>
                  <a:pt x="18860" y="369"/>
                  <a:pt x="18854" y="354"/>
                  <a:pt x="18848" y="345"/>
                </a:cubicBezTo>
                <a:cubicBezTo>
                  <a:pt x="18848" y="339"/>
                  <a:pt x="18845" y="333"/>
                  <a:pt x="18842" y="329"/>
                </a:cubicBezTo>
                <a:cubicBezTo>
                  <a:pt x="18839" y="323"/>
                  <a:pt x="18833" y="308"/>
                  <a:pt x="18830" y="299"/>
                </a:cubicBezTo>
                <a:cubicBezTo>
                  <a:pt x="18824" y="290"/>
                  <a:pt x="18824" y="290"/>
                  <a:pt x="18821" y="287"/>
                </a:cubicBezTo>
                <a:cubicBezTo>
                  <a:pt x="18815" y="275"/>
                  <a:pt x="18806" y="263"/>
                  <a:pt x="18797" y="248"/>
                </a:cubicBezTo>
                <a:lnTo>
                  <a:pt x="18790" y="239"/>
                </a:lnTo>
                <a:cubicBezTo>
                  <a:pt x="18784" y="230"/>
                  <a:pt x="18775" y="221"/>
                  <a:pt x="18769" y="212"/>
                </a:cubicBezTo>
                <a:cubicBezTo>
                  <a:pt x="18760" y="203"/>
                  <a:pt x="18763" y="203"/>
                  <a:pt x="18760" y="200"/>
                </a:cubicBezTo>
                <a:cubicBezTo>
                  <a:pt x="18751" y="188"/>
                  <a:pt x="18739" y="176"/>
                  <a:pt x="18727" y="163"/>
                </a:cubicBezTo>
                <a:cubicBezTo>
                  <a:pt x="18718" y="154"/>
                  <a:pt x="18706" y="142"/>
                  <a:pt x="18694" y="133"/>
                </a:cubicBezTo>
                <a:lnTo>
                  <a:pt x="18682" y="124"/>
                </a:lnTo>
                <a:cubicBezTo>
                  <a:pt x="18673" y="115"/>
                  <a:pt x="18664" y="109"/>
                  <a:pt x="18655" y="103"/>
                </a:cubicBezTo>
                <a:lnTo>
                  <a:pt x="18643" y="94"/>
                </a:lnTo>
                <a:cubicBezTo>
                  <a:pt x="18630" y="88"/>
                  <a:pt x="18618" y="79"/>
                  <a:pt x="18606" y="73"/>
                </a:cubicBezTo>
                <a:lnTo>
                  <a:pt x="18591" y="64"/>
                </a:lnTo>
                <a:lnTo>
                  <a:pt x="18564" y="52"/>
                </a:lnTo>
                <a:lnTo>
                  <a:pt x="18549" y="43"/>
                </a:lnTo>
                <a:cubicBezTo>
                  <a:pt x="18537" y="40"/>
                  <a:pt x="18522" y="34"/>
                  <a:pt x="18510" y="28"/>
                </a:cubicBezTo>
                <a:lnTo>
                  <a:pt x="18501" y="28"/>
                </a:lnTo>
                <a:cubicBezTo>
                  <a:pt x="18489" y="22"/>
                  <a:pt x="18476" y="18"/>
                  <a:pt x="18464" y="15"/>
                </a:cubicBezTo>
                <a:lnTo>
                  <a:pt x="18449" y="12"/>
                </a:lnTo>
                <a:lnTo>
                  <a:pt x="18416" y="6"/>
                </a:lnTo>
                <a:lnTo>
                  <a:pt x="18404" y="3"/>
                </a:lnTo>
                <a:cubicBezTo>
                  <a:pt x="18389" y="3"/>
                  <a:pt x="18374" y="0"/>
                  <a:pt x="18359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лилиния 59"/>
          <p:cNvSpPr/>
          <p:nvPr/>
        </p:nvSpPr>
        <p:spPr>
          <a:xfrm>
            <a:off x="426381" y="481683"/>
            <a:ext cx="3699941" cy="4156502"/>
          </a:xfrm>
          <a:custGeom>
            <a:avLst/>
            <a:gdLst>
              <a:gd name="connsiteX0" fmla="*/ 23812 w 4405312"/>
              <a:gd name="connsiteY0" fmla="*/ 69850 h 874712"/>
              <a:gd name="connsiteX1" fmla="*/ 23812 w 4405312"/>
              <a:gd name="connsiteY1" fmla="*/ 422275 h 874712"/>
              <a:gd name="connsiteX2" fmla="*/ 71437 w 4405312"/>
              <a:gd name="connsiteY2" fmla="*/ 803275 h 874712"/>
              <a:gd name="connsiteX3" fmla="*/ 452437 w 4405312"/>
              <a:gd name="connsiteY3" fmla="*/ 850900 h 874712"/>
              <a:gd name="connsiteX4" fmla="*/ 1414462 w 4405312"/>
              <a:gd name="connsiteY4" fmla="*/ 831850 h 874712"/>
              <a:gd name="connsiteX5" fmla="*/ 2605087 w 4405312"/>
              <a:gd name="connsiteY5" fmla="*/ 850900 h 874712"/>
              <a:gd name="connsiteX6" fmla="*/ 3986212 w 4405312"/>
              <a:gd name="connsiteY6" fmla="*/ 841375 h 874712"/>
              <a:gd name="connsiteX7" fmla="*/ 4291012 w 4405312"/>
              <a:gd name="connsiteY7" fmla="*/ 688975 h 874712"/>
              <a:gd name="connsiteX8" fmla="*/ 4271962 w 4405312"/>
              <a:gd name="connsiteY8" fmla="*/ 107950 h 874712"/>
              <a:gd name="connsiteX9" fmla="*/ 3490912 w 4405312"/>
              <a:gd name="connsiteY9" fmla="*/ 41275 h 874712"/>
              <a:gd name="connsiteX10" fmla="*/ 2338387 w 4405312"/>
              <a:gd name="connsiteY10" fmla="*/ 50800 h 874712"/>
              <a:gd name="connsiteX11" fmla="*/ 1414462 w 4405312"/>
              <a:gd name="connsiteY11" fmla="*/ 50800 h 874712"/>
              <a:gd name="connsiteX12" fmla="*/ 757237 w 4405312"/>
              <a:gd name="connsiteY12" fmla="*/ 60325 h 874712"/>
              <a:gd name="connsiteX13" fmla="*/ 23812 w 4405312"/>
              <a:gd name="connsiteY13" fmla="*/ 69850 h 87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312" h="874712">
                <a:moveTo>
                  <a:pt x="23812" y="69850"/>
                </a:moveTo>
                <a:cubicBezTo>
                  <a:pt x="19843" y="184944"/>
                  <a:pt x="15875" y="300038"/>
                  <a:pt x="23812" y="422275"/>
                </a:cubicBezTo>
                <a:cubicBezTo>
                  <a:pt x="31749" y="544512"/>
                  <a:pt x="0" y="731838"/>
                  <a:pt x="71437" y="803275"/>
                </a:cubicBezTo>
                <a:cubicBezTo>
                  <a:pt x="142874" y="874712"/>
                  <a:pt x="452437" y="850900"/>
                  <a:pt x="452437" y="850900"/>
                </a:cubicBezTo>
                <a:cubicBezTo>
                  <a:pt x="676274" y="855662"/>
                  <a:pt x="1055687" y="831850"/>
                  <a:pt x="1414462" y="831850"/>
                </a:cubicBezTo>
                <a:cubicBezTo>
                  <a:pt x="1773237" y="831850"/>
                  <a:pt x="2605087" y="850900"/>
                  <a:pt x="2605087" y="850900"/>
                </a:cubicBezTo>
                <a:lnTo>
                  <a:pt x="3986212" y="841375"/>
                </a:lnTo>
                <a:cubicBezTo>
                  <a:pt x="4267200" y="814387"/>
                  <a:pt x="4243387" y="811213"/>
                  <a:pt x="4291012" y="688975"/>
                </a:cubicBezTo>
                <a:cubicBezTo>
                  <a:pt x="4338637" y="566737"/>
                  <a:pt x="4405312" y="215900"/>
                  <a:pt x="4271962" y="107950"/>
                </a:cubicBezTo>
                <a:cubicBezTo>
                  <a:pt x="4138612" y="0"/>
                  <a:pt x="3813174" y="50800"/>
                  <a:pt x="3490912" y="41275"/>
                </a:cubicBezTo>
                <a:cubicBezTo>
                  <a:pt x="3168650" y="31750"/>
                  <a:pt x="2338387" y="50800"/>
                  <a:pt x="2338387" y="50800"/>
                </a:cubicBezTo>
                <a:lnTo>
                  <a:pt x="1414462" y="50800"/>
                </a:lnTo>
                <a:lnTo>
                  <a:pt x="757237" y="60325"/>
                </a:lnTo>
                <a:lnTo>
                  <a:pt x="23812" y="6985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872" t="-10269" r="-7589" b="-27161"/>
            </a:stretch>
          </a:blipFill>
          <a:ln>
            <a:solidFill>
              <a:schemeClr val="bg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 rot="15024101">
            <a:off x="7316670" y="4234108"/>
            <a:ext cx="909773" cy="627744"/>
            <a:chOff x="7410450" y="566961"/>
            <a:chExt cx="2429172" cy="1404714"/>
          </a:xfrm>
        </p:grpSpPr>
        <p:sp>
          <p:nvSpPr>
            <p:cNvPr id="17" name="Полилиния 16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 flipV="1">
            <a:off x="1591643" y="4406191"/>
            <a:ext cx="909773" cy="505863"/>
            <a:chOff x="7410450" y="566961"/>
            <a:chExt cx="2429172" cy="1404714"/>
          </a:xfrm>
        </p:grpSpPr>
        <p:sp>
          <p:nvSpPr>
            <p:cNvPr id="20" name="Полилиния 19"/>
            <p:cNvSpPr/>
            <p:nvPr/>
          </p:nvSpPr>
          <p:spPr>
            <a:xfrm>
              <a:off x="7410450" y="752475"/>
              <a:ext cx="2371725" cy="1219200"/>
            </a:xfrm>
            <a:custGeom>
              <a:avLst/>
              <a:gdLst>
                <a:gd name="connsiteX0" fmla="*/ 0 w 2371725"/>
                <a:gd name="connsiteY0" fmla="*/ 1219200 h 1219200"/>
                <a:gd name="connsiteX1" fmla="*/ 161925 w 2371725"/>
                <a:gd name="connsiteY1" fmla="*/ 952500 h 1219200"/>
                <a:gd name="connsiteX2" fmla="*/ 628650 w 2371725"/>
                <a:gd name="connsiteY2" fmla="*/ 514350 h 1219200"/>
                <a:gd name="connsiteX3" fmla="*/ 1143000 w 2371725"/>
                <a:gd name="connsiteY3" fmla="*/ 323850 h 1219200"/>
                <a:gd name="connsiteX4" fmla="*/ 1524000 w 2371725"/>
                <a:gd name="connsiteY4" fmla="*/ 781050 h 1219200"/>
                <a:gd name="connsiteX5" fmla="*/ 1019175 w 2371725"/>
                <a:gd name="connsiteY5" fmla="*/ 1104900 h 1219200"/>
                <a:gd name="connsiteX6" fmla="*/ 1028700 w 2371725"/>
                <a:gd name="connsiteY6" fmla="*/ 666750 h 1219200"/>
                <a:gd name="connsiteX7" fmla="*/ 1543050 w 2371725"/>
                <a:gd name="connsiteY7" fmla="*/ 161925 h 1219200"/>
                <a:gd name="connsiteX8" fmla="*/ 2371725 w 2371725"/>
                <a:gd name="connsiteY8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1725" h="1219200">
                  <a:moveTo>
                    <a:pt x="0" y="1219200"/>
                  </a:moveTo>
                  <a:cubicBezTo>
                    <a:pt x="28575" y="1144587"/>
                    <a:pt x="57150" y="1069975"/>
                    <a:pt x="161925" y="952500"/>
                  </a:cubicBezTo>
                  <a:cubicBezTo>
                    <a:pt x="266700" y="835025"/>
                    <a:pt x="465137" y="619125"/>
                    <a:pt x="628650" y="514350"/>
                  </a:cubicBezTo>
                  <a:cubicBezTo>
                    <a:pt x="792163" y="409575"/>
                    <a:pt x="993775" y="279400"/>
                    <a:pt x="1143000" y="323850"/>
                  </a:cubicBezTo>
                  <a:cubicBezTo>
                    <a:pt x="1292225" y="368300"/>
                    <a:pt x="1544637" y="650875"/>
                    <a:pt x="1524000" y="781050"/>
                  </a:cubicBezTo>
                  <a:cubicBezTo>
                    <a:pt x="1503363" y="911225"/>
                    <a:pt x="1101725" y="1123950"/>
                    <a:pt x="1019175" y="1104900"/>
                  </a:cubicBezTo>
                  <a:cubicBezTo>
                    <a:pt x="936625" y="1085850"/>
                    <a:pt x="941388" y="823912"/>
                    <a:pt x="1028700" y="666750"/>
                  </a:cubicBezTo>
                  <a:cubicBezTo>
                    <a:pt x="1116012" y="509588"/>
                    <a:pt x="1319213" y="273050"/>
                    <a:pt x="1543050" y="161925"/>
                  </a:cubicBezTo>
                  <a:cubicBezTo>
                    <a:pt x="1766887" y="50800"/>
                    <a:pt x="2069306" y="25400"/>
                    <a:pt x="2371725" y="0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326860" y="566961"/>
              <a:ext cx="512762" cy="485775"/>
            </a:xfrm>
            <a:custGeom>
              <a:avLst/>
              <a:gdLst>
                <a:gd name="connsiteX0" fmla="*/ 0 w 512762"/>
                <a:gd name="connsiteY0" fmla="*/ 0 h 485775"/>
                <a:gd name="connsiteX1" fmla="*/ 485775 w 512762"/>
                <a:gd name="connsiteY1" fmla="*/ 142875 h 485775"/>
                <a:gd name="connsiteX2" fmla="*/ 161925 w 512762"/>
                <a:gd name="connsiteY2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2762" h="485775">
                  <a:moveTo>
                    <a:pt x="0" y="0"/>
                  </a:moveTo>
                  <a:cubicBezTo>
                    <a:pt x="229394" y="30956"/>
                    <a:pt x="458788" y="61913"/>
                    <a:pt x="485775" y="142875"/>
                  </a:cubicBezTo>
                  <a:cubicBezTo>
                    <a:pt x="512762" y="223837"/>
                    <a:pt x="337343" y="354806"/>
                    <a:pt x="161925" y="485775"/>
                  </a:cubicBezTo>
                </a:path>
              </a:pathLst>
            </a:cu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олилиния 29"/>
          <p:cNvSpPr/>
          <p:nvPr/>
        </p:nvSpPr>
        <p:spPr>
          <a:xfrm rot="1221933">
            <a:off x="1595357" y="4163933"/>
            <a:ext cx="6027785" cy="2988071"/>
          </a:xfrm>
          <a:custGeom>
            <a:avLst/>
            <a:gdLst>
              <a:gd name="connsiteX0" fmla="*/ 300037 w 2574924"/>
              <a:gd name="connsiteY0" fmla="*/ 517525 h 527050"/>
              <a:gd name="connsiteX1" fmla="*/ 481012 w 2574924"/>
              <a:gd name="connsiteY1" fmla="*/ 212725 h 527050"/>
              <a:gd name="connsiteX2" fmla="*/ 919162 w 2574924"/>
              <a:gd name="connsiteY2" fmla="*/ 155575 h 527050"/>
              <a:gd name="connsiteX3" fmla="*/ 1309687 w 2574924"/>
              <a:gd name="connsiteY3" fmla="*/ 3175 h 527050"/>
              <a:gd name="connsiteX4" fmla="*/ 1690687 w 2574924"/>
              <a:gd name="connsiteY4" fmla="*/ 136525 h 527050"/>
              <a:gd name="connsiteX5" fmla="*/ 2062162 w 2574924"/>
              <a:gd name="connsiteY5" fmla="*/ 22225 h 527050"/>
              <a:gd name="connsiteX6" fmla="*/ 2281237 w 2574924"/>
              <a:gd name="connsiteY6" fmla="*/ 269875 h 527050"/>
              <a:gd name="connsiteX7" fmla="*/ 300037 w 2574924"/>
              <a:gd name="connsiteY7" fmla="*/ 5175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24" h="527050">
                <a:moveTo>
                  <a:pt x="300037" y="517525"/>
                </a:moveTo>
                <a:cubicBezTo>
                  <a:pt x="0" y="508000"/>
                  <a:pt x="377825" y="273050"/>
                  <a:pt x="481012" y="212725"/>
                </a:cubicBezTo>
                <a:cubicBezTo>
                  <a:pt x="584199" y="152400"/>
                  <a:pt x="781050" y="190500"/>
                  <a:pt x="919162" y="155575"/>
                </a:cubicBezTo>
                <a:cubicBezTo>
                  <a:pt x="1057275" y="120650"/>
                  <a:pt x="1181100" y="6350"/>
                  <a:pt x="1309687" y="3175"/>
                </a:cubicBezTo>
                <a:cubicBezTo>
                  <a:pt x="1438274" y="0"/>
                  <a:pt x="1565275" y="133350"/>
                  <a:pt x="1690687" y="136525"/>
                </a:cubicBezTo>
                <a:cubicBezTo>
                  <a:pt x="1816099" y="139700"/>
                  <a:pt x="1963737" y="0"/>
                  <a:pt x="2062162" y="22225"/>
                </a:cubicBezTo>
                <a:cubicBezTo>
                  <a:pt x="2160587" y="44450"/>
                  <a:pt x="2574924" y="188913"/>
                  <a:pt x="2281237" y="269875"/>
                </a:cubicBezTo>
                <a:cubicBezTo>
                  <a:pt x="1987550" y="350837"/>
                  <a:pt x="600074" y="527050"/>
                  <a:pt x="300037" y="5175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1113589">
            <a:off x="1826432" y="4441276"/>
            <a:ext cx="5863611" cy="2433384"/>
          </a:xfrm>
          <a:custGeom>
            <a:avLst/>
            <a:gdLst>
              <a:gd name="connsiteX0" fmla="*/ 300037 w 2574924"/>
              <a:gd name="connsiteY0" fmla="*/ 517525 h 527050"/>
              <a:gd name="connsiteX1" fmla="*/ 481012 w 2574924"/>
              <a:gd name="connsiteY1" fmla="*/ 212725 h 527050"/>
              <a:gd name="connsiteX2" fmla="*/ 919162 w 2574924"/>
              <a:gd name="connsiteY2" fmla="*/ 155575 h 527050"/>
              <a:gd name="connsiteX3" fmla="*/ 1309687 w 2574924"/>
              <a:gd name="connsiteY3" fmla="*/ 3175 h 527050"/>
              <a:gd name="connsiteX4" fmla="*/ 1690687 w 2574924"/>
              <a:gd name="connsiteY4" fmla="*/ 136525 h 527050"/>
              <a:gd name="connsiteX5" fmla="*/ 2062162 w 2574924"/>
              <a:gd name="connsiteY5" fmla="*/ 22225 h 527050"/>
              <a:gd name="connsiteX6" fmla="*/ 2281237 w 2574924"/>
              <a:gd name="connsiteY6" fmla="*/ 269875 h 527050"/>
              <a:gd name="connsiteX7" fmla="*/ 300037 w 2574924"/>
              <a:gd name="connsiteY7" fmla="*/ 517525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924" h="527050">
                <a:moveTo>
                  <a:pt x="300037" y="517525"/>
                </a:moveTo>
                <a:cubicBezTo>
                  <a:pt x="0" y="508000"/>
                  <a:pt x="377825" y="273050"/>
                  <a:pt x="481012" y="212725"/>
                </a:cubicBezTo>
                <a:cubicBezTo>
                  <a:pt x="584199" y="152400"/>
                  <a:pt x="781050" y="190500"/>
                  <a:pt x="919162" y="155575"/>
                </a:cubicBezTo>
                <a:cubicBezTo>
                  <a:pt x="1057275" y="120650"/>
                  <a:pt x="1181100" y="6350"/>
                  <a:pt x="1309687" y="3175"/>
                </a:cubicBezTo>
                <a:cubicBezTo>
                  <a:pt x="1438274" y="0"/>
                  <a:pt x="1565275" y="133350"/>
                  <a:pt x="1690687" y="136525"/>
                </a:cubicBezTo>
                <a:cubicBezTo>
                  <a:pt x="1816099" y="139700"/>
                  <a:pt x="1963737" y="0"/>
                  <a:pt x="2062162" y="22225"/>
                </a:cubicBezTo>
                <a:cubicBezTo>
                  <a:pt x="2160587" y="44450"/>
                  <a:pt x="2574924" y="188913"/>
                  <a:pt x="2281237" y="269875"/>
                </a:cubicBezTo>
                <a:cubicBezTo>
                  <a:pt x="1987550" y="350837"/>
                  <a:pt x="600074" y="527050"/>
                  <a:pt x="300037" y="5175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олилиния 32"/>
          <p:cNvSpPr/>
          <p:nvPr/>
        </p:nvSpPr>
        <p:spPr>
          <a:xfrm rot="20658371">
            <a:off x="564099" y="5708461"/>
            <a:ext cx="436562" cy="458787"/>
          </a:xfrm>
          <a:custGeom>
            <a:avLst/>
            <a:gdLst>
              <a:gd name="connsiteX0" fmla="*/ 204787 w 436562"/>
              <a:gd name="connsiteY0" fmla="*/ 117475 h 458787"/>
              <a:gd name="connsiteX1" fmla="*/ 309562 w 436562"/>
              <a:gd name="connsiteY1" fmla="*/ 3175 h 458787"/>
              <a:gd name="connsiteX2" fmla="*/ 423862 w 436562"/>
              <a:gd name="connsiteY2" fmla="*/ 136525 h 458787"/>
              <a:gd name="connsiteX3" fmla="*/ 233362 w 436562"/>
              <a:gd name="connsiteY3" fmla="*/ 450850 h 458787"/>
              <a:gd name="connsiteX4" fmla="*/ 33337 w 436562"/>
              <a:gd name="connsiteY4" fmla="*/ 184150 h 458787"/>
              <a:gd name="connsiteX5" fmla="*/ 33337 w 436562"/>
              <a:gd name="connsiteY5" fmla="*/ 31750 h 458787"/>
              <a:gd name="connsiteX6" fmla="*/ 204787 w 436562"/>
              <a:gd name="connsiteY6" fmla="*/ 117475 h 45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562" h="458787">
                <a:moveTo>
                  <a:pt x="204787" y="117475"/>
                </a:moveTo>
                <a:cubicBezTo>
                  <a:pt x="250825" y="112713"/>
                  <a:pt x="273050" y="0"/>
                  <a:pt x="309562" y="3175"/>
                </a:cubicBezTo>
                <a:cubicBezTo>
                  <a:pt x="346074" y="6350"/>
                  <a:pt x="436562" y="61913"/>
                  <a:pt x="423862" y="136525"/>
                </a:cubicBezTo>
                <a:cubicBezTo>
                  <a:pt x="411162" y="211137"/>
                  <a:pt x="298449" y="442913"/>
                  <a:pt x="233362" y="450850"/>
                </a:cubicBezTo>
                <a:cubicBezTo>
                  <a:pt x="168275" y="458787"/>
                  <a:pt x="66674" y="254000"/>
                  <a:pt x="33337" y="184150"/>
                </a:cubicBezTo>
                <a:cubicBezTo>
                  <a:pt x="0" y="114300"/>
                  <a:pt x="7937" y="42862"/>
                  <a:pt x="33337" y="31750"/>
                </a:cubicBezTo>
                <a:cubicBezTo>
                  <a:pt x="58737" y="20638"/>
                  <a:pt x="158750" y="122238"/>
                  <a:pt x="204787" y="117475"/>
                </a:cubicBezTo>
                <a:close/>
              </a:path>
            </a:pathLst>
          </a:cu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8112596" y="2414315"/>
            <a:ext cx="3814638" cy="4333624"/>
          </a:xfrm>
          <a:custGeom>
            <a:avLst/>
            <a:gdLst>
              <a:gd name="connsiteX0" fmla="*/ 23812 w 4405312"/>
              <a:gd name="connsiteY0" fmla="*/ 69850 h 874712"/>
              <a:gd name="connsiteX1" fmla="*/ 23812 w 4405312"/>
              <a:gd name="connsiteY1" fmla="*/ 422275 h 874712"/>
              <a:gd name="connsiteX2" fmla="*/ 71437 w 4405312"/>
              <a:gd name="connsiteY2" fmla="*/ 803275 h 874712"/>
              <a:gd name="connsiteX3" fmla="*/ 452437 w 4405312"/>
              <a:gd name="connsiteY3" fmla="*/ 850900 h 874712"/>
              <a:gd name="connsiteX4" fmla="*/ 1414462 w 4405312"/>
              <a:gd name="connsiteY4" fmla="*/ 831850 h 874712"/>
              <a:gd name="connsiteX5" fmla="*/ 2605087 w 4405312"/>
              <a:gd name="connsiteY5" fmla="*/ 850900 h 874712"/>
              <a:gd name="connsiteX6" fmla="*/ 3986212 w 4405312"/>
              <a:gd name="connsiteY6" fmla="*/ 841375 h 874712"/>
              <a:gd name="connsiteX7" fmla="*/ 4291012 w 4405312"/>
              <a:gd name="connsiteY7" fmla="*/ 688975 h 874712"/>
              <a:gd name="connsiteX8" fmla="*/ 4271962 w 4405312"/>
              <a:gd name="connsiteY8" fmla="*/ 107950 h 874712"/>
              <a:gd name="connsiteX9" fmla="*/ 3490912 w 4405312"/>
              <a:gd name="connsiteY9" fmla="*/ 41275 h 874712"/>
              <a:gd name="connsiteX10" fmla="*/ 2338387 w 4405312"/>
              <a:gd name="connsiteY10" fmla="*/ 50800 h 874712"/>
              <a:gd name="connsiteX11" fmla="*/ 1414462 w 4405312"/>
              <a:gd name="connsiteY11" fmla="*/ 50800 h 874712"/>
              <a:gd name="connsiteX12" fmla="*/ 757237 w 4405312"/>
              <a:gd name="connsiteY12" fmla="*/ 60325 h 874712"/>
              <a:gd name="connsiteX13" fmla="*/ 23812 w 4405312"/>
              <a:gd name="connsiteY13" fmla="*/ 69850 h 874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312" h="874712">
                <a:moveTo>
                  <a:pt x="23812" y="69850"/>
                </a:moveTo>
                <a:cubicBezTo>
                  <a:pt x="19843" y="184944"/>
                  <a:pt x="15875" y="300038"/>
                  <a:pt x="23812" y="422275"/>
                </a:cubicBezTo>
                <a:cubicBezTo>
                  <a:pt x="31749" y="544512"/>
                  <a:pt x="0" y="731838"/>
                  <a:pt x="71437" y="803275"/>
                </a:cubicBezTo>
                <a:cubicBezTo>
                  <a:pt x="142874" y="874712"/>
                  <a:pt x="452437" y="850900"/>
                  <a:pt x="452437" y="850900"/>
                </a:cubicBezTo>
                <a:cubicBezTo>
                  <a:pt x="676274" y="855662"/>
                  <a:pt x="1055687" y="831850"/>
                  <a:pt x="1414462" y="831850"/>
                </a:cubicBezTo>
                <a:cubicBezTo>
                  <a:pt x="1773237" y="831850"/>
                  <a:pt x="2605087" y="850900"/>
                  <a:pt x="2605087" y="850900"/>
                </a:cubicBezTo>
                <a:lnTo>
                  <a:pt x="3986212" y="841375"/>
                </a:lnTo>
                <a:cubicBezTo>
                  <a:pt x="4267200" y="814387"/>
                  <a:pt x="4243387" y="811213"/>
                  <a:pt x="4291012" y="688975"/>
                </a:cubicBezTo>
                <a:cubicBezTo>
                  <a:pt x="4338637" y="566737"/>
                  <a:pt x="4405312" y="215900"/>
                  <a:pt x="4271962" y="107950"/>
                </a:cubicBezTo>
                <a:cubicBezTo>
                  <a:pt x="4138612" y="0"/>
                  <a:pt x="3813174" y="50800"/>
                  <a:pt x="3490912" y="41275"/>
                </a:cubicBezTo>
                <a:cubicBezTo>
                  <a:pt x="3168650" y="31750"/>
                  <a:pt x="2338387" y="50800"/>
                  <a:pt x="2338387" y="50800"/>
                </a:cubicBezTo>
                <a:lnTo>
                  <a:pt x="1414462" y="50800"/>
                </a:lnTo>
                <a:lnTo>
                  <a:pt x="757237" y="60325"/>
                </a:lnTo>
                <a:lnTo>
                  <a:pt x="23812" y="6985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21572" y="5226307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Segoe Script" panose="020B0504020000000003" pitchFamily="34" charset="0"/>
              </a:rPr>
              <a:t>Сафронова Наталия </a:t>
            </a:r>
            <a:endParaRPr lang="ru-RU" b="1" dirty="0">
              <a:latin typeface="Segoe Script" panose="020B05040200000000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3619" y="5657968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Segoe Script" panose="020B0504020000000003" pitchFamily="34" charset="0"/>
              </a:rPr>
              <a:t>Руководитель Волонтерского </a:t>
            </a:r>
          </a:p>
          <a:p>
            <a:pPr algn="ctr"/>
            <a:r>
              <a:rPr lang="ru-RU" dirty="0" smtClean="0">
                <a:latin typeface="Segoe Script" panose="020B0504020000000003" pitchFamily="34" charset="0"/>
              </a:rPr>
              <a:t>Центра </a:t>
            </a:r>
            <a:endParaRPr lang="ru-RU" dirty="0">
              <a:latin typeface="Segoe Script" panose="020B05040200000000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24" y="1931213"/>
            <a:ext cx="4798323" cy="21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64" y="2106736"/>
            <a:ext cx="4623189" cy="17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944" y="199004"/>
            <a:ext cx="4508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4685" y="2801516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Segoe Script" panose="020B0504020000000003" pitchFamily="34" charset="0"/>
              </a:rPr>
              <a:t>Мартынова Вероника </a:t>
            </a:r>
            <a:endParaRPr lang="ru-RU" b="1" dirty="0">
              <a:latin typeface="Segoe Script" panose="020B05040200000000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9249" y="3151964"/>
            <a:ext cx="392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Segoe Script" panose="020B0504020000000003" pitchFamily="34" charset="0"/>
              </a:rPr>
              <a:t>Заместитель руководителя Волонтерского Центра </a:t>
            </a:r>
            <a:endParaRPr lang="ru-RU" dirty="0">
              <a:latin typeface="Segoe Script" panose="020B0504020000000003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03" flipH="1">
            <a:off x="913421" y="5022689"/>
            <a:ext cx="344133" cy="36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6" y="1578373"/>
            <a:ext cx="37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63" y="203598"/>
            <a:ext cx="557847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32" y="318440"/>
            <a:ext cx="520700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66035" y="686367"/>
            <a:ext cx="5115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Segoe Script" panose="020B0504020000000003" pitchFamily="34" charset="0"/>
              </a:rPr>
              <a:t>Руководство Центра </a:t>
            </a:r>
            <a:endParaRPr lang="ru-RU" sz="3200" b="1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ВОЛОНТЕРСТВ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9E00"/>
      </a:accent1>
      <a:accent2>
        <a:srgbClr val="00B4D8"/>
      </a:accent2>
      <a:accent3>
        <a:srgbClr val="0077B6"/>
      </a:accent3>
      <a:accent4>
        <a:srgbClr val="023E8A"/>
      </a:accent4>
      <a:accent5>
        <a:srgbClr val="B3D7ED"/>
      </a:accent5>
      <a:accent6>
        <a:srgbClr val="10214D"/>
      </a:accent6>
      <a:hlink>
        <a:srgbClr val="F8AB75"/>
      </a:hlink>
      <a:folHlink>
        <a:srgbClr val="5D64BE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5215</TotalTime>
  <Words>298</Words>
  <Application>Microsoft Office PowerPoint</Application>
  <PresentationFormat>Произвольный</PresentationFormat>
  <Paragraphs>56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путник</dc:creator>
  <cp:lastModifiedBy>Наталия Сафронова</cp:lastModifiedBy>
  <cp:revision>344</cp:revision>
  <dcterms:created xsi:type="dcterms:W3CDTF">2024-08-14T10:47:36Z</dcterms:created>
  <dcterms:modified xsi:type="dcterms:W3CDTF">2024-11-11T12:31:53Z</dcterms:modified>
</cp:coreProperties>
</file>