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2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57" r:id="rId12"/>
    <p:sldId id="273" r:id="rId13"/>
    <p:sldId id="258" r:id="rId14"/>
    <p:sldId id="274" r:id="rId15"/>
    <p:sldId id="259" r:id="rId16"/>
    <p:sldId id="275" r:id="rId17"/>
    <p:sldId id="260" r:id="rId18"/>
    <p:sldId id="276" r:id="rId19"/>
    <p:sldId id="262" r:id="rId20"/>
    <p:sldId id="277" r:id="rId21"/>
    <p:sldId id="261" r:id="rId22"/>
    <p:sldId id="278" r:id="rId23"/>
    <p:sldId id="263" r:id="rId24"/>
    <p:sldId id="279" r:id="rId25"/>
    <p:sldId id="268" r:id="rId26"/>
    <p:sldId id="284" r:id="rId27"/>
    <p:sldId id="269" r:id="rId28"/>
    <p:sldId id="285" r:id="rId29"/>
    <p:sldId id="270" r:id="rId30"/>
    <p:sldId id="286" r:id="rId31"/>
    <p:sldId id="271" r:id="rId32"/>
    <p:sldId id="28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F8FB75"/>
    <a:srgbClr val="838604"/>
    <a:srgbClr val="CC0000"/>
    <a:srgbClr val="FF99FF"/>
    <a:srgbClr val="FFCC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570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FA4D8-FBDB-474D-9B5D-FEAC624BE6C0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02D91-299E-43D4-A2A3-F75D0CEF58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855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FA4D8-FBDB-474D-9B5D-FEAC624BE6C0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02D91-299E-43D4-A2A3-F75D0CEF58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101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FA4D8-FBDB-474D-9B5D-FEAC624BE6C0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02D91-299E-43D4-A2A3-F75D0CEF58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204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FA4D8-FBDB-474D-9B5D-FEAC624BE6C0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02D91-299E-43D4-A2A3-F75D0CEF58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65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FA4D8-FBDB-474D-9B5D-FEAC624BE6C0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02D91-299E-43D4-A2A3-F75D0CEF58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894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FA4D8-FBDB-474D-9B5D-FEAC624BE6C0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02D91-299E-43D4-A2A3-F75D0CEF58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16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FA4D8-FBDB-474D-9B5D-FEAC624BE6C0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02D91-299E-43D4-A2A3-F75D0CEF58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564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FA4D8-FBDB-474D-9B5D-FEAC624BE6C0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02D91-299E-43D4-A2A3-F75D0CEF58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337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FA4D8-FBDB-474D-9B5D-FEAC624BE6C0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02D91-299E-43D4-A2A3-F75D0CEF58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587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FA4D8-FBDB-474D-9B5D-FEAC624BE6C0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02D91-299E-43D4-A2A3-F75D0CEF58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142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FA4D8-FBDB-474D-9B5D-FEAC624BE6C0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02D91-299E-43D4-A2A3-F75D0CEF58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603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FA4D8-FBDB-474D-9B5D-FEAC624BE6C0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02D91-299E-43D4-A2A3-F75D0CEF58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49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2.wdp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3.png"/><Relationship Id="rId7" Type="http://schemas.openxmlformats.org/officeDocument/2006/relationships/image" Target="../media/image54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6"/>
          <a:stretch/>
        </p:blipFill>
        <p:spPr>
          <a:xfrm>
            <a:off x="-55798" y="-27384"/>
            <a:ext cx="9380325" cy="691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68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16" y="3713181"/>
            <a:ext cx="1356917" cy="1795920"/>
          </a:xfr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8"/>
          <a:stretch/>
        </p:blipFill>
        <p:spPr>
          <a:xfrm>
            <a:off x="553639" y="3529568"/>
            <a:ext cx="3874346" cy="2419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38" y="647157"/>
            <a:ext cx="3890809" cy="2594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691" y="647156"/>
            <a:ext cx="3534750" cy="5302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649144"/>
            <a:ext cx="1080120" cy="115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53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9" t="-2222" r="2147" b="2222"/>
          <a:stretch/>
        </p:blipFill>
        <p:spPr>
          <a:xfrm>
            <a:off x="-217040" y="-171401"/>
            <a:ext cx="9613576" cy="7043011"/>
          </a:xfrm>
        </p:spPr>
      </p:pic>
    </p:spTree>
    <p:extLst>
      <p:ext uri="{BB962C8B-B14F-4D97-AF65-F5344CB8AC3E}">
        <p14:creationId xmlns:p14="http://schemas.microsoft.com/office/powerpoint/2010/main" val="3959629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340" y="3946351"/>
            <a:ext cx="1034598" cy="1562750"/>
          </a:xfr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C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012604"/>
            <a:ext cx="3679572" cy="2368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752" y="814179"/>
            <a:ext cx="1944216" cy="2936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759" y="814179"/>
            <a:ext cx="3704297" cy="2368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865" y="2708920"/>
            <a:ext cx="1744887" cy="18676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759" y="3429000"/>
            <a:ext cx="1969095" cy="2974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01735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r="1930"/>
          <a:stretch/>
        </p:blipFill>
        <p:spPr>
          <a:xfrm>
            <a:off x="1" y="0"/>
            <a:ext cx="9144000" cy="6879138"/>
          </a:xfrm>
        </p:spPr>
      </p:pic>
    </p:spTree>
    <p:extLst>
      <p:ext uri="{BB962C8B-B14F-4D97-AF65-F5344CB8AC3E}">
        <p14:creationId xmlns:p14="http://schemas.microsoft.com/office/powerpoint/2010/main" val="66896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073" y="797121"/>
            <a:ext cx="3901440" cy="2947416"/>
          </a:xfr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3" y="3273936"/>
            <a:ext cx="1744887" cy="18676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497" y="476672"/>
            <a:ext cx="3901440" cy="2584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36" y="3439328"/>
            <a:ext cx="2884868" cy="3021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07"/>
          <a:stretch/>
        </p:blipFill>
        <p:spPr>
          <a:xfrm>
            <a:off x="6094040" y="3273936"/>
            <a:ext cx="2231769" cy="31626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" r="17232"/>
          <a:stretch/>
        </p:blipFill>
        <p:spPr>
          <a:xfrm>
            <a:off x="899592" y="476672"/>
            <a:ext cx="2872011" cy="2778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41455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" r="1466"/>
          <a:stretch/>
        </p:blipFill>
        <p:spPr>
          <a:xfrm>
            <a:off x="-1" y="0"/>
            <a:ext cx="9180513" cy="6885384"/>
          </a:xfrm>
        </p:spPr>
      </p:pic>
    </p:spTree>
    <p:extLst>
      <p:ext uri="{BB962C8B-B14F-4D97-AF65-F5344CB8AC3E}">
        <p14:creationId xmlns:p14="http://schemas.microsoft.com/office/powerpoint/2010/main" val="2786519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0" y="2570829"/>
            <a:ext cx="3901440" cy="2584704"/>
          </a:xfr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72" y="3816453"/>
            <a:ext cx="3901440" cy="2584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000" y="476672"/>
            <a:ext cx="3901440" cy="2584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273937"/>
            <a:ext cx="1355810" cy="14512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75"/>
          <a:stretch/>
        </p:blipFill>
        <p:spPr>
          <a:xfrm>
            <a:off x="6226075" y="3441629"/>
            <a:ext cx="2294560" cy="2919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76672"/>
            <a:ext cx="2327289" cy="3141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7073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" t="362" r="-377" b="-362"/>
          <a:stretch/>
        </p:blipFill>
        <p:spPr>
          <a:xfrm>
            <a:off x="-218016" y="0"/>
            <a:ext cx="9470536" cy="6918050"/>
          </a:xfrm>
        </p:spPr>
      </p:pic>
    </p:spTree>
    <p:extLst>
      <p:ext uri="{BB962C8B-B14F-4D97-AF65-F5344CB8AC3E}">
        <p14:creationId xmlns:p14="http://schemas.microsoft.com/office/powerpoint/2010/main" val="210996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0" y="2570829"/>
            <a:ext cx="3901440" cy="2584704"/>
          </a:xfr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68" y="3444115"/>
            <a:ext cx="3826232" cy="2534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555" y="3429000"/>
            <a:ext cx="3826234" cy="2549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6"/>
          <a:stretch/>
        </p:blipFill>
        <p:spPr>
          <a:xfrm>
            <a:off x="755576" y="669566"/>
            <a:ext cx="3826232" cy="2471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697" y="2178506"/>
            <a:ext cx="872444" cy="9338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555" y="686798"/>
            <a:ext cx="3826233" cy="2454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88184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" r="1951"/>
          <a:stretch/>
        </p:blipFill>
        <p:spPr>
          <a:xfrm>
            <a:off x="-110836" y="-27384"/>
            <a:ext cx="9254836" cy="6885384"/>
          </a:xfrm>
        </p:spPr>
      </p:pic>
    </p:spTree>
    <p:extLst>
      <p:ext uri="{BB962C8B-B14F-4D97-AF65-F5344CB8AC3E}">
        <p14:creationId xmlns:p14="http://schemas.microsoft.com/office/powerpoint/2010/main" val="7023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980728"/>
            <a:ext cx="8466098" cy="4570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3750897"/>
            <a:ext cx="1429515" cy="1530099"/>
          </a:xfrm>
        </p:spPr>
      </p:pic>
    </p:spTree>
    <p:extLst>
      <p:ext uri="{BB962C8B-B14F-4D97-AF65-F5344CB8AC3E}">
        <p14:creationId xmlns:p14="http://schemas.microsoft.com/office/powerpoint/2010/main" val="3918829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0" y="3657571"/>
            <a:ext cx="2309277" cy="1324226"/>
          </a:xfr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999" y="3416920"/>
            <a:ext cx="1760421" cy="1884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536" y="495665"/>
            <a:ext cx="1698912" cy="2566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3877017" cy="2585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5" b="8275"/>
          <a:stretch/>
        </p:blipFill>
        <p:spPr>
          <a:xfrm>
            <a:off x="4673602" y="502403"/>
            <a:ext cx="1999139" cy="2533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08" y="3416920"/>
            <a:ext cx="3901440" cy="2694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56991"/>
            <a:ext cx="1857665" cy="2805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05137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" r="2281"/>
          <a:stretch/>
        </p:blipFill>
        <p:spPr>
          <a:xfrm>
            <a:off x="-85088" y="-27384"/>
            <a:ext cx="9213273" cy="6885384"/>
          </a:xfrm>
        </p:spPr>
      </p:pic>
    </p:spTree>
    <p:extLst>
      <p:ext uri="{BB962C8B-B14F-4D97-AF65-F5344CB8AC3E}">
        <p14:creationId xmlns:p14="http://schemas.microsoft.com/office/powerpoint/2010/main" val="848450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0" y="2272125"/>
            <a:ext cx="3901440" cy="3182112"/>
          </a:xfr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60" y="3880580"/>
            <a:ext cx="3582448" cy="2465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60" y="741340"/>
            <a:ext cx="3582448" cy="2717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620" y="3917380"/>
            <a:ext cx="3582448" cy="2429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032" y="3880580"/>
            <a:ext cx="990869" cy="10605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" r="3830"/>
          <a:stretch/>
        </p:blipFill>
        <p:spPr>
          <a:xfrm>
            <a:off x="4872620" y="755525"/>
            <a:ext cx="3582448" cy="2703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590191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" r="915"/>
          <a:stretch/>
        </p:blipFill>
        <p:spPr>
          <a:xfrm>
            <a:off x="-36512" y="-27384"/>
            <a:ext cx="9217170" cy="6885384"/>
          </a:xfrm>
        </p:spPr>
      </p:pic>
    </p:spTree>
    <p:extLst>
      <p:ext uri="{BB962C8B-B14F-4D97-AF65-F5344CB8AC3E}">
        <p14:creationId xmlns:p14="http://schemas.microsoft.com/office/powerpoint/2010/main" val="40364933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0" y="2497677"/>
            <a:ext cx="3901440" cy="2731008"/>
          </a:xfr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10" y="285599"/>
            <a:ext cx="2196746" cy="23513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192676"/>
            <a:ext cx="3901440" cy="3051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962698"/>
            <a:ext cx="2325624" cy="3291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04664"/>
            <a:ext cx="3901440" cy="2529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119464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" r="2085"/>
          <a:stretch/>
        </p:blipFill>
        <p:spPr>
          <a:xfrm>
            <a:off x="-41563" y="-27305"/>
            <a:ext cx="9185563" cy="6885305"/>
          </a:xfrm>
        </p:spPr>
      </p:pic>
    </p:spTree>
    <p:extLst>
      <p:ext uri="{BB962C8B-B14F-4D97-AF65-F5344CB8AC3E}">
        <p14:creationId xmlns:p14="http://schemas.microsoft.com/office/powerpoint/2010/main" val="11923783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438" y="-1208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768685"/>
            <a:ext cx="2440575" cy="3653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821" y="3350952"/>
            <a:ext cx="1760421" cy="1884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327433"/>
            <a:ext cx="2078867" cy="3118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8" y="401069"/>
            <a:ext cx="3695762" cy="2695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5" b="32639"/>
          <a:stretch/>
        </p:blipFill>
        <p:spPr>
          <a:xfrm>
            <a:off x="5094817" y="548680"/>
            <a:ext cx="2133006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05199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" r="2576"/>
          <a:stretch/>
        </p:blipFill>
        <p:spPr>
          <a:xfrm>
            <a:off x="-55418" y="3836"/>
            <a:ext cx="9199418" cy="6858000"/>
          </a:xfrm>
        </p:spPr>
      </p:pic>
    </p:spTree>
    <p:extLst>
      <p:ext uri="{BB962C8B-B14F-4D97-AF65-F5344CB8AC3E}">
        <p14:creationId xmlns:p14="http://schemas.microsoft.com/office/powerpoint/2010/main" val="3127962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648266"/>
            <a:ext cx="4065251" cy="2693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48680"/>
            <a:ext cx="2016224" cy="21580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665" y="370145"/>
            <a:ext cx="4252711" cy="2817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871" y="3645024"/>
            <a:ext cx="2707467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80661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" r="1724"/>
          <a:stretch/>
        </p:blipFill>
        <p:spPr>
          <a:xfrm>
            <a:off x="9988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70929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" r="2718"/>
          <a:stretch/>
        </p:blipFill>
        <p:spPr>
          <a:xfrm>
            <a:off x="1" y="0"/>
            <a:ext cx="9180512" cy="6858000"/>
          </a:xfrm>
        </p:spPr>
      </p:pic>
    </p:spTree>
    <p:extLst>
      <p:ext uri="{BB962C8B-B14F-4D97-AF65-F5344CB8AC3E}">
        <p14:creationId xmlns:p14="http://schemas.microsoft.com/office/powerpoint/2010/main" val="42212930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2"/>
          <a:stretch/>
        </p:blipFill>
        <p:spPr>
          <a:xfrm>
            <a:off x="685959" y="3717032"/>
            <a:ext cx="3696470" cy="2409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429000"/>
            <a:ext cx="2392181" cy="2560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9" r="5624"/>
          <a:stretch/>
        </p:blipFill>
        <p:spPr>
          <a:xfrm>
            <a:off x="683568" y="645725"/>
            <a:ext cx="3600400" cy="24621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382" y="645725"/>
            <a:ext cx="3386878" cy="24621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304533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" r="2577"/>
          <a:stretch/>
        </p:blipFill>
        <p:spPr>
          <a:xfrm>
            <a:off x="-1" y="-18404"/>
            <a:ext cx="9195365" cy="6876403"/>
          </a:xfrm>
        </p:spPr>
      </p:pic>
    </p:spTree>
    <p:extLst>
      <p:ext uri="{BB962C8B-B14F-4D97-AF65-F5344CB8AC3E}">
        <p14:creationId xmlns:p14="http://schemas.microsoft.com/office/powerpoint/2010/main" val="37325717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39148"/>
            <a:ext cx="7646966" cy="5066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09" y="4149079"/>
            <a:ext cx="1412764" cy="151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25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0" y="2573877"/>
            <a:ext cx="3901440" cy="2578608"/>
          </a:xfr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8FB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6587"/>
            <a:ext cx="1976445" cy="21155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922" y="2867372"/>
            <a:ext cx="3169920" cy="3291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35285"/>
            <a:ext cx="3901440" cy="2584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90" y="3628946"/>
            <a:ext cx="3948335" cy="2503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09613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" r="1466"/>
          <a:stretch/>
        </p:blipFill>
        <p:spPr>
          <a:xfrm>
            <a:off x="-96983" y="0"/>
            <a:ext cx="9240983" cy="6858000"/>
          </a:xfrm>
        </p:spPr>
      </p:pic>
    </p:spTree>
    <p:extLst>
      <p:ext uri="{BB962C8B-B14F-4D97-AF65-F5344CB8AC3E}">
        <p14:creationId xmlns:p14="http://schemas.microsoft.com/office/powerpoint/2010/main" val="3375914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46" y="3355820"/>
            <a:ext cx="1846895" cy="2770343"/>
          </a:xfr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7092"/>
            <a:ext cx="4104456" cy="2736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68" y="3573016"/>
            <a:ext cx="4776145" cy="2800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705" y="477092"/>
            <a:ext cx="2985090" cy="402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602" y="4653136"/>
            <a:ext cx="1623858" cy="173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33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" r="2466"/>
          <a:stretch/>
        </p:blipFill>
        <p:spPr>
          <a:xfrm>
            <a:off x="0" y="0"/>
            <a:ext cx="9164991" cy="6858000"/>
          </a:xfrm>
        </p:spPr>
      </p:pic>
    </p:spTree>
    <p:extLst>
      <p:ext uri="{BB962C8B-B14F-4D97-AF65-F5344CB8AC3E}">
        <p14:creationId xmlns:p14="http://schemas.microsoft.com/office/powerpoint/2010/main" val="752776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-1208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492896"/>
            <a:ext cx="5482041" cy="3655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78" y="532874"/>
            <a:ext cx="1622198" cy="17363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85475"/>
            <a:ext cx="3901440" cy="2578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39136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" r="2209"/>
          <a:stretch/>
        </p:blipFill>
        <p:spPr>
          <a:xfrm>
            <a:off x="-1" y="0"/>
            <a:ext cx="9144001" cy="6858000"/>
          </a:xfrm>
        </p:spPr>
      </p:pic>
    </p:spTree>
    <p:extLst>
      <p:ext uri="{BB962C8B-B14F-4D97-AF65-F5344CB8AC3E}">
        <p14:creationId xmlns:p14="http://schemas.microsoft.com/office/powerpoint/2010/main" val="11483103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</TotalTime>
  <Words>0</Words>
  <Application>Microsoft Office PowerPoint</Application>
  <PresentationFormat>Экран (4:3)</PresentationFormat>
  <Paragraphs>0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5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AIDA</dc:creator>
  <cp:lastModifiedBy>Аида Горбунова</cp:lastModifiedBy>
  <cp:revision>15</cp:revision>
  <dcterms:created xsi:type="dcterms:W3CDTF">2018-09-08T10:02:23Z</dcterms:created>
  <dcterms:modified xsi:type="dcterms:W3CDTF">2019-03-22T05:49:46Z</dcterms:modified>
</cp:coreProperties>
</file>