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6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AFA06"/>
    <a:srgbClr val="FFFF66"/>
    <a:srgbClr val="F2F719"/>
    <a:srgbClr val="F7F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bro_balacht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bmc_24" TargetMode="External"/><Relationship Id="rId4" Type="http://schemas.openxmlformats.org/officeDocument/2006/relationships/hyperlink" Target="https://vk.com/krasvol_balach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793" y="3789040"/>
            <a:ext cx="604867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3399"/>
                </a:solidFill>
              </a:rPr>
              <a:t>ФЛАГМАНСКАЯ ПРОГРАММА</a:t>
            </a:r>
            <a:br>
              <a:rPr lang="ru-RU" b="1" dirty="0" smtClean="0">
                <a:solidFill>
                  <a:srgbClr val="FF3399"/>
                </a:solidFill>
              </a:rPr>
            </a:br>
            <a:r>
              <a:rPr lang="ru-RU" b="1" dirty="0" smtClean="0">
                <a:solidFill>
                  <a:srgbClr val="FF3399"/>
                </a:solidFill>
              </a:rPr>
              <a:t>МЫ ПОМОГАЕМ</a:t>
            </a:r>
            <a:r>
              <a:rPr lang="ru-RU" b="1" dirty="0" smtClean="0">
                <a:solidFill>
                  <a:srgbClr val="FF3399"/>
                </a:solidFill>
              </a:rPr>
              <a:t/>
            </a:r>
            <a:br>
              <a:rPr lang="ru-RU" b="1" dirty="0" smtClean="0">
                <a:solidFill>
                  <a:srgbClr val="FF3399"/>
                </a:solidFill>
              </a:rPr>
            </a:br>
            <a:r>
              <a:rPr lang="ru-RU" b="1" dirty="0" smtClean="0">
                <a:solidFill>
                  <a:srgbClr val="FF3399"/>
                </a:solidFill>
              </a:rPr>
              <a:t>Балахтинский район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8293012" cy="2086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293220" cy="388195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003232" cy="2404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МЫ ПОМОГАЕМ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ФЛАГМАНСКАЯ ПРОГРАММА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направленная на формирование системы поддержки,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массовое вовлечение жителей Красноярского края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добровольческую (волонтерскую)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различным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206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Краевые сетевые </a:t>
            </a: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акции и мероприятия</a:t>
            </a:r>
            <a:endParaRPr lang="ru-RU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63588"/>
            <a:ext cx="3313505" cy="2492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54" y="1366675"/>
            <a:ext cx="3589956" cy="248980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99792" y="4077072"/>
            <a:ext cx="3960440" cy="253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8"/>
            <a:ext cx="9144000" cy="68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1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27168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проекты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40552" y="3429000"/>
            <a:ext cx="2855168" cy="1401019"/>
          </a:xfrm>
        </p:spPr>
        <p:txBody>
          <a:bodyPr>
            <a:normAutofit/>
          </a:bodyPr>
          <a:lstStyle/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оброде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4207987" cy="25922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Сказочное чт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05063"/>
            <a:ext cx="4499991" cy="275606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50000" y="692696"/>
            <a:ext cx="1963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Адресная помощь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8dUwI_3G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4320480" cy="28623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908720"/>
            <a:ext cx="17491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стирка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4149080"/>
            <a:ext cx="197566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Сказочные чтения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0" y="4090720"/>
            <a:ext cx="4269510" cy="25847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6440" y="4116022"/>
            <a:ext cx="16419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бейдж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81128"/>
            <a:ext cx="3240360" cy="523220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ЦВР Ровесник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2930" y="1340768"/>
            <a:ext cx="4195572" cy="584775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ПОМОГАЕМ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3181833" cy="954107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социальной</a:t>
            </a:r>
          </a:p>
          <a:p>
            <a:pPr marL="342900" indent="-3429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защиты населения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429000"/>
            <a:ext cx="3240360" cy="954107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Сельские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администрации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204864"/>
            <a:ext cx="3240360" cy="954107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Районный дом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29000"/>
            <a:ext cx="3168352" cy="954107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учреждения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581128"/>
            <a:ext cx="3168352" cy="523220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Школа искусств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4" idx="2"/>
          </p:cNvCxnSpPr>
          <p:nvPr/>
        </p:nvCxnSpPr>
        <p:spPr>
          <a:xfrm>
            <a:off x="4470716" y="1925543"/>
            <a:ext cx="29276" cy="39517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>
            <a:off x="3433353" y="2753926"/>
            <a:ext cx="2074751" cy="270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3"/>
            <a:endCxn id="6" idx="1"/>
          </p:cNvCxnSpPr>
          <p:nvPr/>
        </p:nvCxnSpPr>
        <p:spPr>
          <a:xfrm>
            <a:off x="3419872" y="3906054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  <a:endCxn id="9" idx="1"/>
          </p:cNvCxnSpPr>
          <p:nvPr/>
        </p:nvCxnSpPr>
        <p:spPr>
          <a:xfrm>
            <a:off x="3491880" y="4842738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24" y="5732737"/>
            <a:ext cx="2572735" cy="41456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652120" y="5678409"/>
            <a:ext cx="3240360" cy="523220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Сибуголь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6507" y="5400218"/>
            <a:ext cx="3240360" cy="954107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Балахтинский аграрный техникум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78" y="3240462"/>
            <a:ext cx="5591625" cy="356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Информационное освещение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2128"/>
            <a:ext cx="8229600" cy="30529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«Сельская новь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https://vk.com/selnov24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Социальные сети 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vk.com/dobro_balachta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vk.com/krasvol_balachta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vk.com/bmc_24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99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ФЛАГМАНСКАЯ ПРОГРАММА МЫ ПОМОГАЕМ Балахтинский район</vt:lpstr>
      <vt:lpstr>Презентация PowerPoint</vt:lpstr>
      <vt:lpstr>Краевые сетевые акции и мероприятия</vt:lpstr>
      <vt:lpstr>Презентация PowerPoint</vt:lpstr>
      <vt:lpstr>Основные проекты</vt:lpstr>
      <vt:lpstr>Презентация PowerPoint</vt:lpstr>
      <vt:lpstr>ПАРТНЕРЫ</vt:lpstr>
      <vt:lpstr>Информационное освещение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ФП Добровольчество Балахтинский район</dc:title>
  <dc:creator>ЦАРЬ</dc:creator>
  <cp:lastModifiedBy>Денис</cp:lastModifiedBy>
  <cp:revision>69</cp:revision>
  <dcterms:created xsi:type="dcterms:W3CDTF">2016-10-18T09:19:57Z</dcterms:created>
  <dcterms:modified xsi:type="dcterms:W3CDTF">2022-11-08T03:32:56Z</dcterms:modified>
</cp:coreProperties>
</file>