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80CE1C-D485-4E6A-A272-1D9A19BD7CC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D3BEB9-B75E-4365-9791-78B9DEE827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600400" cy="28803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Добровольческая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деятельность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библиотеке-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экоцентре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Дни в календаре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888548" cy="35089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Днём основания филиала №9 МБУ </a:t>
            </a:r>
            <a:r>
              <a:rPr lang="ru-RU" dirty="0">
                <a:latin typeface="Georgia" pitchFamily="18" charset="0"/>
              </a:rPr>
              <a:t>"</a:t>
            </a:r>
            <a:r>
              <a:rPr lang="ru-RU" dirty="0" smtClean="0">
                <a:latin typeface="Georgia" pitchFamily="18" charset="0"/>
              </a:rPr>
              <a:t>Кузнецкая </a:t>
            </a:r>
            <a:r>
              <a:rPr lang="ru-RU" dirty="0">
                <a:latin typeface="Georgia" pitchFamily="18" charset="0"/>
              </a:rPr>
              <a:t>ЦГБ им. А.Н. </a:t>
            </a:r>
            <a:r>
              <a:rPr lang="ru-RU" dirty="0" smtClean="0">
                <a:latin typeface="Georgia" pitchFamily="18" charset="0"/>
              </a:rPr>
              <a:t>Радищева» считается 8 октября 1970 года</a:t>
            </a:r>
          </a:p>
          <a:p>
            <a:r>
              <a:rPr lang="ru-RU" dirty="0" smtClean="0">
                <a:latin typeface="Georgia" pitchFamily="18" charset="0"/>
              </a:rPr>
              <a:t>С 1992 года приоритетное направление – экологическое просвещение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3980"/>
            <a:ext cx="3600000" cy="26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941168"/>
            <a:ext cx="375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0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Зеленая волна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816540" cy="35089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В 2018 году в городе Кузнецке был создан межрайонный штаб движения «Зеленая волна»</a:t>
            </a:r>
          </a:p>
          <a:p>
            <a:r>
              <a:rPr lang="ru-RU" dirty="0" smtClean="0">
                <a:latin typeface="Georgia" pitchFamily="18" charset="0"/>
              </a:rPr>
              <a:t>В сентябре того же года прошла масштабная экологическая акция «Сделаем!2018». В акции приняло участие более 50 человек.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39" y="2420888"/>
            <a:ext cx="3600000" cy="239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375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«Сделаем!2018»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2019 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3888547" cy="3508977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С сентября 2019 года в библиотеке появились постоянные волонтёры: Дмитрий Глухов – самый активный из них; Варвара </a:t>
            </a:r>
            <a:r>
              <a:rPr lang="ru-RU" dirty="0" err="1" smtClean="0">
                <a:latin typeface="Georgia" pitchFamily="18" charset="0"/>
              </a:rPr>
              <a:t>Гаврина</a:t>
            </a:r>
            <a:r>
              <a:rPr lang="ru-RU" dirty="0" smtClean="0">
                <a:latin typeface="Georgia" pitchFamily="18" charset="0"/>
              </a:rPr>
              <a:t>, Михаил </a:t>
            </a:r>
            <a:r>
              <a:rPr lang="ru-RU" dirty="0" err="1" smtClean="0">
                <a:latin typeface="Georgia" pitchFamily="18" charset="0"/>
              </a:rPr>
              <a:t>Исака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1168"/>
            <a:ext cx="360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4941168"/>
            <a:ext cx="375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Глухов проводит мероприятие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2020 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3965747" cy="3508977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 2020 году началась пандемия, но экологические акции старались проводить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098" name="Picture 2" descr="https://sun9-63.userapi.com/impg/Kc9E_U3uXjajWVvEplRvYvPg1dIEohMQsSvDRg/A9KfPAWVs8I.jpg?size=1280x960&amp;quality=96&amp;sign=c0935dccbb7da466175c6447a768f51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40" y="3501008"/>
            <a:ext cx="3242487" cy="24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6076889"/>
            <a:ext cx="44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чистоты в Западном, сентябрь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007557"/>
            <a:ext cx="375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Уборка стадиона, июнь</a:t>
            </a:r>
            <a:endParaRPr lang="ru-RU" dirty="0"/>
          </a:p>
        </p:txBody>
      </p:sp>
      <p:pic>
        <p:nvPicPr>
          <p:cNvPr id="4100" name="Picture 4" descr="https://sun9-77.userapi.com/impg/dG0jlgDXHAZmYkJXxZ7tM9kdoGMfNVMsUp1L1A/eb9tojmi8qg.jpg?size=1280x960&amp;quality=96&amp;sign=e838597c456c92ba2e7586441b38b6a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6" y="662654"/>
            <a:ext cx="3126537" cy="23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0.userapi.com/impg/5_kuWWfNDky_0PPtEF796MxowZojD-Rlzc75Bg/o-CtdfetQ-s.jpg?size=1280x960&amp;quality=96&amp;sign=6d20b4094b787c672169429ace14cd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57" y="3933056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2021 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612804" cy="350897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2021 год стал самым активным годом, было проведено более 5 крупных </a:t>
            </a:r>
            <a:r>
              <a:rPr lang="ru-RU" dirty="0" err="1" smtClean="0">
                <a:latin typeface="Georgia" pitchFamily="18" charset="0"/>
              </a:rPr>
              <a:t>экоакций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В 2021 году волонтёры познакомились с председателем городского </a:t>
            </a:r>
            <a:r>
              <a:rPr lang="ru-RU" dirty="0" err="1" smtClean="0">
                <a:latin typeface="Georgia" pitchFamily="18" charset="0"/>
              </a:rPr>
              <a:t>экосовета</a:t>
            </a:r>
            <a:r>
              <a:rPr lang="ru-RU" dirty="0" smtClean="0">
                <a:latin typeface="Georgia" pitchFamily="18" charset="0"/>
              </a:rPr>
              <a:t> – Владимиром Петровичем Шуваловым</a:t>
            </a:r>
          </a:p>
          <a:p>
            <a:r>
              <a:rPr lang="ru-RU" dirty="0" smtClean="0">
                <a:latin typeface="Georgia" pitchFamily="18" charset="0"/>
              </a:rPr>
              <a:t>В мае Дмитрию Глухову и Варваре </a:t>
            </a:r>
            <a:r>
              <a:rPr lang="ru-RU" dirty="0" err="1" smtClean="0">
                <a:latin typeface="Georgia" pitchFamily="18" charset="0"/>
              </a:rPr>
              <a:t>Гавриной</a:t>
            </a:r>
            <a:r>
              <a:rPr lang="ru-RU" dirty="0" smtClean="0">
                <a:latin typeface="Georgia" pitchFamily="18" charset="0"/>
              </a:rPr>
              <a:t> были вручены благодарственные письма за активное сотрудничество с библиотекой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2" name="Picture 2" descr="https://sun9-60.userapi.com/impg/SZxJwJu2yN7bN-ma2bvYO2ZU-z3tEZp0S6AKAg/ej_qJkwXBGk.jpg?size=1280x960&amp;quality=96&amp;sign=abe7bf34586c44167bb9662afcb3a50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13" y="764704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913" y="2114704"/>
            <a:ext cx="18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На городском </a:t>
            </a:r>
            <a:r>
              <a:rPr lang="ru-RU" sz="1050" dirty="0" err="1" smtClean="0"/>
              <a:t>экосовете</a:t>
            </a:r>
            <a:r>
              <a:rPr lang="ru-RU" sz="1050" dirty="0" smtClean="0"/>
              <a:t>, март</a:t>
            </a:r>
            <a:endParaRPr lang="ru-RU" sz="1050" dirty="0"/>
          </a:p>
        </p:txBody>
      </p:sp>
      <p:pic>
        <p:nvPicPr>
          <p:cNvPr id="5124" name="Picture 4" descr="https://sun9-30.userapi.com/impg/wOvzpI4eP26kkwlMFq1tGa0PtIZMq5x1i0XgJw/VXSxe3krShs.jpg?size=1280x960&amp;quality=96&amp;sign=4f88ff36d3fe6eb42b60d32a295502e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13" y="2570743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2913" y="3920743"/>
            <a:ext cx="180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День птиц, апрель</a:t>
            </a:r>
          </a:p>
        </p:txBody>
      </p:sp>
      <p:pic>
        <p:nvPicPr>
          <p:cNvPr id="5126" name="Picture 6" descr="https://sun9-5.userapi.com/impg/6lerYmNS6Z0X_NYaC43DdcAmDCcdj7r_28-jdA/XSLFSOGCkVU.jpg?size=1280x960&amp;quality=96&amp;sign=374422a15978e5bc0bd37d168361e93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13" y="4198494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6297" y="3312014"/>
            <a:ext cx="1800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Экологическое мероприятие в 5 школе, декабрь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6770545" y="5548494"/>
            <a:ext cx="180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Награждение, май</a:t>
            </a:r>
            <a:endParaRPr lang="ru-RU" sz="1050" dirty="0"/>
          </a:p>
        </p:txBody>
      </p:sp>
      <p:pic>
        <p:nvPicPr>
          <p:cNvPr id="5128" name="Picture 8" descr="https://sun9-60.userapi.com/impg/Dq3ucDzceObm70xgBHKd6g_49GL8LidVISG5GA/JkGDY7LNvCM.jpg?size=1117x920&amp;quality=96&amp;sign=764ace0ef8653c7351d103babfc451d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9471"/>
            <a:ext cx="1800000" cy="14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2022 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5544732" cy="3508977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 2022 году проходили не только экологические акции. Социальная («Подари библиотеке»), Историческая («День памяти и скорби»)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 descr="https://sun9-68.userapi.com/impg/Mv0TwK7F92HP3p2ONPF7tLHH9_PypVjTlEcN0A/A9pulaUhfFo.jpg?size=1280x960&amp;quality=95&amp;sign=4e8836950ac3afa4ea8c3949823c05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1589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2618760"/>
            <a:ext cx="180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Подари библиотеке, январь</a:t>
            </a:r>
            <a:endParaRPr lang="ru-RU" sz="1050" dirty="0"/>
          </a:p>
        </p:txBody>
      </p:sp>
      <p:pic>
        <p:nvPicPr>
          <p:cNvPr id="6148" name="Picture 4" descr="https://sun9-33.userapi.com/impg/_aW1BeTo1DbDBb7apB0lHWoNYcPeogLI8F5H3Q/tXhQ-USkiUg.jpg?size=1280x960&amp;quality=95&amp;sign=0b015272f609a2eba17a1372625dfcc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7303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4365898"/>
            <a:ext cx="180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День </a:t>
            </a:r>
            <a:r>
              <a:rPr lang="ru-RU" sz="1050" dirty="0" smtClean="0"/>
              <a:t>памяти и скорби, июнь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3284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2023 год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5089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В 2023 году </a:t>
            </a:r>
            <a:r>
              <a:rPr lang="ru-RU" dirty="0" err="1" smtClean="0">
                <a:latin typeface="Georgia" pitchFamily="18" charset="0"/>
              </a:rPr>
              <a:t>Дмитий</a:t>
            </a:r>
            <a:r>
              <a:rPr lang="ru-RU" dirty="0" smtClean="0">
                <a:latin typeface="Georgia" pitchFamily="18" charset="0"/>
              </a:rPr>
              <a:t> Глухов стал организатором и участником более 5 мероприятий. </a:t>
            </a:r>
          </a:p>
          <a:p>
            <a:r>
              <a:rPr lang="ru-RU" dirty="0" smtClean="0">
                <a:latin typeface="Georgia" pitchFamily="18" charset="0"/>
              </a:rPr>
              <a:t>Дмитрий также выступил с инициативой о создании штаба волонтеров на базе портала «</a:t>
            </a:r>
            <a:r>
              <a:rPr lang="ru-RU" dirty="0" err="1" smtClean="0">
                <a:latin typeface="Georgia" pitchFamily="18" charset="0"/>
              </a:rPr>
              <a:t>Добро.РФ</a:t>
            </a:r>
            <a:r>
              <a:rPr lang="ru-RU" dirty="0" smtClean="0">
                <a:latin typeface="Georgia" pitchFamily="18" charset="0"/>
              </a:rPr>
              <a:t>»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7170" name="Picture 2" descr="https://sun9-40.userapi.com/impg/cREwoZhKNZyb29ZDKJqwwHu1NKMtVNjSfzhWog/r-emWGI10Ro.jpg?size=1280x960&amp;quality=95&amp;sign=f653d1673fdd31b57c6c85ca031b26d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93" y="1124744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4.userapi.com/impg/bMb3ecK9Xh-PClDDBXL4usJfkNbOeIeWUCWKRw/bsG5a2J5-ew.jpg?size=1280x960&amp;quality=95&amp;sign=8e102282564bea1e075fd20156ba65a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26" y="2708920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76.userapi.com/impg/O9iAu8Hd1YUF_g_PUhAf4C2kVLHYCokF8ZMVhQ/LaTp5YWDHJo.jpg?size=1280x960&amp;quality=95&amp;sign=a46e7f288a8754b3539d91b58e3a25a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27272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20.userapi.com/impg/rSd2GBbOsdSjI2ZAsVKGMaoUS_94f3o-RbG-Jw/Mvq1R-jai4s.jpg?size=1280x853&amp;quality=95&amp;sign=fa77e9993c4379fae425ee44ac2cb13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57" y="980728"/>
            <a:ext cx="1800000" cy="11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16.userapi.com/impg/BV2CnO58QGH9Wfi8F7QgMSR9RSUxOWdpNe-TzA/IkW4Bv9SzCQ.jpg?size=1280x960&amp;quality=95&amp;sign=b06cdbe228fe5f3bf6bd365f3193477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02" y="2685869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02" y="4311248"/>
            <a:ext cx="1800000" cy="1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0232" y="5839380"/>
            <a:ext cx="180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День </a:t>
            </a:r>
            <a:r>
              <a:rPr lang="ru-RU" sz="1050" dirty="0" smtClean="0"/>
              <a:t>победы, май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612726" y="4076666"/>
            <a:ext cx="180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Выставка минералов, апрель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696" y="2188852"/>
            <a:ext cx="180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 smtClean="0"/>
              <a:t>Библионочь</a:t>
            </a:r>
            <a:r>
              <a:rPr lang="ru-RU" sz="1050" dirty="0" smtClean="0"/>
              <a:t>, май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667696" y="4030499"/>
            <a:ext cx="180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Уборка родника, июнь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687060" y="5661248"/>
            <a:ext cx="180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Уборка Аллеи выпускников, июль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408104" y="2455004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 smtClean="0"/>
              <a:t>Бикмуллинские</a:t>
            </a:r>
            <a:r>
              <a:rPr lang="ru-RU" sz="1050" dirty="0" smtClean="0"/>
              <a:t> чтения, март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403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Планы и заключение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В дальнейшем планируется активно развиваться на портале «</a:t>
            </a:r>
            <a:r>
              <a:rPr lang="ru-RU" dirty="0" err="1" smtClean="0">
                <a:latin typeface="Georgia" pitchFamily="18" charset="0"/>
              </a:rPr>
              <a:t>Добро.РФ</a:t>
            </a:r>
            <a:r>
              <a:rPr lang="ru-RU" dirty="0" smtClean="0">
                <a:latin typeface="Georgia" pitchFamily="18" charset="0"/>
              </a:rPr>
              <a:t>»</a:t>
            </a:r>
          </a:p>
          <a:p>
            <a:r>
              <a:rPr lang="ru-RU" dirty="0" smtClean="0">
                <a:latin typeface="Georgia" pitchFamily="18" charset="0"/>
              </a:rPr>
              <a:t>Проводить различные экологические акции</a:t>
            </a:r>
          </a:p>
          <a:p>
            <a:r>
              <a:rPr lang="ru-RU" dirty="0" smtClean="0">
                <a:latin typeface="Georgia" pitchFamily="18" charset="0"/>
              </a:rPr>
              <a:t>За 4 года сотрудничества с библиотекой Дмитрий стал неотъемлемой частью экологического просвещения. Он вступил в городской </a:t>
            </a:r>
            <a:r>
              <a:rPr lang="ru-RU" dirty="0" err="1" smtClean="0">
                <a:latin typeface="Georgia" pitchFamily="18" charset="0"/>
              </a:rPr>
              <a:t>экосовет</a:t>
            </a:r>
            <a:r>
              <a:rPr lang="ru-RU" dirty="0" smtClean="0">
                <a:latin typeface="Georgia" pitchFamily="18" charset="0"/>
              </a:rPr>
              <a:t>, активно развивает </a:t>
            </a:r>
            <a:r>
              <a:rPr lang="ru-RU" dirty="0" err="1" smtClean="0">
                <a:latin typeface="Georgia" pitchFamily="18" charset="0"/>
              </a:rPr>
              <a:t>волонтерство</a:t>
            </a:r>
            <a:r>
              <a:rPr lang="ru-RU" dirty="0" smtClean="0">
                <a:latin typeface="Georgia" pitchFamily="18" charset="0"/>
              </a:rPr>
              <a:t> и является организатором и участником многих акций, большая часть из которых не выставляется на публичный обзор</a:t>
            </a:r>
            <a:endParaRPr lang="ru-RU" dirty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Мы открыты к сотрудничеству с любым, кто захочет стать частью нашего волонтерского штаба</a:t>
            </a:r>
          </a:p>
        </p:txBody>
      </p:sp>
    </p:spTree>
    <p:extLst>
      <p:ext uri="{BB962C8B-B14F-4D97-AF65-F5344CB8AC3E}">
        <p14:creationId xmlns:p14="http://schemas.microsoft.com/office/powerpoint/2010/main" val="3788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351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Добровольческая деятельность в библиотеке-экоцентре </vt:lpstr>
      <vt:lpstr>Дни в календаре</vt:lpstr>
      <vt:lpstr>Зеленая волна</vt:lpstr>
      <vt:lpstr>2019 год</vt:lpstr>
      <vt:lpstr>2020 год</vt:lpstr>
      <vt:lpstr>2021 год</vt:lpstr>
      <vt:lpstr>2022 год</vt:lpstr>
      <vt:lpstr>2023 год</vt:lpstr>
      <vt:lpstr>Планы и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в библиотеке-экоцентре</dc:title>
  <dc:creator>Татьяна</dc:creator>
  <cp:lastModifiedBy>Татьяна</cp:lastModifiedBy>
  <cp:revision>5</cp:revision>
  <dcterms:created xsi:type="dcterms:W3CDTF">2023-07-10T15:18:22Z</dcterms:created>
  <dcterms:modified xsi:type="dcterms:W3CDTF">2023-07-10T16:05:10Z</dcterms:modified>
</cp:coreProperties>
</file>