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6" r:id="rId3"/>
    <p:sldId id="277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3" autoAdjust="0"/>
  </p:normalViewPr>
  <p:slideViewPr>
    <p:cSldViewPr snapToGrid="0">
      <p:cViewPr varScale="1">
        <p:scale>
          <a:sx n="108" d="100"/>
          <a:sy n="108" d="100"/>
        </p:scale>
        <p:origin x="5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4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9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25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78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0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94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696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321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5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9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3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7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1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9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4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D3F1-0670-481B-977A-C7E77DA5DBC1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A8C62-5214-4966-9204-024ED6A41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4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405" y="2816659"/>
            <a:ext cx="11547335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mpir Deco" panose="02000400000000000000" pitchFamily="2" charset="0"/>
              </a:rPr>
              <a:t/>
            </a:r>
            <a:br>
              <a:rPr lang="ru-RU" dirty="0" smtClean="0">
                <a:latin typeface="Ampir Deco" panose="02000400000000000000" pitchFamily="2" charset="0"/>
              </a:rPr>
            </a:br>
            <a:r>
              <a:rPr lang="ru-RU" dirty="0">
                <a:latin typeface="Ampir Deco" panose="02000400000000000000" pitchFamily="2" charset="0"/>
              </a:rPr>
              <a:t/>
            </a:r>
            <a:br>
              <a:rPr lang="ru-RU" dirty="0">
                <a:latin typeface="Ampir Deco" panose="02000400000000000000" pitchFamily="2" charset="0"/>
              </a:rPr>
            </a:br>
            <a:r>
              <a:rPr lang="ru-RU" dirty="0" smtClean="0">
                <a:latin typeface="Ampir Deco" panose="02000400000000000000" pitchFamily="2" charset="0"/>
              </a:rPr>
              <a:t/>
            </a:r>
            <a:br>
              <a:rPr lang="ru-RU" dirty="0" smtClean="0">
                <a:latin typeface="Ampir Deco" panose="02000400000000000000" pitchFamily="2" charset="0"/>
              </a:rPr>
            </a:br>
            <a:r>
              <a:rPr lang="ru-RU" dirty="0">
                <a:latin typeface="Ampir Deco" panose="02000400000000000000" pitchFamily="2" charset="0"/>
              </a:rPr>
              <a:t/>
            </a:r>
            <a:br>
              <a:rPr lang="ru-RU" dirty="0">
                <a:latin typeface="Ampir Deco" panose="02000400000000000000" pitchFamily="2" charset="0"/>
              </a:rPr>
            </a:br>
            <a:r>
              <a:rPr lang="ru-RU" dirty="0" smtClean="0">
                <a:latin typeface="Ampir Deco" panose="02000400000000000000" pitchFamily="2" charset="0"/>
              </a:rPr>
              <a:t/>
            </a:r>
            <a:br>
              <a:rPr lang="ru-RU" dirty="0" smtClean="0">
                <a:latin typeface="Ampir Deco" panose="02000400000000000000" pitchFamily="2" charset="0"/>
              </a:rPr>
            </a:br>
            <a:r>
              <a:rPr lang="ru-RU" dirty="0">
                <a:latin typeface="Ampir Deco" panose="02000400000000000000" pitchFamily="2" charset="0"/>
              </a:rPr>
              <a:t/>
            </a:r>
            <a:br>
              <a:rPr lang="ru-RU" dirty="0">
                <a:latin typeface="Ampir Deco" panose="02000400000000000000" pitchFamily="2" charset="0"/>
              </a:rPr>
            </a:br>
            <a:r>
              <a:rPr lang="ru-RU" dirty="0" smtClean="0">
                <a:latin typeface="Ampir Deco" panose="02000400000000000000" pitchFamily="2" charset="0"/>
              </a:rPr>
              <a:t/>
            </a:r>
            <a:br>
              <a:rPr lang="ru-RU" dirty="0" smtClean="0">
                <a:latin typeface="Ampir Deco" panose="02000400000000000000" pitchFamily="2" charset="0"/>
              </a:rPr>
            </a:br>
            <a:r>
              <a:rPr lang="ru-RU" dirty="0">
                <a:latin typeface="Ampir Deco" panose="02000400000000000000" pitchFamily="2" charset="0"/>
              </a:rPr>
              <a:t/>
            </a:r>
            <a:br>
              <a:rPr lang="ru-RU" dirty="0">
                <a:latin typeface="Ampir Deco" panose="02000400000000000000" pitchFamily="2" charset="0"/>
              </a:rPr>
            </a:br>
            <a:r>
              <a:rPr lang="ru-RU" dirty="0" smtClean="0">
                <a:latin typeface="Ampir Deco" panose="02000400000000000000" pitchFamily="2" charset="0"/>
              </a:rPr>
              <a:t/>
            </a:r>
            <a:br>
              <a:rPr lang="ru-RU" dirty="0" smtClean="0">
                <a:latin typeface="Ampir Deco" panose="02000400000000000000" pitchFamily="2" charset="0"/>
              </a:rPr>
            </a:br>
            <a:r>
              <a:rPr lang="ru-RU" dirty="0">
                <a:latin typeface="Ampir Deco" panose="02000400000000000000" pitchFamily="2" charset="0"/>
              </a:rPr>
              <a:t/>
            </a:r>
            <a:br>
              <a:rPr lang="ru-RU" dirty="0">
                <a:latin typeface="Ampir Deco" panose="02000400000000000000" pitchFamily="2" charset="0"/>
              </a:rPr>
            </a:br>
            <a:r>
              <a:rPr lang="ru-RU" dirty="0" smtClean="0">
                <a:latin typeface="Ampir Deco" panose="02000400000000000000" pitchFamily="2" charset="0"/>
              </a:rPr>
              <a:t/>
            </a:r>
            <a:br>
              <a:rPr lang="ru-RU" dirty="0" smtClean="0">
                <a:latin typeface="Ampir Deco" panose="02000400000000000000" pitchFamily="2" charset="0"/>
              </a:rPr>
            </a:br>
            <a:r>
              <a:rPr lang="ru-RU" dirty="0" smtClean="0">
                <a:latin typeface="Ampir Deco" panose="02000400000000000000" pitchFamily="2" charset="0"/>
              </a:rPr>
              <a:t/>
            </a:r>
            <a:br>
              <a:rPr lang="ru-RU" dirty="0" smtClean="0">
                <a:latin typeface="Ampir Deco" panose="02000400000000000000" pitchFamily="2" charset="0"/>
              </a:rPr>
            </a:br>
            <a:r>
              <a:rPr lang="ru-RU" dirty="0" smtClean="0">
                <a:latin typeface="Ampir Deco" panose="02000400000000000000" pitchFamily="2" charset="0"/>
              </a:rPr>
              <a:t>МБОУ «Гимназия№1» </a:t>
            </a:r>
            <a:br>
              <a:rPr lang="ru-RU" dirty="0" smtClean="0">
                <a:latin typeface="Ampir Deco" panose="02000400000000000000" pitchFamily="2" charset="0"/>
              </a:rPr>
            </a:br>
            <a:r>
              <a:rPr lang="ru-RU" dirty="0" smtClean="0">
                <a:latin typeface="Ampir Deco" panose="02000400000000000000" pitchFamily="2" charset="0"/>
              </a:rPr>
              <a:t>г. Мариинский Посад</a:t>
            </a:r>
            <a:r>
              <a:rPr lang="ru-RU" dirty="0">
                <a:latin typeface="Ampir Deco" panose="02000400000000000000" pitchFamily="2" charset="0"/>
              </a:rPr>
              <a:t/>
            </a:r>
            <a:br>
              <a:rPr lang="ru-RU" dirty="0">
                <a:latin typeface="Ampir Deco" panose="02000400000000000000" pitchFamily="2" charset="0"/>
              </a:rPr>
            </a:br>
            <a:r>
              <a:rPr lang="ru-RU" dirty="0">
                <a:latin typeface="Ampir Deco" panose="02000400000000000000" pitchFamily="2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1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9314" y="764373"/>
            <a:ext cx="2036885" cy="1293028"/>
          </a:xfrm>
        </p:spPr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114" y="2607799"/>
            <a:ext cx="10495085" cy="1392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Основная цель волонтерской деятельности в школе</a:t>
            </a:r>
            <a:r>
              <a:rPr lang="ru-RU" dirty="0"/>
              <a:t> - пропаганда идей добровольческого труда на благо общества и привлечение молодежи к решению социально значимых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981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5" y="1965960"/>
            <a:ext cx="11095892" cy="40241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воспитание у учащихся активной гражданской позиции, формирование лидерских и нравственно-этических качеств, чувства патриотизма и др</a:t>
            </a:r>
            <a:r>
              <a:rPr lang="ru-RU" dirty="0" smtClean="0"/>
              <a:t>.;</a:t>
            </a:r>
          </a:p>
          <a:p>
            <a:pPr marL="0" indent="0">
              <a:buNone/>
            </a:pPr>
            <a:endParaRPr lang="ru-RU" dirty="0"/>
          </a:p>
          <a:p>
            <a:pPr algn="just">
              <a:buFontTx/>
              <a:buChar char="-"/>
            </a:pPr>
            <a:r>
              <a:rPr lang="ru-RU" dirty="0" smtClean="0"/>
              <a:t>вовлечение </a:t>
            </a:r>
            <a:r>
              <a:rPr lang="ru-RU" dirty="0"/>
              <a:t>учащихся в проекты, связанные с оказанием социально-психологической и социально-педагогической поддержки различным группам населения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поддержка инициатив учащихся в реализации программ профилактической и информационно-пропагандистской направленности.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45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5920" y="237574"/>
            <a:ext cx="3723830" cy="796468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err="1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endParaRPr lang="ru-RU" sz="4400" b="1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6" y="391398"/>
            <a:ext cx="5933239" cy="2872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35" y="888764"/>
            <a:ext cx="5910841" cy="31886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8" t="22891" r="7707" b="20590"/>
          <a:stretch/>
        </p:blipFill>
        <p:spPr>
          <a:xfrm>
            <a:off x="6812037" y="4077386"/>
            <a:ext cx="5280839" cy="25732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9" y="3359538"/>
            <a:ext cx="6239162" cy="29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3508" y="-79858"/>
            <a:ext cx="6589199" cy="107338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«Чувашия без табака»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28" y="828655"/>
            <a:ext cx="2477150" cy="3177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76" y="4077072"/>
            <a:ext cx="3533593" cy="2645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05" y="828655"/>
            <a:ext cx="6056302" cy="30068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88" y="4208457"/>
            <a:ext cx="5090535" cy="25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5640" y="116632"/>
            <a:ext cx="6480720" cy="648072"/>
          </a:xfrm>
        </p:spPr>
        <p:txBody>
          <a:bodyPr>
            <a:normAutofit fontScale="90000"/>
          </a:bodyPr>
          <a:lstStyle/>
          <a:p>
            <a:pPr indent="540385">
              <a:lnSpc>
                <a:spcPct val="115000"/>
              </a:lnSpc>
            </a:pPr>
            <a:r>
              <a:rPr lang="ru-RU" sz="27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«Я, ты, он, она - мы здоровая страна!»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2144" y="600482"/>
            <a:ext cx="3171383" cy="17483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40" y="3520264"/>
            <a:ext cx="5730401" cy="31870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636912"/>
            <a:ext cx="2764604" cy="38164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6" y="440668"/>
            <a:ext cx="5436096" cy="290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4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180" y="119321"/>
            <a:ext cx="6578169" cy="93268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«Шаг на встречу»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16" y="980728"/>
            <a:ext cx="3927485" cy="2632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3916776"/>
            <a:ext cx="5508104" cy="2831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836713"/>
            <a:ext cx="4824536" cy="29817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4069521"/>
            <a:ext cx="2756635" cy="269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675</TotalTime>
  <Words>79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Ampir Deco</vt:lpstr>
      <vt:lpstr>Arial</vt:lpstr>
      <vt:lpstr>Calibri</vt:lpstr>
      <vt:lpstr>Century Gothic</vt:lpstr>
      <vt:lpstr>Times New Roman</vt:lpstr>
      <vt:lpstr>След самолета</vt:lpstr>
      <vt:lpstr>            МБОУ «Гимназия№1»  г. Мариинский Посад  </vt:lpstr>
      <vt:lpstr>Цель</vt:lpstr>
      <vt:lpstr>Задачи</vt:lpstr>
      <vt:lpstr>Презентация PowerPoint</vt:lpstr>
      <vt:lpstr>«Чувашия без табака»</vt:lpstr>
      <vt:lpstr>«Я, ты, он, она - мы здоровая страна!»</vt:lpstr>
      <vt:lpstr>«Шаг на встречу»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Секретарь</dc:creator>
  <cp:lastModifiedBy>Секретарь</cp:lastModifiedBy>
  <cp:revision>49</cp:revision>
  <dcterms:created xsi:type="dcterms:W3CDTF">2021-08-27T06:34:50Z</dcterms:created>
  <dcterms:modified xsi:type="dcterms:W3CDTF">2023-01-30T08:21:03Z</dcterms:modified>
</cp:coreProperties>
</file>