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316" r:id="rId2"/>
    <p:sldId id="327" r:id="rId3"/>
    <p:sldId id="331" r:id="rId4"/>
    <p:sldId id="337" r:id="rId5"/>
    <p:sldId id="335" r:id="rId6"/>
    <p:sldId id="332" r:id="rId7"/>
    <p:sldId id="336" r:id="rId8"/>
    <p:sldId id="333" r:id="rId9"/>
    <p:sldId id="334" r:id="rId10"/>
    <p:sldId id="338" r:id="rId11"/>
    <p:sldId id="339" r:id="rId12"/>
    <p:sldId id="340" r:id="rId13"/>
    <p:sldId id="341" r:id="rId14"/>
  </p:sldIdLst>
  <p:sldSz cx="9361488" cy="7021513"/>
  <p:notesSz cx="6797675" cy="9926638"/>
  <p:defaultTextStyle>
    <a:defPPr>
      <a:defRPr lang="ru-RU"/>
    </a:defPPr>
    <a:lvl1pPr marL="0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8081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6163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4244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2325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40407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08488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76570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44651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263B70B-3CF1-43A2-8BB4-B3D3FF262257}">
          <p14:sldIdLst>
            <p14:sldId id="316"/>
            <p14:sldId id="327"/>
            <p14:sldId id="331"/>
            <p14:sldId id="337"/>
            <p14:sldId id="335"/>
            <p14:sldId id="332"/>
            <p14:sldId id="336"/>
            <p14:sldId id="333"/>
            <p14:sldId id="334"/>
            <p14:sldId id="338"/>
            <p14:sldId id="339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12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8064A2"/>
    <a:srgbClr val="0E36FE"/>
    <a:srgbClr val="04AC0C"/>
    <a:srgbClr val="F2FA86"/>
    <a:srgbClr val="F99613"/>
    <a:srgbClr val="39ABD3"/>
    <a:srgbClr val="0DE2FF"/>
    <a:srgbClr val="0F4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16" autoAdjust="0"/>
    <p:restoredTop sz="94660"/>
  </p:normalViewPr>
  <p:slideViewPr>
    <p:cSldViewPr>
      <p:cViewPr>
        <p:scale>
          <a:sx n="100" d="100"/>
          <a:sy n="100" d="100"/>
        </p:scale>
        <p:origin x="-1860" y="-252"/>
      </p:cViewPr>
      <p:guideLst>
        <p:guide orient="horz" pos="2212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AC2D5-470A-4D99-A36B-940DB60F937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74A25-70C7-4A35-8223-091D17264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9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34037" y="234051"/>
            <a:ext cx="8902775" cy="617893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16" tIns="46808" rIns="93616" bIns="4680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6699" y="5481616"/>
            <a:ext cx="8930860" cy="1363328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112" y="1638353"/>
            <a:ext cx="7957265" cy="1822551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223" y="3640786"/>
            <a:ext cx="6553042" cy="1508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34037" y="234050"/>
            <a:ext cx="8902775" cy="14604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16" tIns="46808" rIns="93616" bIns="4680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6699" y="731219"/>
            <a:ext cx="8930860" cy="1363328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7079" y="1482320"/>
            <a:ext cx="2106335" cy="459432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074" y="1482319"/>
            <a:ext cx="6162980" cy="459432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4037" y="234050"/>
            <a:ext cx="8902775" cy="48495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16" tIns="46808" rIns="93616" bIns="4680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191276" y="4303817"/>
            <a:ext cx="2944844" cy="73105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81620" y="4172456"/>
            <a:ext cx="5676390" cy="87040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96009" y="4185020"/>
            <a:ext cx="5598035" cy="79273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742909" y="4171314"/>
            <a:ext cx="3386680" cy="667084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6699" y="4155322"/>
            <a:ext cx="8930860" cy="1361582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44" y="2522298"/>
            <a:ext cx="7957265" cy="1560336"/>
          </a:xfrm>
        </p:spPr>
        <p:txBody>
          <a:bodyPr anchor="t">
            <a:normAutofit/>
          </a:bodyPr>
          <a:lstStyle>
            <a:lvl1pPr algn="ctr">
              <a:defRPr sz="45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888" y="1471721"/>
            <a:ext cx="6570378" cy="962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680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6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4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2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0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08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765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44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92749" y="2743071"/>
            <a:ext cx="3913102" cy="35294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55636" y="2743071"/>
            <a:ext cx="3913102" cy="35294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750" y="2741967"/>
            <a:ext cx="3913102" cy="655016"/>
          </a:xfrm>
        </p:spPr>
        <p:txBody>
          <a:bodyPr anchor="ctr"/>
          <a:lstStyle>
            <a:lvl1pPr marL="0" indent="0" algn="ctr">
              <a:buNone/>
              <a:defRPr sz="2500" b="0">
                <a:solidFill>
                  <a:schemeClr val="tx2"/>
                </a:solidFill>
                <a:latin typeface="+mj-lt"/>
              </a:defRPr>
            </a:lvl1pPr>
            <a:lvl2pPr marL="468081" indent="0">
              <a:buNone/>
              <a:defRPr sz="2000" b="1"/>
            </a:lvl2pPr>
            <a:lvl3pPr marL="936163" indent="0">
              <a:buNone/>
              <a:defRPr sz="1800" b="1"/>
            </a:lvl3pPr>
            <a:lvl4pPr marL="1404244" indent="0">
              <a:buNone/>
              <a:defRPr sz="1600" b="1"/>
            </a:lvl4pPr>
            <a:lvl5pPr marL="1872325" indent="0">
              <a:buNone/>
              <a:defRPr sz="1600" b="1"/>
            </a:lvl5pPr>
            <a:lvl6pPr marL="2340407" indent="0">
              <a:buNone/>
              <a:defRPr sz="1600" b="1"/>
            </a:lvl6pPr>
            <a:lvl7pPr marL="2808488" indent="0">
              <a:buNone/>
              <a:defRPr sz="1600" b="1"/>
            </a:lvl7pPr>
            <a:lvl8pPr marL="3276570" indent="0">
              <a:buNone/>
              <a:defRPr sz="1600" b="1"/>
            </a:lvl8pPr>
            <a:lvl9pPr marL="37446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43" y="3510757"/>
            <a:ext cx="3910914" cy="27614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8756" y="2741966"/>
            <a:ext cx="3913102" cy="655016"/>
          </a:xfrm>
        </p:spPr>
        <p:txBody>
          <a:bodyPr anchor="ctr"/>
          <a:lstStyle>
            <a:lvl1pPr marL="0" indent="0" algn="ctr">
              <a:buNone/>
              <a:defRPr sz="2500" b="0" i="0">
                <a:solidFill>
                  <a:schemeClr val="tx2"/>
                </a:solidFill>
                <a:latin typeface="+mj-lt"/>
              </a:defRPr>
            </a:lvl1pPr>
            <a:lvl2pPr marL="468081" indent="0">
              <a:buNone/>
              <a:defRPr sz="2000" b="1"/>
            </a:lvl2pPr>
            <a:lvl3pPr marL="936163" indent="0">
              <a:buNone/>
              <a:defRPr sz="1800" b="1"/>
            </a:lvl3pPr>
            <a:lvl4pPr marL="1404244" indent="0">
              <a:buNone/>
              <a:defRPr sz="1600" b="1"/>
            </a:lvl4pPr>
            <a:lvl5pPr marL="1872325" indent="0">
              <a:buNone/>
              <a:defRPr sz="1600" b="1"/>
            </a:lvl5pPr>
            <a:lvl6pPr marL="2340407" indent="0">
              <a:buNone/>
              <a:defRPr sz="1600" b="1"/>
            </a:lvl6pPr>
            <a:lvl7pPr marL="2808488" indent="0">
              <a:buNone/>
              <a:defRPr sz="1600" b="1"/>
            </a:lvl7pPr>
            <a:lvl8pPr marL="3276570" indent="0">
              <a:buNone/>
              <a:defRPr sz="1600" b="1"/>
            </a:lvl8pPr>
            <a:lvl9pPr marL="37446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5506" y="3510757"/>
            <a:ext cx="3913102" cy="27614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34037" y="234050"/>
            <a:ext cx="8902775" cy="14604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16" tIns="46808" rIns="93616" bIns="4680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6699" y="731219"/>
            <a:ext cx="8930860" cy="1361582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34037" y="234050"/>
            <a:ext cx="8902775" cy="14604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16" tIns="46808" rIns="93616" bIns="4680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149" y="3666791"/>
            <a:ext cx="3432546" cy="195042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14"/>
              </a:spcAft>
              <a:buNone/>
              <a:defRPr sz="1800">
                <a:solidFill>
                  <a:schemeClr val="tx2"/>
                </a:solidFill>
              </a:defRPr>
            </a:lvl1pPr>
            <a:lvl2pPr marL="468081" indent="0">
              <a:buNone/>
              <a:defRPr sz="1200"/>
            </a:lvl2pPr>
            <a:lvl3pPr marL="936163" indent="0">
              <a:buNone/>
              <a:defRPr sz="1000"/>
            </a:lvl3pPr>
            <a:lvl4pPr marL="1404244" indent="0">
              <a:buNone/>
              <a:defRPr sz="900"/>
            </a:lvl4pPr>
            <a:lvl5pPr marL="1872325" indent="0">
              <a:buNone/>
              <a:defRPr sz="900"/>
            </a:lvl5pPr>
            <a:lvl6pPr marL="2340407" indent="0">
              <a:buNone/>
              <a:defRPr sz="900"/>
            </a:lvl6pPr>
            <a:lvl7pPr marL="2808488" indent="0">
              <a:buNone/>
              <a:defRPr sz="900"/>
            </a:lvl7pPr>
            <a:lvl8pPr marL="3276570" indent="0">
              <a:buNone/>
              <a:defRPr sz="900"/>
            </a:lvl8pPr>
            <a:lvl9pPr marL="37446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6699" y="731219"/>
            <a:ext cx="8930860" cy="1363328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36149" y="2340505"/>
            <a:ext cx="3432546" cy="1282596"/>
          </a:xfrm>
        </p:spPr>
        <p:txBody>
          <a:bodyPr anchor="b">
            <a:noAutofit/>
          </a:bodyPr>
          <a:lstStyle>
            <a:lvl1pPr algn="l">
              <a:defRPr sz="33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608" y="1872403"/>
            <a:ext cx="3996934" cy="3900841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34037" y="234051"/>
            <a:ext cx="8902775" cy="617893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16" tIns="46808" rIns="93616" bIns="4680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6699" y="5481616"/>
            <a:ext cx="8930860" cy="1363328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086" y="346742"/>
            <a:ext cx="3903328" cy="2487870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126" y="2851948"/>
            <a:ext cx="3909288" cy="24792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68081" indent="0">
              <a:buNone/>
              <a:defRPr sz="1200"/>
            </a:lvl2pPr>
            <a:lvl3pPr marL="936163" indent="0">
              <a:buNone/>
              <a:defRPr sz="1000"/>
            </a:lvl3pPr>
            <a:lvl4pPr marL="1404244" indent="0">
              <a:buNone/>
              <a:defRPr sz="900"/>
            </a:lvl4pPr>
            <a:lvl5pPr marL="1872325" indent="0">
              <a:buNone/>
              <a:defRPr sz="900"/>
            </a:lvl5pPr>
            <a:lvl6pPr marL="2340407" indent="0">
              <a:buNone/>
              <a:defRPr sz="900"/>
            </a:lvl6pPr>
            <a:lvl7pPr marL="2808488" indent="0">
              <a:buNone/>
              <a:defRPr sz="900"/>
            </a:lvl7pPr>
            <a:lvl8pPr marL="3276570" indent="0">
              <a:buNone/>
              <a:defRPr sz="900"/>
            </a:lvl8pPr>
            <a:lvl9pPr marL="37446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8137" y="1404302"/>
            <a:ext cx="3650980" cy="299584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68081" indent="0">
              <a:buNone/>
              <a:defRPr sz="2900"/>
            </a:lvl2pPr>
            <a:lvl3pPr marL="936163" indent="0">
              <a:buNone/>
              <a:defRPr sz="2500"/>
            </a:lvl3pPr>
            <a:lvl4pPr marL="1404244" indent="0">
              <a:buNone/>
              <a:defRPr sz="2000"/>
            </a:lvl4pPr>
            <a:lvl5pPr marL="1872325" indent="0">
              <a:buNone/>
              <a:defRPr sz="2000"/>
            </a:lvl5pPr>
            <a:lvl6pPr marL="2340407" indent="0">
              <a:buNone/>
              <a:defRPr sz="2000"/>
            </a:lvl6pPr>
            <a:lvl7pPr marL="2808488" indent="0">
              <a:buNone/>
              <a:defRPr sz="2000"/>
            </a:lvl7pPr>
            <a:lvl8pPr marL="3276570" indent="0">
              <a:buNone/>
              <a:defRPr sz="2000"/>
            </a:lvl8pPr>
            <a:lvl9pPr marL="3744651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4037" y="234050"/>
            <a:ext cx="8902775" cy="252774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16" tIns="46808" rIns="93616" bIns="4680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6699" y="1719471"/>
            <a:ext cx="8930860" cy="1361582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75" y="346395"/>
            <a:ext cx="8425339" cy="1282596"/>
          </a:xfrm>
          <a:prstGeom prst="rect">
            <a:avLst/>
          </a:prstGeom>
        </p:spPr>
        <p:txBody>
          <a:bodyPr vert="horz" lIns="93616" tIns="46808" rIns="93616" bIns="468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6489" y="6399185"/>
            <a:ext cx="3876756" cy="373831"/>
          </a:xfrm>
          <a:prstGeom prst="rect">
            <a:avLst/>
          </a:prstGeom>
        </p:spPr>
        <p:txBody>
          <a:bodyPr vert="horz" lIns="93616" tIns="46808" rIns="93616" bIns="4680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4E00B1-CAD4-4087-8586-52570C1B06F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244" y="6399185"/>
            <a:ext cx="3876757" cy="373831"/>
          </a:xfrm>
          <a:prstGeom prst="rect">
            <a:avLst/>
          </a:prstGeom>
        </p:spPr>
        <p:txBody>
          <a:bodyPr vert="horz" lIns="93616" tIns="46808" rIns="93616" bIns="4680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86015" y="6399184"/>
            <a:ext cx="1189460" cy="373831"/>
          </a:xfrm>
          <a:prstGeom prst="rect">
            <a:avLst/>
          </a:prstGeom>
        </p:spPr>
        <p:txBody>
          <a:bodyPr vert="horz" lIns="93616" tIns="46808" rIns="93616" bIns="4680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809" y="2739257"/>
            <a:ext cx="7584539" cy="353297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36163" rtl="0" eaLnBrk="1" latinLnBrk="0" hangingPunct="1">
        <a:spcBef>
          <a:spcPct val="0"/>
        </a:spcBef>
        <a:buNone/>
        <a:defRPr sz="45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0849" indent="-280849" algn="l" defTabSz="93616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589978" indent="-280849" algn="l" defTabSz="93616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76028" indent="-234041" algn="l" defTabSz="93616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70203" indent="-234041" algn="l" defTabSz="93616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7860" indent="-234041" algn="l" defTabSz="93616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25517" indent="-234041" algn="l" defTabSz="936163" rtl="0" eaLnBrk="1" latinLnBrk="0" hangingPunct="1">
        <a:spcBef>
          <a:spcPts val="393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53174" indent="-234041" algn="l" defTabSz="936163" rtl="0" eaLnBrk="1" latinLnBrk="0" hangingPunct="1">
        <a:spcBef>
          <a:spcPts val="393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80831" indent="-234041" algn="l" defTabSz="936163" rtl="0" eaLnBrk="1" latinLnBrk="0" hangingPunct="1">
        <a:spcBef>
          <a:spcPts val="393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808488" indent="-234041" algn="l" defTabSz="936163" rtl="0" eaLnBrk="1" latinLnBrk="0" hangingPunct="1">
        <a:spcBef>
          <a:spcPts val="393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9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9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129" y="85116"/>
            <a:ext cx="8552109" cy="132563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3616" tIns="46808" rIns="93616" bIns="46808"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</a:t>
            </a:r>
          </a:p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«Упоровский центр культуры и досуга</a:t>
            </a:r>
            <a:r>
              <a:rPr lang="ru-RU" sz="2000" b="1" dirty="0" smtClean="0">
                <a:ln w="3175">
                  <a:noFill/>
                </a:ln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r>
              <a:rPr lang="ru-RU" sz="2000" b="1" dirty="0" smtClean="0">
                <a:ln w="3175">
                  <a:noFill/>
                </a:ln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</a:t>
            </a:r>
          </a:p>
          <a:p>
            <a:pPr algn="ctr">
              <a:defRPr/>
            </a:pPr>
            <a:r>
              <a:rPr lang="ru-RU" sz="2000" b="1" dirty="0" smtClean="0">
                <a:ln w="3175">
                  <a:noFill/>
                </a:ln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Чернаковский сельский Дом культуры</a:t>
            </a:r>
            <a:endParaRPr lang="ru-RU" sz="2000" b="1" dirty="0">
              <a:ln w="3175">
                <a:noFill/>
              </a:ln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Ништяки\Desktop\Символика\Герб Упоров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4" y="70766"/>
            <a:ext cx="93593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68" y="-305668"/>
            <a:ext cx="1951257" cy="19512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92" y="1494532"/>
            <a:ext cx="5364710" cy="3576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4"/>
          <a:stretch/>
        </p:blipFill>
        <p:spPr>
          <a:xfrm>
            <a:off x="51149" y="1782564"/>
            <a:ext cx="3336595" cy="19715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8"/>
          <a:stretch/>
        </p:blipFill>
        <p:spPr>
          <a:xfrm>
            <a:off x="121956" y="3942804"/>
            <a:ext cx="3230169" cy="26953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" name="Прямоугольник 7"/>
          <p:cNvSpPr/>
          <p:nvPr/>
        </p:nvSpPr>
        <p:spPr>
          <a:xfrm>
            <a:off x="3335711" y="5675629"/>
            <a:ext cx="5838073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dirty="0" smtClean="0"/>
              <a:t>#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народных традиций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18982" r="144" b="8826"/>
          <a:stretch/>
        </p:blipFill>
        <p:spPr>
          <a:xfrm>
            <a:off x="4190901" y="3892155"/>
            <a:ext cx="5070370" cy="2854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21657" y="6247060"/>
            <a:ext cx="6386364" cy="5254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#</a:t>
            </a: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Акция Мы – наследники Победы</a:t>
            </a:r>
            <a:endParaRPr lang="ru-RU" sz="2800" b="1" dirty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-11827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7" y="111536"/>
            <a:ext cx="981239" cy="12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44" y="-223324"/>
            <a:ext cx="1577642" cy="15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" y="-20151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3" y="111536"/>
            <a:ext cx="933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3" y="-133973"/>
            <a:ext cx="1514049" cy="15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9" y="1782564"/>
            <a:ext cx="4104680" cy="30785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5"/>
          <a:stretch/>
        </p:blipFill>
        <p:spPr>
          <a:xfrm>
            <a:off x="4446495" y="1430824"/>
            <a:ext cx="4680744" cy="2520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7316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9" y="1430824"/>
            <a:ext cx="4896544" cy="36724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044263" y="1584665"/>
            <a:ext cx="4358544" cy="22489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#</a:t>
            </a: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Акция Голубь </a:t>
            </a:r>
            <a:r>
              <a:rPr lang="ru-RU" sz="2800" b="1" dirty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Мира</a:t>
            </a: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приуроченная ко </a:t>
            </a:r>
            <a:endParaRPr lang="ru-RU" sz="2800" b="1" dirty="0" smtClean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Дню </a:t>
            </a:r>
            <a:r>
              <a:rPr lang="ru-RU" sz="2800" b="1" dirty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солидарности </a:t>
            </a:r>
            <a:endParaRPr lang="ru-RU" sz="2800" b="1" dirty="0" smtClean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борьбы </a:t>
            </a:r>
            <a:endParaRPr lang="ru-RU" sz="2800" b="1" dirty="0" smtClean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терроризмом </a:t>
            </a: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-11827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7" y="111536"/>
            <a:ext cx="981239" cy="12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44" y="-223324"/>
            <a:ext cx="1577642" cy="15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" y="-20151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3" y="111536"/>
            <a:ext cx="933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3" y="-133973"/>
            <a:ext cx="1514049" cy="15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7"/>
          <a:stretch/>
        </p:blipFill>
        <p:spPr>
          <a:xfrm>
            <a:off x="3816648" y="4230836"/>
            <a:ext cx="5419037" cy="273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372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616277" y="1516142"/>
            <a:ext cx="4791987" cy="1202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Преемственность поколений, мастер-класс </a:t>
            </a:r>
          </a:p>
          <a:p>
            <a:pPr algn="ctr"/>
            <a:r>
              <a:rPr lang="ru-RU" sz="24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ремесленному мастерству</a:t>
            </a:r>
            <a:endParaRPr lang="ru-RU" sz="2400" b="1" dirty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-11827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7" y="111536"/>
            <a:ext cx="981239" cy="12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44" y="-223324"/>
            <a:ext cx="1577642" cy="15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" y="-20151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3" y="111536"/>
            <a:ext cx="933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3" y="-133973"/>
            <a:ext cx="1514049" cy="15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8" y="2046272"/>
            <a:ext cx="4248472" cy="42484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56" y="3006700"/>
            <a:ext cx="3865793" cy="38657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7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752752" y="1584665"/>
            <a:ext cx="4358544" cy="1325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Преемственность поколений</a:t>
            </a:r>
          </a:p>
          <a:p>
            <a:pPr algn="ctr"/>
            <a:r>
              <a:rPr lang="ru-RU" sz="20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Ребята </a:t>
            </a:r>
            <a:r>
              <a:rPr lang="ru-RU" sz="2000" b="1" dirty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храме </a:t>
            </a:r>
            <a:endParaRPr lang="ru-RU" sz="2000" b="1" smtClean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Всех скорбящих радость» </a:t>
            </a:r>
          </a:p>
          <a:p>
            <a:pPr algn="ctr"/>
            <a:r>
              <a:rPr lang="ru-RU" sz="2000" b="1" dirty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с. Упорово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-11827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7" y="111536"/>
            <a:ext cx="981239" cy="12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44" y="-223324"/>
            <a:ext cx="1577642" cy="15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" y="-20151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3" y="111536"/>
            <a:ext cx="933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3" y="-133973"/>
            <a:ext cx="1514049" cy="15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6" y="1649412"/>
            <a:ext cx="4315134" cy="43096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67" y="3006699"/>
            <a:ext cx="3834563" cy="38338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0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07" y="4014812"/>
            <a:ext cx="3725881" cy="27944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9" y="3582764"/>
            <a:ext cx="4263206" cy="3197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440384" y="6175051"/>
            <a:ext cx="6912768" cy="463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#</a:t>
            </a:r>
            <a:r>
              <a:rPr lang="ru-RU" sz="24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Акция Триколор, </a:t>
            </a:r>
            <a:r>
              <a:rPr lang="ru-RU" sz="2400" b="1" dirty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участие в велопробеге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-11827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7" y="111536"/>
            <a:ext cx="981239" cy="12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44" y="-223324"/>
            <a:ext cx="1577642" cy="15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58" y="1359104"/>
            <a:ext cx="3651333" cy="32019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" y="-20151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3" y="111536"/>
            <a:ext cx="933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3" y="-133973"/>
            <a:ext cx="1514049" cy="15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5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33" y="1315783"/>
            <a:ext cx="5195441" cy="518943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99364" y="6175051"/>
            <a:ext cx="4392488" cy="463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#</a:t>
            </a:r>
            <a:r>
              <a:rPr lang="ru-RU" sz="24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Акция Чистый берег</a:t>
            </a:r>
            <a:endParaRPr lang="ru-RU" sz="2400" b="1" dirty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-11827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7" y="111536"/>
            <a:ext cx="981239" cy="12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44" y="-223324"/>
            <a:ext cx="1577642" cy="15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" y="-20151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3" y="111536"/>
            <a:ext cx="933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3" y="-133973"/>
            <a:ext cx="1514049" cy="15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3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048896" y="1967053"/>
            <a:ext cx="2903604" cy="1387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#</a:t>
            </a: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Акция Блокадная ласточка</a:t>
            </a:r>
            <a:endParaRPr lang="ru-RU" sz="2400" b="1" dirty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-11827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7" y="111536"/>
            <a:ext cx="981239" cy="12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44" y="-223324"/>
            <a:ext cx="1577642" cy="15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" y="-20151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3" y="111536"/>
            <a:ext cx="933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3" y="-133973"/>
            <a:ext cx="1514049" cy="15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20937" r="8733"/>
          <a:stretch/>
        </p:blipFill>
        <p:spPr>
          <a:xfrm>
            <a:off x="360263" y="1854572"/>
            <a:ext cx="5015309" cy="3522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/>
          <a:stretch/>
        </p:blipFill>
        <p:spPr>
          <a:xfrm>
            <a:off x="5107022" y="3840021"/>
            <a:ext cx="3985915" cy="24988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2328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38596" y="5454972"/>
            <a:ext cx="8497880" cy="9563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#</a:t>
            </a: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Акция Журавлик, посвященная </a:t>
            </a:r>
          </a:p>
          <a:p>
            <a:pPr algn="ctr"/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80-летию Победы в ВОВ</a:t>
            </a:r>
            <a:endParaRPr lang="ru-RU" sz="2800" b="1" dirty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-11827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7" y="111536"/>
            <a:ext cx="981239" cy="12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44" y="-223324"/>
            <a:ext cx="1577642" cy="15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" y="-20151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3" y="111536"/>
            <a:ext cx="933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3" y="-133973"/>
            <a:ext cx="1514049" cy="15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9" y="1998588"/>
            <a:ext cx="2336987" cy="3115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6" b="6531"/>
          <a:stretch/>
        </p:blipFill>
        <p:spPr>
          <a:xfrm>
            <a:off x="3168576" y="2018630"/>
            <a:ext cx="5983087" cy="31959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1272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5"/>
          <a:stretch/>
        </p:blipFill>
        <p:spPr>
          <a:xfrm>
            <a:off x="207074" y="2718668"/>
            <a:ext cx="5120640" cy="32603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49720" y="1926580"/>
            <a:ext cx="4392488" cy="5254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#</a:t>
            </a: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Акция Твори Добро</a:t>
            </a:r>
            <a:endParaRPr lang="ru-RU" sz="2800" b="1" dirty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-11827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7" y="111536"/>
            <a:ext cx="981239" cy="12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44" y="-223324"/>
            <a:ext cx="1577642" cy="15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" y="-20151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3" y="111536"/>
            <a:ext cx="933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3" y="-133973"/>
            <a:ext cx="1514049" cy="15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5930" r="17918"/>
          <a:stretch/>
        </p:blipFill>
        <p:spPr>
          <a:xfrm>
            <a:off x="5296886" y="1566540"/>
            <a:ext cx="3709116" cy="32287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Прямоугольник 4"/>
          <p:cNvSpPr/>
          <p:nvPr/>
        </p:nvSpPr>
        <p:spPr>
          <a:xfrm>
            <a:off x="504280" y="6103044"/>
            <a:ext cx="6940618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оздравление тружеников тыла с 8 марта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000626" y="2921086"/>
            <a:ext cx="2903604" cy="2064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#</a:t>
            </a: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Акция Твори Добро</a:t>
            </a:r>
          </a:p>
          <a:p>
            <a:pPr algn="ctr"/>
            <a:r>
              <a:rPr lang="ru-RU" sz="24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Забота об объектах культурного наследия</a:t>
            </a:r>
            <a:endParaRPr lang="ru-RU" sz="2400" b="1" dirty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-11827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7" y="111536"/>
            <a:ext cx="981239" cy="12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44" y="-223324"/>
            <a:ext cx="1577642" cy="15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" y="-20151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3" y="111536"/>
            <a:ext cx="933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3" y="-133973"/>
            <a:ext cx="1514049" cy="15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8" y="1354318"/>
            <a:ext cx="5040560" cy="519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1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49720" y="1926580"/>
            <a:ext cx="4392488" cy="5254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#</a:t>
            </a: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Акция Твори Добро</a:t>
            </a:r>
            <a:endParaRPr lang="ru-RU" sz="2800" b="1" dirty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-11827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7" y="111536"/>
            <a:ext cx="981239" cy="12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44" y="-223324"/>
            <a:ext cx="1577642" cy="15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" y="-20151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3" y="111536"/>
            <a:ext cx="933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3" y="-133973"/>
            <a:ext cx="1514049" cy="15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09" y="3281448"/>
            <a:ext cx="3937854" cy="29533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Прямоугольник 4"/>
          <p:cNvSpPr/>
          <p:nvPr/>
        </p:nvSpPr>
        <p:spPr>
          <a:xfrm>
            <a:off x="349720" y="6284825"/>
            <a:ext cx="7889339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оздравление тружеников тыла с Днем Победы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/>
          <a:stretch/>
        </p:blipFill>
        <p:spPr>
          <a:xfrm>
            <a:off x="431128" y="2862684"/>
            <a:ext cx="4229671" cy="27184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603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38596" y="5454972"/>
            <a:ext cx="8497880" cy="9563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#</a:t>
            </a: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Акция Победа, посвященная </a:t>
            </a:r>
          </a:p>
          <a:p>
            <a:pPr algn="ctr"/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80-летию Победы в ВОВ</a:t>
            </a:r>
            <a:endParaRPr lang="ru-RU" sz="2800" b="1" dirty="0">
              <a:solidFill>
                <a:srgbClr val="9900CC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-11827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7" y="111536"/>
            <a:ext cx="981239" cy="12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44" y="-223324"/>
            <a:ext cx="1577642" cy="15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" y="-20151"/>
            <a:ext cx="858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3" y="111536"/>
            <a:ext cx="933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3" y="-133973"/>
            <a:ext cx="1514049" cy="15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18001" r="18694" b="8105"/>
          <a:stretch/>
        </p:blipFill>
        <p:spPr>
          <a:xfrm>
            <a:off x="524594" y="2070596"/>
            <a:ext cx="3886331" cy="31024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 r="14398"/>
          <a:stretch/>
        </p:blipFill>
        <p:spPr>
          <a:xfrm>
            <a:off x="4824760" y="1439148"/>
            <a:ext cx="4186398" cy="33270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883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4272</TotalTime>
  <Words>134</Words>
  <Application>Microsoft Office PowerPoint</Application>
  <PresentationFormat>Произвольный</PresentationFormat>
  <Paragraphs>43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</dc:creator>
  <cp:lastModifiedBy>123</cp:lastModifiedBy>
  <cp:revision>371</cp:revision>
  <cp:lastPrinted>2020-11-28T10:48:12Z</cp:lastPrinted>
  <dcterms:created xsi:type="dcterms:W3CDTF">2016-05-26T03:22:33Z</dcterms:created>
  <dcterms:modified xsi:type="dcterms:W3CDTF">2025-10-16T08:49:08Z</dcterms:modified>
</cp:coreProperties>
</file>