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7" r:id="rId4"/>
    <p:sldId id="304" r:id="rId5"/>
    <p:sldId id="306" r:id="rId6"/>
    <p:sldId id="305" r:id="rId7"/>
    <p:sldId id="307" r:id="rId8"/>
    <p:sldId id="30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B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5" autoAdjust="0"/>
    <p:restoredTop sz="93850" autoAdjust="0"/>
  </p:normalViewPr>
  <p:slideViewPr>
    <p:cSldViewPr snapToGrid="0" showGuides="1">
      <p:cViewPr>
        <p:scale>
          <a:sx n="47" d="100"/>
          <a:sy n="47" d="100"/>
        </p:scale>
        <p:origin x="-1574" y="-7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A9DAD-7462-0C5C-5949-5EEA6403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28CC8E-9EC9-A7E4-BDE6-E694BB281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1C9FA0-51DA-6995-9C03-85F9967D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D6A8F9-D5AC-761B-54C1-F69A49E6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C4FDB5-CE95-ADC8-FAC1-AAD864AE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2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F934E-4990-38F2-10C1-11A3042A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62D2D-D11E-9AD2-6744-69A91476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7AA3F1-3987-6BF0-69E9-BC3525BA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727B8B-F446-3C29-D111-3928DD2F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4D132-395D-BC18-7091-573EBD45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13E98B-FDB0-97CE-2C09-EC1FF8796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65755B-22DE-4458-01D6-925B5A680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357C49-6354-6D53-F68D-0E46A2D5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E5A39-847F-BC13-F7F0-F1F9AD29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6E32A9-448E-0DCE-5256-AACFA3A0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56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2EC56-9C42-EDE6-F320-89930ACC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373F43-85C2-1BF5-1B88-7D382B68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A0666B-00D1-A040-2C9E-483907CD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B9E17B-C736-2525-FE13-6BEE127D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F4AAF6-E983-0B3D-C8B7-3C00AA14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25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50311-9C45-4F28-E66D-7B49E5E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C56385-A32B-7431-EAAA-0717622B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3EE966-A171-A114-E380-81A0F0A0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5182B-7BAB-F0DC-88DF-2E0321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40E26F-6D0D-D2C7-4E86-06EFE908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36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10BA1-B6A4-99C2-8186-7C03CC3E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A87BA0-8926-E4BF-EFB1-1CCF74CDB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3504F2-A471-7233-7BCD-3179C9DA3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FAAF90-8D21-62D5-6414-1FEAC078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9D1961-F047-D0D8-6B00-533FED3F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61F72E-D025-CC84-E45F-4B672940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56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B48A85-722B-BEAF-2D66-1C38FF84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99CA03-12EF-A8B4-8D3E-C53931A5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2EE4B3-97EA-C822-94A1-3B7EBED10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5548A4-CDF7-C438-1507-C8D054541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C8A040-5609-4C0B-435A-18888A562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30F340-F09E-6E4F-BFCC-E90A19BA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24BE8F8-A4DA-A9BD-B5B1-ECF5CDA3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7D94B7-E3B9-601F-1F90-AFB5F8FC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56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955D3-841D-FCA0-F580-FC8AF76A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8F767C-D472-06E1-2654-D9B947E4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9A157C-D19B-4DC2-3828-1B84C916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B076C0-2C31-455F-9A21-3F462E4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31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C57D90F-A373-1EEA-A991-5B22B1F8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403AFE-5745-B96B-DBFA-D542A021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2713E4-5CF8-8D8B-8B18-AFDE2F7A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42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8D59B4-5717-6D3D-E1B4-ABB0F2C9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76F1D2-BFF3-BA28-C8E8-42BD2630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2B149C-B55F-DA78-DA41-747D0643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5851D9-00FF-8ACA-0B91-B113F84C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3D5DFB-1E84-E755-B34D-A74DBD76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D6FBEA-3F0F-AD80-DF89-56AD9768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98621-223A-0FFA-201C-DF3E817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C083A4-E241-08BA-05D5-E1F2F66EF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F26231-F9D6-0CD4-2D1B-609BA3A49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617594-D35B-B47E-A697-665F5ED6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647089-37CA-8594-F173-258D8F80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226A94-7E93-4C17-8905-B643D48C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CFE8C-DD5B-E67D-3F65-5A86ACD4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E0CD33-7657-163B-DE84-E837574B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A762A8-E135-DA5B-5E15-AAC27F69C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E56B-92F3-4251-AD8B-29012F5A0008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E01385-2C5D-C6C3-8A6E-7A4F86244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B9ED8C-2A91-91C2-2B65-765639EA8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2E46-8556-42F1-B51D-C5FC3A0F3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28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платье, книг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4F087F3-10C4-EEC1-27ED-A83619F7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12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дежда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xmlns="" id="{009E1064-7036-9982-F53D-612B16E44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7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Человеческое лицо, стату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954BA2F-AB53-F189-76A5-0CD48192C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1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353" y="685997"/>
            <a:ext cx="10703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Волонтерская 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деятельность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cva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01" y="2124586"/>
            <a:ext cx="926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 Культурном центре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имени А.С. Пушкина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cva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753" y="3651426"/>
            <a:ext cx="613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yriad Pro" pitchFamily="34" charset="0"/>
              </a:rPr>
              <a:t>В декабре 2024 года Центр начал привлекать на свои мероприятия волонтеров культуры через платформу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Myriad Pro" pitchFamily="34" charset="0"/>
              </a:rPr>
              <a:t>Добро.ру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yriad Pro" pitchFamily="34" charset="0"/>
              </a:rPr>
              <a:t>.  С того момента команда волонтеров стала неотъемлемой частью самого Культурного центра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026" name="Picture 2" descr="C:\Users\MazDa\Desktop\Диана\дизайн\2025\фото центра\IMG_7631.jpg"/>
          <p:cNvPicPr>
            <a:picLocks noChangeAspect="1" noChangeArrowheads="1"/>
          </p:cNvPicPr>
          <p:nvPr/>
        </p:nvPicPr>
        <p:blipFill>
          <a:blip r:embed="rId2" cstate="print"/>
          <a:srcRect l="18242"/>
          <a:stretch>
            <a:fillRect/>
          </a:stretch>
        </p:blipFill>
        <p:spPr bwMode="auto">
          <a:xfrm>
            <a:off x="6549081" y="0"/>
            <a:ext cx="8410832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zDa\Downloads\2025-07-17_15-46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1490317"/>
            <a:ext cx="10433050" cy="485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98430" y="562707"/>
            <a:ext cx="799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Страница Центра на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Добро.ру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cva" pitchFamily="50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zDa\Desktop\Диана\дизайн\2025\фото центра\IMG_7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51939" cy="787823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5509846" y="1477107"/>
            <a:ext cx="6142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В каких мероприятиях участвовали волонтеры: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cva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1568" y="2790092"/>
            <a:ext cx="590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Myriad Pro" pitchFamily="34" charset="0"/>
              </a:rPr>
              <a:t> Фестиваль  русской культуры «</a:t>
            </a:r>
            <a:r>
              <a:rPr lang="ru-RU" sz="2000" dirty="0" err="1" smtClean="0">
                <a:latin typeface="Myriad Pro" pitchFamily="34" charset="0"/>
              </a:rPr>
              <a:t>ПушкинФест</a:t>
            </a:r>
            <a:r>
              <a:rPr lang="ru-RU" sz="2000" dirty="0" smtClean="0">
                <a:latin typeface="Myriad Pro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Myriad Pro" pitchFamily="34" charset="0"/>
              </a:rPr>
              <a:t> </a:t>
            </a:r>
            <a:r>
              <a:rPr lang="ru-RU" sz="2000" dirty="0" smtClean="0">
                <a:latin typeface="Myriad Pro" pitchFamily="34" charset="0"/>
              </a:rPr>
              <a:t>Цикл концертов «Листая календарь»                (автор – народная артистка РТ Юлия </a:t>
            </a:r>
            <a:r>
              <a:rPr lang="ru-RU" sz="2000" dirty="0" err="1" smtClean="0">
                <a:latin typeface="Myriad Pro" pitchFamily="34" charset="0"/>
              </a:rPr>
              <a:t>Зиганшина</a:t>
            </a:r>
            <a:r>
              <a:rPr lang="ru-RU" sz="2000" dirty="0" smtClean="0">
                <a:latin typeface="Myriad Pro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Myriad Pro" pitchFamily="34" charset="0"/>
              </a:rPr>
              <a:t> </a:t>
            </a:r>
            <a:r>
              <a:rPr lang="ru-RU" sz="2000" dirty="0" smtClean="0">
                <a:latin typeface="Myriad Pro" pitchFamily="34" charset="0"/>
              </a:rPr>
              <a:t>Концерты и вечера классической русской музыки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Myriad Pro" pitchFamily="34" charset="0"/>
              </a:rPr>
              <a:t> </a:t>
            </a:r>
            <a:r>
              <a:rPr lang="ru-RU" sz="2000" dirty="0" smtClean="0">
                <a:latin typeface="Myriad Pro" pitchFamily="34" charset="0"/>
              </a:rPr>
              <a:t>Организация выставок декоративного искусства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Myriad Pro" pitchFamily="34" charset="0"/>
              </a:rPr>
              <a:t> Патриотические акции и программы</a:t>
            </a:r>
            <a:endParaRPr lang="ru-RU" sz="2000" dirty="0"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zDa\Desktop\Диана\дизайн\2025\фото центра\IMG_7592.jpg"/>
          <p:cNvPicPr>
            <a:picLocks noChangeAspect="1" noChangeArrowheads="1"/>
          </p:cNvPicPr>
          <p:nvPr/>
        </p:nvPicPr>
        <p:blipFill>
          <a:blip r:embed="rId2" cstate="print"/>
          <a:srcRect l="35665" t="4500" b="4000"/>
          <a:stretch>
            <a:fillRect/>
          </a:stretch>
        </p:blipFill>
        <p:spPr bwMode="auto">
          <a:xfrm>
            <a:off x="5888762" y="440871"/>
            <a:ext cx="6303238" cy="597625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77586" y="1045028"/>
            <a:ext cx="5818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cva" pitchFamily="50" charset="-52"/>
              </a:rPr>
              <a:t>На данный момент           в нашей команде             46 постоянных волонтеров разного возраста (самому младшему сейчас 12 лет, а самому старшему              – 73 года) 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cva" pitchFamily="50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те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F03AC-84A2-72E0-60FA-56AAE1FE2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753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111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 J</dc:creator>
  <cp:lastModifiedBy>MazDa</cp:lastModifiedBy>
  <cp:revision>13</cp:revision>
  <dcterms:created xsi:type="dcterms:W3CDTF">2023-09-12T12:03:56Z</dcterms:created>
  <dcterms:modified xsi:type="dcterms:W3CDTF">2025-07-17T12:59:50Z</dcterms:modified>
</cp:coreProperties>
</file>