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008" userDrawn="1">
          <p15:clr>
            <a:srgbClr val="A4A3A4"/>
          </p15:clr>
        </p15:guide>
        <p15:guide id="7" pos="52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5686"/>
    <a:srgbClr val="5DBBC3"/>
    <a:srgbClr val="0187AD"/>
    <a:srgbClr val="0692B6"/>
    <a:srgbClr val="1AA4BE"/>
    <a:srgbClr val="001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3849" autoAdjust="0"/>
  </p:normalViewPr>
  <p:slideViewPr>
    <p:cSldViewPr snapToGrid="0">
      <p:cViewPr>
        <p:scale>
          <a:sx n="66" d="100"/>
          <a:sy n="66" d="100"/>
        </p:scale>
        <p:origin x="-1674" y="-654"/>
      </p:cViewPr>
      <p:guideLst>
        <p:guide orient="horz" pos="2184"/>
        <p:guide orient="horz" pos="278"/>
        <p:guide orient="horz" pos="4008"/>
        <p:guide pos="211"/>
        <p:guide pos="3840"/>
        <p:guide pos="7469"/>
        <p:guide pos="5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1842" y="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9FAA-D66E-4B3E-9FB9-01964A403588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err="1"/>
              <a:t>vj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DFA8-96FD-459A-920D-5E4A1DDA4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0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84A2B-9115-D1B1-7568-00EBEC08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1EE496-E016-CA3C-4FFB-544977DC9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19877A-8C83-EFDB-73F5-77F83D44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1A2EB1-933D-4345-C37C-A778A68B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2EEC67-983A-8349-E339-B9DC6D44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3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A4A79-E4B5-0BFC-C45B-CAA8F2D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0808DFF-8A04-8E6B-3FCB-BE63B5E00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624F4-013E-FE66-D9F8-64F32049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55A257-702C-F46B-EE44-19EDDDB4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F5605F-4CAE-898C-4D1B-F3F7994E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49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FDB8288-3197-A042-B5AF-5A70610F0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C8EFAA-1F46-5A06-82ED-80A0F4E75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731905-94EC-C40B-81BB-B0C0C874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C46EF5-9D8C-0CB4-A883-3996847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BC9147-CF1B-7B67-2795-40C69449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0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0D041A-C87E-894D-EB62-FD3C2AEA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3D4E8A-9E8A-F54E-ADC9-16DABDD1D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2474E7-C4E9-CCF6-6812-7483A64D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04ECD0-7B66-11DA-8B10-127EE910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73F38-E93E-6124-1BE5-C9F3C5FF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9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7F34F-6E65-10C3-0785-63EB928B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D4D33B-085A-C97C-35BF-78B0E347C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39ACE9-1825-E664-280D-CC43D814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DD1FAB-5E08-5B7B-1882-B6CD6B57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35409E-237E-C526-62CB-696A3FC1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72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049975-0EA5-8CC5-FC8B-EEE6293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13DDF2-A3DD-E13A-6DD6-C6CAAD739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2E039F-5473-D55E-131F-F7D4E967A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A2F687-3921-C354-EC56-C512B556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76A2A5-31A8-313D-F163-61EBDB51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1B4134-97D4-6746-34BE-88E89CE5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33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9F0509-5539-4B72-22C7-84FE626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A0219BB-5E63-A121-FFE4-00CB6D66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F527FD-38CE-7C89-CA82-FE30A3F0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9A2E05-E256-516B-7F9C-9192AFA8C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25F8F2-C9F7-05AC-0C43-0318BDBDE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2D7A41-5925-0491-9F88-2EC58653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47AF8D1-3319-9EF8-6C80-43435A34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68DE1CD-0EBB-26F9-9A7F-3CA8EB6C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06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7C7A99-E561-E69A-7D2F-4CE3A903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D66344F-7A8A-6756-A74C-9806478D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39825B5-C781-D2DE-A137-2366248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180B6A-D3AB-0C11-2DC8-1E3A6EE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43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E58B9BA-64C3-D1EE-9EB3-5B47E1DA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87E78E-F11B-7A8C-66B8-A6CAAB9F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8CB002-32D8-C973-D38A-4F75CBCE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78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BDE74F-30C4-07D3-7939-AD9B0A42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E5AA13-11BD-F9ED-DF36-645E62D9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CD20AF-39B8-FD43-E966-2FAFC5EB2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221F8D-3020-43C7-7FAA-71B54EDB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0C7EE9-F271-4176-0E17-C86225E9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F1CC84-85E9-DCB6-B142-1EF068A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2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AF4982-04D1-BB18-ACB9-292D0B53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D91E0D-189F-02C1-4E3F-1EAAE6654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130732-C247-31EB-702B-D49005C09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031D21-6875-169D-F9AA-5246058B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30276C-3A9D-AE08-0792-3EB8D3FC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3D6885-A6E0-65FA-9F83-903C969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84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3D4C0-2B8F-86C9-79CE-7E91F358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30EBC9-EC82-D8C5-7E56-01CFB646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D77391-3193-7223-5CE5-0DD22820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9583-F500-4014-A5D0-BE1DEA0DCC7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48AD7F-18F1-2C82-B5BC-7252BCCB1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1DBFF6-1AC9-BBF3-6630-BC42C2F8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AFAB-52C3-4E54-B6CD-84BF218A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9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tiff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11" Type="http://schemas.openxmlformats.org/officeDocument/2006/relationships/image" Target="../media/image19.png"/><Relationship Id="rId5" Type="http://schemas.openxmlformats.org/officeDocument/2006/relationships/image" Target="../media/image13.tif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hyperlink" Target="mailto:ecologisator@gmail.co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hyperlink" Target="http://wa.me/79372517718" TargetMode="External"/><Relationship Id="rId4" Type="http://schemas.openxmlformats.org/officeDocument/2006/relationships/image" Target="../media/image46.png"/><Relationship Id="rId9" Type="http://schemas.openxmlformats.org/officeDocument/2006/relationships/hyperlink" Target="t.me/ecologist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A3097F-8009-D788-BE7A-1F06992D6ECC}"/>
              </a:ext>
            </a:extLst>
          </p:cNvPr>
          <p:cNvSpPr txBox="1"/>
          <p:nvPr/>
        </p:nvSpPr>
        <p:spPr>
          <a:xfrm>
            <a:off x="-1" y="6488668"/>
            <a:ext cx="6545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Image by </a:t>
            </a:r>
            <a:r>
              <a:rPr lang="en-US" dirty="0" err="1"/>
              <a:t>Freepik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DB3F21-3DA1-8199-FC23-376B46EBD616}"/>
              </a:ext>
            </a:extLst>
          </p:cNvPr>
          <p:cNvSpPr txBox="1"/>
          <p:nvPr/>
        </p:nvSpPr>
        <p:spPr>
          <a:xfrm>
            <a:off x="0" y="0"/>
            <a:ext cx="5214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1A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Городской экоцентр </a:t>
            </a:r>
          </a:p>
          <a:p>
            <a:pPr algn="ctr"/>
            <a:r>
              <a:rPr lang="ru-RU" sz="5400" dirty="0" err="1">
                <a:solidFill>
                  <a:srgbClr val="001A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Экологизатор</a:t>
            </a:r>
            <a:endParaRPr lang="ru-RU" sz="5400" dirty="0">
              <a:solidFill>
                <a:srgbClr val="001A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9" name="Галерея изображений" descr="Галерея изображений">
            <a:extLst>
              <a:ext uri="{FF2B5EF4-FFF2-40B4-BE49-F238E27FC236}">
                <a16:creationId xmlns="" xmlns:a16="http://schemas.microsoft.com/office/drawing/2014/main" id="{0379D320-720B-2143-1143-99FDF8C2D1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54" y="0"/>
            <a:ext cx="1615440" cy="16154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91512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4BA62-B814-F940-3D37-D0367E52E460}"/>
              </a:ext>
            </a:extLst>
          </p:cNvPr>
          <p:cNvSpPr txBox="1"/>
          <p:nvPr/>
        </p:nvSpPr>
        <p:spPr>
          <a:xfrm>
            <a:off x="235176" y="757120"/>
            <a:ext cx="513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800" dirty="0"/>
              <a:t>Кто мы и в чем наша миссия</a:t>
            </a:r>
          </a:p>
        </p:txBody>
      </p:sp>
      <p:sp>
        <p:nvSpPr>
          <p:cNvPr id="6" name="Создаём инфраструктуру раздельного сбора отходов…">
            <a:extLst>
              <a:ext uri="{FF2B5EF4-FFF2-40B4-BE49-F238E27FC236}">
                <a16:creationId xmlns="" xmlns:a16="http://schemas.microsoft.com/office/drawing/2014/main" id="{0DEE0717-2A28-56C1-EEEF-B20F6993B73D}"/>
              </a:ext>
            </a:extLst>
          </p:cNvPr>
          <p:cNvSpPr txBox="1">
            <a:spLocks/>
          </p:cNvSpPr>
          <p:nvPr/>
        </p:nvSpPr>
        <p:spPr>
          <a:xfrm>
            <a:off x="1006739" y="2907586"/>
            <a:ext cx="3725281" cy="54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511770">
              <a:lnSpc>
                <a:spcPct val="100000"/>
              </a:lnSpc>
              <a:spcBef>
                <a:spcPts val="600"/>
              </a:spcBef>
              <a:defRPr sz="2976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Создаём инфраструктуру раздельного сбора отходов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9B5220-7B9E-D52B-0C79-867807F0A78B}"/>
              </a:ext>
            </a:extLst>
          </p:cNvPr>
          <p:cNvSpPr txBox="1"/>
          <p:nvPr/>
        </p:nvSpPr>
        <p:spPr>
          <a:xfrm>
            <a:off x="242319" y="1294018"/>
            <a:ext cx="559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АНО Экологизатор – городской экоцентр Саратова, главная миссия которого создавать возможности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экологичной жизни в современном городе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14BB5D-5F3D-6F14-4077-225B9ED8868E}"/>
              </a:ext>
            </a:extLst>
          </p:cNvPr>
          <p:cNvSpPr txBox="1"/>
          <p:nvPr/>
        </p:nvSpPr>
        <p:spPr>
          <a:xfrm>
            <a:off x="235176" y="2364834"/>
            <a:ext cx="559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000" dirty="0"/>
              <a:t>В рамках своей деятельности мы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01A986-EE8D-076D-36A9-01214F2E613A}"/>
              </a:ext>
            </a:extLst>
          </p:cNvPr>
          <p:cNvSpPr txBox="1"/>
          <p:nvPr/>
        </p:nvSpPr>
        <p:spPr>
          <a:xfrm>
            <a:off x="228033" y="359904"/>
            <a:ext cx="18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нашем проекте</a:t>
            </a:r>
          </a:p>
        </p:txBody>
      </p:sp>
      <p:pic>
        <p:nvPicPr>
          <p:cNvPr id="43" name="Рисунок 42" descr="Тарелка пасты папарделле с зелёным маслом из петрушки, жареным фундуком и стружкой сыра пармезан">
            <a:extLst>
              <a:ext uri="{FF2B5EF4-FFF2-40B4-BE49-F238E27FC236}">
                <a16:creationId xmlns="" xmlns:a16="http://schemas.microsoft.com/office/drawing/2014/main" id="{0DB55579-6513-80AB-604B-8ED6E9927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7600" y="1523166"/>
            <a:ext cx="4414395" cy="3811669"/>
          </a:xfrm>
          <a:custGeom>
            <a:avLst/>
            <a:gdLst>
              <a:gd name="connsiteX0" fmla="*/ 945775 w 4414395"/>
              <a:gd name="connsiteY0" fmla="*/ 0 h 3811669"/>
              <a:gd name="connsiteX1" fmla="*/ 3461477 w 4414395"/>
              <a:gd name="connsiteY1" fmla="*/ 0 h 3811669"/>
              <a:gd name="connsiteX2" fmla="*/ 4414395 w 4414395"/>
              <a:gd name="connsiteY2" fmla="*/ 1905835 h 3811669"/>
              <a:gd name="connsiteX3" fmla="*/ 3461477 w 4414395"/>
              <a:gd name="connsiteY3" fmla="*/ 3811669 h 3811669"/>
              <a:gd name="connsiteX4" fmla="*/ 945775 w 4414395"/>
              <a:gd name="connsiteY4" fmla="*/ 3811669 h 3811669"/>
              <a:gd name="connsiteX5" fmla="*/ 0 w 4414395"/>
              <a:gd name="connsiteY5" fmla="*/ 1920121 h 3811669"/>
              <a:gd name="connsiteX6" fmla="*/ 0 w 4414395"/>
              <a:gd name="connsiteY6" fmla="*/ 1891549 h 38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4395" h="3811669">
                <a:moveTo>
                  <a:pt x="945775" y="0"/>
                </a:moveTo>
                <a:lnTo>
                  <a:pt x="3461477" y="0"/>
                </a:lnTo>
                <a:lnTo>
                  <a:pt x="4414395" y="1905835"/>
                </a:lnTo>
                <a:lnTo>
                  <a:pt x="3461477" y="3811669"/>
                </a:lnTo>
                <a:lnTo>
                  <a:pt x="945775" y="3811669"/>
                </a:lnTo>
                <a:lnTo>
                  <a:pt x="0" y="1920121"/>
                </a:lnTo>
                <a:lnTo>
                  <a:pt x="0" y="1891549"/>
                </a:lnTo>
                <a:close/>
              </a:path>
            </a:pathLst>
          </a:custGeom>
        </p:spPr>
      </p:pic>
      <p:pic>
        <p:nvPicPr>
          <p:cNvPr id="41" name="Рисунок 40" descr="Тарелка пасты папарделле с зелёным маслом из петрушки, жареным фундуком и стружкой сыра пармезан">
            <a:extLst>
              <a:ext uri="{FF2B5EF4-FFF2-40B4-BE49-F238E27FC236}">
                <a16:creationId xmlns="" xmlns:a16="http://schemas.microsoft.com/office/drawing/2014/main" id="{34599270-14B1-D0A6-0E56-4B2C785A3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4494" y="0"/>
            <a:ext cx="3169620" cy="3379343"/>
          </a:xfrm>
          <a:custGeom>
            <a:avLst/>
            <a:gdLst>
              <a:gd name="connsiteX0" fmla="*/ 736755 w 3169620"/>
              <a:gd name="connsiteY0" fmla="*/ 0 h 3379343"/>
              <a:gd name="connsiteX1" fmla="*/ 3169620 w 3169620"/>
              <a:gd name="connsiteY1" fmla="*/ 0 h 3379343"/>
              <a:gd name="connsiteX2" fmla="*/ 3169620 w 3169620"/>
              <a:gd name="connsiteY2" fmla="*/ 3379343 h 3379343"/>
              <a:gd name="connsiteX3" fmla="*/ 952918 w 3169620"/>
              <a:gd name="connsiteY3" fmla="*/ 3379343 h 3379343"/>
              <a:gd name="connsiteX4" fmla="*/ 0 w 3169620"/>
              <a:gd name="connsiteY4" fmla="*/ 1473509 h 337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620" h="3379343">
                <a:moveTo>
                  <a:pt x="736755" y="0"/>
                </a:moveTo>
                <a:lnTo>
                  <a:pt x="3169620" y="0"/>
                </a:lnTo>
                <a:lnTo>
                  <a:pt x="3169620" y="3379343"/>
                </a:lnTo>
                <a:lnTo>
                  <a:pt x="952918" y="3379343"/>
                </a:lnTo>
                <a:lnTo>
                  <a:pt x="0" y="1473509"/>
                </a:lnTo>
                <a:close/>
              </a:path>
            </a:pathLst>
          </a:custGeom>
        </p:spPr>
      </p:pic>
      <p:pic>
        <p:nvPicPr>
          <p:cNvPr id="40" name="Рисунок 39" descr="Тарелка пасты папарделле с зелёным маслом из петрушки, жареным фундуком и стружкой сыра пармезан">
            <a:extLst>
              <a:ext uri="{FF2B5EF4-FFF2-40B4-BE49-F238E27FC236}">
                <a16:creationId xmlns="" xmlns:a16="http://schemas.microsoft.com/office/drawing/2014/main" id="{D058526D-A6B9-1FD7-DE84-CE80772D9A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4494" y="3464452"/>
            <a:ext cx="3176763" cy="3388664"/>
          </a:xfrm>
          <a:custGeom>
            <a:avLst/>
            <a:gdLst>
              <a:gd name="connsiteX0" fmla="*/ 952918 w 3176763"/>
              <a:gd name="connsiteY0" fmla="*/ 0 h 3388664"/>
              <a:gd name="connsiteX1" fmla="*/ 3176763 w 3176763"/>
              <a:gd name="connsiteY1" fmla="*/ 0 h 3388664"/>
              <a:gd name="connsiteX2" fmla="*/ 3176763 w 3176763"/>
              <a:gd name="connsiteY2" fmla="*/ 3388664 h 3388664"/>
              <a:gd name="connsiteX3" fmla="*/ 741415 w 3176763"/>
              <a:gd name="connsiteY3" fmla="*/ 3388664 h 3388664"/>
              <a:gd name="connsiteX4" fmla="*/ 0 w 3176763"/>
              <a:gd name="connsiteY4" fmla="*/ 1905835 h 33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763" h="3388664">
                <a:moveTo>
                  <a:pt x="952918" y="0"/>
                </a:moveTo>
                <a:lnTo>
                  <a:pt x="3176763" y="0"/>
                </a:lnTo>
                <a:lnTo>
                  <a:pt x="3176763" y="3388664"/>
                </a:lnTo>
                <a:lnTo>
                  <a:pt x="741415" y="3388664"/>
                </a:lnTo>
                <a:lnTo>
                  <a:pt x="0" y="1905835"/>
                </a:lnTo>
                <a:close/>
              </a:path>
            </a:pathLst>
          </a:custGeom>
        </p:spPr>
      </p:pic>
      <p:pic>
        <p:nvPicPr>
          <p:cNvPr id="39" name="Рисунок 38" descr="Тарелка пасты папарделле с зелёным маслом из петрушки, жареным фундуком и стружкой сыра пармезан">
            <a:extLst>
              <a:ext uri="{FF2B5EF4-FFF2-40B4-BE49-F238E27FC236}">
                <a16:creationId xmlns="" xmlns:a16="http://schemas.microsoft.com/office/drawing/2014/main" id="{A17982B9-E84A-2DC1-1F1E-84C6F3900C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2611" y="5463794"/>
            <a:ext cx="3901106" cy="1385404"/>
          </a:xfrm>
          <a:custGeom>
            <a:avLst/>
            <a:gdLst>
              <a:gd name="connsiteX0" fmla="*/ 692702 w 3901106"/>
              <a:gd name="connsiteY0" fmla="*/ 0 h 1385404"/>
              <a:gd name="connsiteX1" fmla="*/ 3208404 w 3901106"/>
              <a:gd name="connsiteY1" fmla="*/ 0 h 1385404"/>
              <a:gd name="connsiteX2" fmla="*/ 3901106 w 3901106"/>
              <a:gd name="connsiteY2" fmla="*/ 1385404 h 1385404"/>
              <a:gd name="connsiteX3" fmla="*/ 0 w 3901106"/>
              <a:gd name="connsiteY3" fmla="*/ 1385404 h 13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1106" h="1385404">
                <a:moveTo>
                  <a:pt x="692702" y="0"/>
                </a:moveTo>
                <a:lnTo>
                  <a:pt x="3208404" y="0"/>
                </a:lnTo>
                <a:lnTo>
                  <a:pt x="3901106" y="1385404"/>
                </a:lnTo>
                <a:lnTo>
                  <a:pt x="0" y="1385404"/>
                </a:lnTo>
                <a:close/>
              </a:path>
            </a:pathLst>
          </a:custGeom>
        </p:spPr>
      </p:pic>
      <p:sp>
        <p:nvSpPr>
          <p:cNvPr id="44" name="Шестиугольник 43">
            <a:extLst>
              <a:ext uri="{FF2B5EF4-FFF2-40B4-BE49-F238E27FC236}">
                <a16:creationId xmlns="" xmlns:a16="http://schemas.microsoft.com/office/drawing/2014/main" id="{5F8AF123-540A-2270-9BEA-4B48E9920C49}"/>
              </a:ext>
            </a:extLst>
          </p:cNvPr>
          <p:cNvSpPr/>
          <p:nvPr/>
        </p:nvSpPr>
        <p:spPr>
          <a:xfrm>
            <a:off x="9158536" y="-617160"/>
            <a:ext cx="4421535" cy="3811668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естиугольник 44">
            <a:extLst>
              <a:ext uri="{FF2B5EF4-FFF2-40B4-BE49-F238E27FC236}">
                <a16:creationId xmlns="" xmlns:a16="http://schemas.microsoft.com/office/drawing/2014/main" id="{0E0DCD1E-7D69-1F10-8237-290544F64039}"/>
              </a:ext>
            </a:extLst>
          </p:cNvPr>
          <p:cNvSpPr/>
          <p:nvPr/>
        </p:nvSpPr>
        <p:spPr>
          <a:xfrm>
            <a:off x="7311933" y="2387573"/>
            <a:ext cx="4421535" cy="3811668"/>
          </a:xfrm>
          <a:prstGeom prst="hexagon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здаём инфраструктуру раздельного сбора отходов…">
            <a:extLst>
              <a:ext uri="{FF2B5EF4-FFF2-40B4-BE49-F238E27FC236}">
                <a16:creationId xmlns="" xmlns:a16="http://schemas.microsoft.com/office/drawing/2014/main" id="{058AF062-3D04-6F5C-CC31-8D239C40753B}"/>
              </a:ext>
            </a:extLst>
          </p:cNvPr>
          <p:cNvSpPr txBox="1">
            <a:spLocks/>
          </p:cNvSpPr>
          <p:nvPr/>
        </p:nvSpPr>
        <p:spPr>
          <a:xfrm>
            <a:off x="1019131" y="3671427"/>
            <a:ext cx="4038264" cy="54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511770">
              <a:lnSpc>
                <a:spcPct val="100000"/>
              </a:lnSpc>
              <a:spcBef>
                <a:spcPts val="600"/>
              </a:spcBef>
              <a:defRPr sz="2976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Помогаем людям и организациям стать экологичнее</a:t>
            </a:r>
          </a:p>
        </p:txBody>
      </p:sp>
      <p:sp>
        <p:nvSpPr>
          <p:cNvPr id="10" name="Создаём инфраструктуру раздельного сбора отходов…">
            <a:extLst>
              <a:ext uri="{FF2B5EF4-FFF2-40B4-BE49-F238E27FC236}">
                <a16:creationId xmlns="" xmlns:a16="http://schemas.microsoft.com/office/drawing/2014/main" id="{65FDC839-954D-EC4D-E804-4458F1D24FA4}"/>
              </a:ext>
            </a:extLst>
          </p:cNvPr>
          <p:cNvSpPr txBox="1">
            <a:spLocks/>
          </p:cNvSpPr>
          <p:nvPr/>
        </p:nvSpPr>
        <p:spPr>
          <a:xfrm>
            <a:off x="1019131" y="4486357"/>
            <a:ext cx="4038264" cy="37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511770">
              <a:lnSpc>
                <a:spcPct val="100000"/>
              </a:lnSpc>
              <a:spcBef>
                <a:spcPts val="600"/>
              </a:spcBef>
              <a:defRPr sz="2976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Проводим экологические мероприятия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3FAE08C-17AB-F473-9F3D-F682BC18A86A}"/>
              </a:ext>
            </a:extLst>
          </p:cNvPr>
          <p:cNvSpPr/>
          <p:nvPr/>
        </p:nvSpPr>
        <p:spPr>
          <a:xfrm>
            <a:off x="334963" y="2907586"/>
            <a:ext cx="546689" cy="546689"/>
          </a:xfrm>
          <a:prstGeom prst="ellipse">
            <a:avLst/>
          </a:prstGeom>
          <a:solidFill>
            <a:srgbClr val="1C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904E65B-F2B4-F5A6-3E19-FA483A98937D}"/>
              </a:ext>
            </a:extLst>
          </p:cNvPr>
          <p:cNvSpPr/>
          <p:nvPr/>
        </p:nvSpPr>
        <p:spPr>
          <a:xfrm>
            <a:off x="326914" y="3671427"/>
            <a:ext cx="546689" cy="546689"/>
          </a:xfrm>
          <a:prstGeom prst="ellipse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3CA9F6C-FDA2-DD05-C898-A39720A6BAE2}"/>
              </a:ext>
            </a:extLst>
          </p:cNvPr>
          <p:cNvSpPr/>
          <p:nvPr/>
        </p:nvSpPr>
        <p:spPr>
          <a:xfrm>
            <a:off x="326913" y="4399789"/>
            <a:ext cx="546689" cy="546689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64E7B18-953E-518F-D203-1963A9909F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89" y="3004910"/>
            <a:ext cx="356918" cy="356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10747F1-2EF9-9305-C04E-A7201958EB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40" y="3764498"/>
            <a:ext cx="357467" cy="3574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17BA11A-F47E-4618-2607-49BED52D1DB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9" y="4510583"/>
            <a:ext cx="314275" cy="314275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60ADE1A2-B08C-BD96-FA22-63A34498C78E}"/>
              </a:ext>
            </a:extLst>
          </p:cNvPr>
          <p:cNvSpPr/>
          <p:nvPr/>
        </p:nvSpPr>
        <p:spPr>
          <a:xfrm>
            <a:off x="6437450" y="-1483081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D4D5366C-94DB-E5DD-B72C-9DEB6275D5F3}"/>
              </a:ext>
            </a:extLst>
          </p:cNvPr>
          <p:cNvSpPr/>
          <p:nvPr/>
        </p:nvSpPr>
        <p:spPr>
          <a:xfrm rot="3224033">
            <a:off x="4623551" y="-2157339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C53B28-99DE-3602-40A2-5010CD68E013}"/>
              </a:ext>
            </a:extLst>
          </p:cNvPr>
          <p:cNvSpPr txBox="1"/>
          <p:nvPr/>
        </p:nvSpPr>
        <p:spPr>
          <a:xfrm>
            <a:off x="1946471" y="5302907"/>
            <a:ext cx="267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Провели более </a:t>
            </a:r>
            <a:r>
              <a:rPr lang="ru-RU" dirty="0">
                <a:solidFill>
                  <a:srgbClr val="1C568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80 лекций и экомероприятий</a:t>
            </a:r>
          </a:p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для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25 </a:t>
            </a:r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заказчиков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62B7B9-4E1A-6CD2-229B-834DF8287870}"/>
              </a:ext>
            </a:extLst>
          </p:cNvPr>
          <p:cNvSpPr txBox="1"/>
          <p:nvPr/>
        </p:nvSpPr>
        <p:spPr>
          <a:xfrm>
            <a:off x="242319" y="5302907"/>
            <a:ext cx="16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Заботимся </a:t>
            </a:r>
          </a:p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об экологии </a:t>
            </a:r>
          </a:p>
          <a:p>
            <a:r>
              <a:rPr lang="ru-RU" dirty="0">
                <a:solidFill>
                  <a:srgbClr val="1C568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 2020 г</a:t>
            </a:r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7821E8-F11E-9E92-FB80-796FFB21EF64}"/>
              </a:ext>
            </a:extLst>
          </p:cNvPr>
          <p:cNvSpPr txBox="1"/>
          <p:nvPr/>
        </p:nvSpPr>
        <p:spPr>
          <a:xfrm>
            <a:off x="4684488" y="5302907"/>
            <a:ext cx="267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Собрали и сдали</a:t>
            </a:r>
          </a:p>
          <a:p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 переработку </a:t>
            </a:r>
          </a:p>
          <a:p>
            <a:r>
              <a:rPr lang="ru-RU" dirty="0">
                <a:solidFill>
                  <a:srgbClr val="1C568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108 тонн </a:t>
            </a:r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пластика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156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4BA62-B814-F940-3D37-D0367E52E460}"/>
              </a:ext>
            </a:extLst>
          </p:cNvPr>
          <p:cNvSpPr txBox="1"/>
          <p:nvPr/>
        </p:nvSpPr>
        <p:spPr>
          <a:xfrm>
            <a:off x="234475" y="318772"/>
            <a:ext cx="716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Ведущие российские компании уже заботятся об экологии вместе с нами</a:t>
            </a:r>
          </a:p>
        </p:txBody>
      </p:sp>
      <p:pic>
        <p:nvPicPr>
          <p:cNvPr id="4" name="0lFC4e7LMmjH13OPVp17WNptFVbVKglRIXKd_HLlqd43hk8pqnUPeImGcENZldKBaW1nvBa6Ech82CoCajOjqHbZZ5_9yKLkoaN_AfgKbcbk8dEwN-tM4cYK04aMyqTRjx1-YZl2vtE.png" descr="0lFC4e7LMmjH13OPVp17WNptFVbVKglRIXKd_HLlqd43hk8pqnUPeImGcENZldKBaW1nvBa6Ech82CoCajOjqHbZZ5_9yKLkoaN_AfgKbcbk8dEwN-tM4cYK04aMyqTRjx1-YZl2vtE.png">
            <a:extLst>
              <a:ext uri="{FF2B5EF4-FFF2-40B4-BE49-F238E27FC236}">
                <a16:creationId xmlns="" xmlns:a16="http://schemas.microsoft.com/office/drawing/2014/main" id="{E8A9F1DE-A9FC-7991-843C-2410FF528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36" y="1717058"/>
            <a:ext cx="778953" cy="726231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="" xmlns:a16="http://schemas.microsoft.com/office/drawing/2014/main" id="{706932CD-A29D-6801-89B4-AFD1F8FE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989" y="1822908"/>
            <a:ext cx="891557" cy="514531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="" xmlns:a16="http://schemas.microsoft.com/office/drawing/2014/main" id="{92B5F1C1-4B01-26A5-F4A0-E6F5B21E9B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88" y="5150209"/>
            <a:ext cx="1107047" cy="397194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9" name="Изображение" descr="Изображение">
            <a:extLst>
              <a:ext uri="{FF2B5EF4-FFF2-40B4-BE49-F238E27FC236}">
                <a16:creationId xmlns="" xmlns:a16="http://schemas.microsoft.com/office/drawing/2014/main" id="{292CC749-9DDA-7CAF-E2B4-7CE470D878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76" y="4048187"/>
            <a:ext cx="1529196" cy="423506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0" name="Изображение" descr="Изображение">
            <a:extLst>
              <a:ext uri="{FF2B5EF4-FFF2-40B4-BE49-F238E27FC236}">
                <a16:creationId xmlns="" xmlns:a16="http://schemas.microsoft.com/office/drawing/2014/main" id="{6F9D9F5D-8029-BB80-7BBD-2E0E756301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5745" y="3877756"/>
            <a:ext cx="1190044" cy="764369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1" name="stK9xY5qZYtawziEdR_ldJf1qtEGfCsRLELCNXiXxcZOuW08rpDhuxIHoW3c35Jr_y5hUG3oW92GQbaO3QAfApXCKhGZpf2rjuxP84hU84RGbZh_EHtZFGnj6v2ayda9mkEhX9lm8Fc.png" descr="stK9xY5qZYtawziEdR_ldJf1qtEGfCsRLELCNXiXxcZOuW08rpDhuxIHoW3c35Jr_y5hUG3oW92GQbaO3QAfApXCKhGZpf2rjuxP84hU84RGbZh_EHtZFGnj6v2ayda9mkEhX9lm8Fc.png">
            <a:extLst>
              <a:ext uri="{FF2B5EF4-FFF2-40B4-BE49-F238E27FC236}">
                <a16:creationId xmlns="" xmlns:a16="http://schemas.microsoft.com/office/drawing/2014/main" id="{850E43F2-0580-B4CC-B32D-5580135202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6" y="2858335"/>
            <a:ext cx="596734" cy="583308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2" name="Изображение" descr="Изображение">
            <a:extLst>
              <a:ext uri="{FF2B5EF4-FFF2-40B4-BE49-F238E27FC236}">
                <a16:creationId xmlns="" xmlns:a16="http://schemas.microsoft.com/office/drawing/2014/main" id="{E3DB0344-230F-5F7C-0195-FF33450953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163" y="1675982"/>
            <a:ext cx="960001" cy="808382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4" name="gddeH9a-99t0sA_4vmdoiEd9Zg0PtvXk5-xcC2b8O83y9l7biwjyUXKmL3dLKtlwRvr75hxrIMGBv8bImqYCaP3Ft2OuqTxENU0R9sKyH_k7ikmONsc2ytcWUNg-w4JgWAI4Ryigo-w.png" descr="gddeH9a-99t0sA_4vmdoiEd9Zg0PtvXk5-xcC2b8O83y9l7biwjyUXKmL3dLKtlwRvr75hxrIMGBv8bImqYCaP3Ft2OuqTxENU0R9sKyH_k7ikmONsc2ytcWUNg-w4JgWAI4Ryigo-w.png">
            <a:extLst>
              <a:ext uri="{FF2B5EF4-FFF2-40B4-BE49-F238E27FC236}">
                <a16:creationId xmlns="" xmlns:a16="http://schemas.microsoft.com/office/drawing/2014/main" id="{1FBFBAAD-9818-7D8F-9D91-E69E97FCE2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071" y="1925405"/>
            <a:ext cx="1291207" cy="309536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5" name="kG4voKLssJNAoEFrbZwALNBJSSk01lmpdpYR4HTw7vnjbqoQGqRRtgiOC993bgf1C_7utSzFyurYN0m_HIsIfHi6bAniCOSEL6F_7wpuCRAos8pYqqGi8pdl0alENVfVErO2r7yIZeg.png" descr="kG4voKLssJNAoEFrbZwALNBJSSk01lmpdpYR4HTw7vnjbqoQGqRRtgiOC993bgf1C_7utSzFyurYN0m_HIsIfHi6bAniCOSEL6F_7wpuCRAos8pYqqGi8pdl0alENVfVErO2r7yIZeg.png">
            <a:extLst>
              <a:ext uri="{FF2B5EF4-FFF2-40B4-BE49-F238E27FC236}">
                <a16:creationId xmlns="" xmlns:a16="http://schemas.microsoft.com/office/drawing/2014/main" id="{2F7E40BF-B387-013C-2D45-8BADF64F06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887" y="2825403"/>
            <a:ext cx="1323575" cy="359613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6" name="tp7BVnDifXZrp-IjSQfMYsx14S_hW0LLvTQJbM9g43lvSImLGHpyk8UgPOe4nfWsodGIQKwl01qkZatp3Xrbzmm2x1AHjW9wYo7_SIdd2COEl6ucefafooIHhpEHJMDJU8hMEjpXACE.png" descr="tp7BVnDifXZrp-IjSQfMYsx14S_hW0LLvTQJbM9g43lvSImLGHpyk8UgPOe4nfWsodGIQKwl01qkZatp3Xrbzmm2x1AHjW9wYo7_SIdd2COEl6ucefafooIHhpEHJMDJU8hMEjpXACE.png">
            <a:extLst>
              <a:ext uri="{FF2B5EF4-FFF2-40B4-BE49-F238E27FC236}">
                <a16:creationId xmlns="" xmlns:a16="http://schemas.microsoft.com/office/drawing/2014/main" id="{BD2B0CAC-6525-8AF6-EB52-21A982A97A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164" y="5179282"/>
            <a:ext cx="1291206" cy="431415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7" name="0fEeftmtR_LKOWuz1sxARU-7KuNWSxvywvDXQoT9URaRmothrZnp2IO4RjkmdmZiU1dyvWYiVuEyaHuJ2N_ntptnB37bHM9oMLvO37dVxeVqv5kp95jTF1i9oK0SivBvE4zpR6meI-Y.png" descr="0fEeftmtR_LKOWuz1sxARU-7KuNWSxvywvDXQoT9URaRmothrZnp2IO4RjkmdmZiU1dyvWYiVuEyaHuJ2N_ntptnB37bHM9oMLvO37dVxeVqv5kp95jTF1i9oK0SivBvE4zpR6meI-Y.png">
            <a:extLst>
              <a:ext uri="{FF2B5EF4-FFF2-40B4-BE49-F238E27FC236}">
                <a16:creationId xmlns="" xmlns:a16="http://schemas.microsoft.com/office/drawing/2014/main" id="{AC1E840D-2D7A-31E9-E6F5-B9677860BF8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407" y="5170843"/>
            <a:ext cx="1434534" cy="448292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8" name="gtuAGXZk55ENevHVvaIREdoHRo1u6ZgdOC1VrO-PNFt63ecrQweM1Gy9PqtI1SgHbeJltMZuShJRNqQtCfXkYlB6bnozLJyGjtvZ6O5lEFvDzM83-oH-cL6fx6XgQaMBkpqRpT1Lr9w.png" descr="gtuAGXZk55ENevHVvaIREdoHRo1u6ZgdOC1VrO-PNFt63ecrQweM1Gy9PqtI1SgHbeJltMZuShJRNqQtCfXkYlB6bnozLJyGjtvZ6O5lEFvDzM83-oH-cL6fx6XgQaMBkpqRpT1Lr9w.png">
            <a:extLst>
              <a:ext uri="{FF2B5EF4-FFF2-40B4-BE49-F238E27FC236}">
                <a16:creationId xmlns="" xmlns:a16="http://schemas.microsoft.com/office/drawing/2014/main" id="{8974F62E-83D0-468F-8A39-69CE0AD1450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09" y="2819426"/>
            <a:ext cx="826406" cy="661126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19" name="oty5oMQmQAs_EEtBQ9I_dMmMb2CpNk_0LyRNlg6WCrj4_BvPOH4064O5hZJD8PtvJHUhgLHx2dVr6ifa2jMY8dy0kdLpGmwOIVSn1YfH11pVQIXsvnIV-GfaYqIZxkAh-C1ndq4MqVs.png" descr="oty5oMQmQAs_EEtBQ9I_dMmMb2CpNk_0LyRNlg6WCrj4_BvPOH4064O5hZJD8PtvJHUhgLHx2dVr6ifa2jMY8dy0kdLpGmwOIVSn1YfH11pVQIXsvnIV-GfaYqIZxkAh-C1ndq4MqVs.png">
            <a:extLst>
              <a:ext uri="{FF2B5EF4-FFF2-40B4-BE49-F238E27FC236}">
                <a16:creationId xmlns="" xmlns:a16="http://schemas.microsoft.com/office/drawing/2014/main" id="{25A28E94-4209-DB35-9705-202DF0141EC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716" y="3911988"/>
            <a:ext cx="690193" cy="695904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0" name="VXlIRup8sSurVjb-JDNZ3rchK0wdpz1FMRT2WH7l3rzwt9x_fkQmPfVF6YApnkuPrt4zzmOFz9R9OQB57wlqtne2NicaXsX1g2YCjjDn6G70iGR6Kd_upu97LRDf65LOBMARsVTYBwY.png" descr="VXlIRup8sSurVjb-JDNZ3rchK0wdpz1FMRT2WH7l3rzwt9x_fkQmPfVF6YApnkuPrt4zzmOFz9R9OQB57wlqtne2NicaXsX1g2YCjjDn6G70iGR6Kd_upu97LRDf65LOBMARsVTYBwY.png">
            <a:extLst>
              <a:ext uri="{FF2B5EF4-FFF2-40B4-BE49-F238E27FC236}">
                <a16:creationId xmlns="" xmlns:a16="http://schemas.microsoft.com/office/drawing/2014/main" id="{A770AF58-8CA3-9433-643D-DD76FDF622D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944" y="3968266"/>
            <a:ext cx="892439" cy="583349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="" xmlns:a16="http://schemas.microsoft.com/office/drawing/2014/main" id="{2853B406-1AC4-8C95-0A25-AC88C691C5D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467" y="5022482"/>
            <a:ext cx="747393" cy="745015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2" name="Изображение" descr="Изображение">
            <a:extLst>
              <a:ext uri="{FF2B5EF4-FFF2-40B4-BE49-F238E27FC236}">
                <a16:creationId xmlns="" xmlns:a16="http://schemas.microsoft.com/office/drawing/2014/main" id="{214619E8-59BA-D24D-97DB-E78E9F2BB74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21" y="2980244"/>
            <a:ext cx="1044291" cy="367774"/>
          </a:xfrm>
          <a:prstGeom prst="rect">
            <a:avLst/>
          </a:prstGeom>
          <a:ln w="12700">
            <a:noFill/>
            <a:miter lim="400000"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0D5FFCFA-FC79-0E82-AE7B-AC123896B823}"/>
              </a:ext>
            </a:extLst>
          </p:cNvPr>
          <p:cNvCxnSpPr>
            <a:cxnSpLocks/>
          </p:cNvCxnSpPr>
          <p:nvPr/>
        </p:nvCxnSpPr>
        <p:spPr>
          <a:xfrm flipH="1">
            <a:off x="6278456" y="0"/>
            <a:ext cx="1492413" cy="6875062"/>
          </a:xfrm>
          <a:prstGeom prst="line">
            <a:avLst/>
          </a:prstGeom>
          <a:ln w="38100">
            <a:solidFill>
              <a:srgbClr val="1AA4B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4E8210C-8643-0FB9-18BF-CD82D3105DE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7"/>
          <a:stretch/>
        </p:blipFill>
        <p:spPr>
          <a:xfrm>
            <a:off x="6692709" y="0"/>
            <a:ext cx="5628139" cy="6875062"/>
          </a:xfrm>
          <a:custGeom>
            <a:avLst/>
            <a:gdLst>
              <a:gd name="connsiteX0" fmla="*/ 1844986 w 7394190"/>
              <a:gd name="connsiteY0" fmla="*/ 0 h 7379944"/>
              <a:gd name="connsiteX1" fmla="*/ 7394190 w 7394190"/>
              <a:gd name="connsiteY1" fmla="*/ 0 h 7379944"/>
              <a:gd name="connsiteX2" fmla="*/ 7394190 w 7394190"/>
              <a:gd name="connsiteY2" fmla="*/ 7379944 h 7379944"/>
              <a:gd name="connsiteX3" fmla="*/ 0 w 7394190"/>
              <a:gd name="connsiteY3" fmla="*/ 7379944 h 7379944"/>
              <a:gd name="connsiteX4" fmla="*/ 0 w 7394190"/>
              <a:gd name="connsiteY4" fmla="*/ 7379940 h 73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4190" h="7379944">
                <a:moveTo>
                  <a:pt x="1844986" y="0"/>
                </a:moveTo>
                <a:lnTo>
                  <a:pt x="7394190" y="0"/>
                </a:lnTo>
                <a:lnTo>
                  <a:pt x="7394190" y="7379944"/>
                </a:lnTo>
                <a:lnTo>
                  <a:pt x="0" y="7379944"/>
                </a:lnTo>
                <a:lnTo>
                  <a:pt x="0" y="7379940"/>
                </a:lnTo>
                <a:close/>
              </a:path>
            </a:pathLst>
          </a:cu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5E87756-15B5-B1BD-D6F4-5CBE26314A13}"/>
              </a:ext>
            </a:extLst>
          </p:cNvPr>
          <p:cNvSpPr txBox="1"/>
          <p:nvPr/>
        </p:nvSpPr>
        <p:spPr>
          <a:xfrm>
            <a:off x="469502" y="9844629"/>
            <a:ext cx="3697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Images by rawpixel.com and studio4rt on </a:t>
            </a:r>
            <a:r>
              <a:rPr lang="en-US" dirty="0" err="1"/>
              <a:t>Freepik</a:t>
            </a:r>
            <a:endParaRPr lang="ru-RU" dirty="0"/>
          </a:p>
        </p:txBody>
      </p:sp>
      <p:sp>
        <p:nvSpPr>
          <p:cNvPr id="44" name="Параллелограмм 43">
            <a:extLst>
              <a:ext uri="{FF2B5EF4-FFF2-40B4-BE49-F238E27FC236}">
                <a16:creationId xmlns="" xmlns:a16="http://schemas.microsoft.com/office/drawing/2014/main" id="{CC053C44-8A1B-407D-66C5-9CA184F92479}"/>
              </a:ext>
            </a:extLst>
          </p:cNvPr>
          <p:cNvSpPr/>
          <p:nvPr/>
        </p:nvSpPr>
        <p:spPr>
          <a:xfrm>
            <a:off x="6610317" y="-2296977"/>
            <a:ext cx="7703867" cy="9480532"/>
          </a:xfrm>
          <a:prstGeom prst="parallelogram">
            <a:avLst/>
          </a:prstGeom>
          <a:solidFill>
            <a:srgbClr val="1C5686">
              <a:alpha val="77000"/>
            </a:srgbClr>
          </a:solidFill>
          <a:ln>
            <a:noFill/>
          </a:ln>
          <a:effectLst>
            <a:outerShdw dist="50800" dir="540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Внедрение раздельного сбора отходов">
            <a:extLst>
              <a:ext uri="{FF2B5EF4-FFF2-40B4-BE49-F238E27FC236}">
                <a16:creationId xmlns="" xmlns:a16="http://schemas.microsoft.com/office/drawing/2014/main" id="{B5887A0F-885B-68BE-B555-3DC4CF51FE3C}"/>
              </a:ext>
            </a:extLst>
          </p:cNvPr>
          <p:cNvSpPr txBox="1">
            <a:spLocks/>
          </p:cNvSpPr>
          <p:nvPr/>
        </p:nvSpPr>
        <p:spPr>
          <a:xfrm>
            <a:off x="8690664" y="1393047"/>
            <a:ext cx="3489953" cy="9030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825500" rtl="0" eaLnBrk="1" latinLnBrk="0" hangingPunct="1">
              <a:lnSpc>
                <a:spcPct val="100000"/>
              </a:lnSpc>
              <a:spcBef>
                <a:spcPts val="3000"/>
              </a:spcBef>
              <a:buSzTx/>
              <a:buFont typeface="Arial" panose="020B0604020202020204" pitchFamily="34" charset="0"/>
              <a:buNone/>
              <a:defRPr sz="35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Внедрение раздельного сбора отходов</a:t>
            </a:r>
          </a:p>
        </p:txBody>
      </p:sp>
      <p:sp>
        <p:nvSpPr>
          <p:cNvPr id="34" name="Экологическое просвещение сотрудников">
            <a:extLst>
              <a:ext uri="{FF2B5EF4-FFF2-40B4-BE49-F238E27FC236}">
                <a16:creationId xmlns="" xmlns:a16="http://schemas.microsoft.com/office/drawing/2014/main" id="{3ED315A2-736B-690A-51BB-F038D313DC2F}"/>
              </a:ext>
            </a:extLst>
          </p:cNvPr>
          <p:cNvSpPr txBox="1"/>
          <p:nvPr/>
        </p:nvSpPr>
        <p:spPr>
          <a:xfrm>
            <a:off x="8045156" y="4785744"/>
            <a:ext cx="4329486" cy="9402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825500">
              <a:spcBef>
                <a:spcPts val="3000"/>
              </a:spcBef>
              <a:defRPr sz="3500" b="1">
                <a:solidFill>
                  <a:srgbClr val="FFFFFF"/>
                </a:solidFill>
              </a:defRPr>
            </a:lvl1pPr>
          </a:lstStyle>
          <a:p>
            <a:r>
              <a:rPr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Экологическое </a:t>
            </a:r>
            <a:r>
              <a:rPr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просвещение</a:t>
            </a:r>
            <a:endParaRPr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5" name="Проведение экологических мероприятий">
            <a:extLst>
              <a:ext uri="{FF2B5EF4-FFF2-40B4-BE49-F238E27FC236}">
                <a16:creationId xmlns="" xmlns:a16="http://schemas.microsoft.com/office/drawing/2014/main" id="{9F920FE3-538B-B474-26B6-63E4FC845FAB}"/>
              </a:ext>
            </a:extLst>
          </p:cNvPr>
          <p:cNvSpPr txBox="1"/>
          <p:nvPr/>
        </p:nvSpPr>
        <p:spPr>
          <a:xfrm>
            <a:off x="8281709" y="3695644"/>
            <a:ext cx="4506164" cy="8048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825500">
              <a:spcBef>
                <a:spcPts val="3000"/>
              </a:spcBef>
              <a:defRPr sz="3500" b="1">
                <a:solidFill>
                  <a:srgbClr val="FFFFFF"/>
                </a:solidFill>
              </a:defRPr>
            </a:lvl1pPr>
          </a:lstStyle>
          <a:p>
            <a:r>
              <a:rPr sz="2000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Проведение</a:t>
            </a:r>
            <a:r>
              <a:rPr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sz="2000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экологических</a:t>
            </a:r>
            <a:r>
              <a:rPr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sz="2000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мероприятий</a:t>
            </a:r>
            <a:endParaRPr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6" name="Развитие корпоративного волонтерства">
            <a:extLst>
              <a:ext uri="{FF2B5EF4-FFF2-40B4-BE49-F238E27FC236}">
                <a16:creationId xmlns="" xmlns:a16="http://schemas.microsoft.com/office/drawing/2014/main" id="{68172A07-FE0F-2D0D-B82F-8C0BC9C3B446}"/>
              </a:ext>
            </a:extLst>
          </p:cNvPr>
          <p:cNvSpPr txBox="1"/>
          <p:nvPr/>
        </p:nvSpPr>
        <p:spPr>
          <a:xfrm>
            <a:off x="8564733" y="2539566"/>
            <a:ext cx="4348523" cy="9402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defTabSz="825500">
              <a:spcBef>
                <a:spcPts val="3000"/>
              </a:spcBef>
              <a:defRPr sz="3500" b="1">
                <a:solidFill>
                  <a:srgbClr val="FFFFFF"/>
                </a:solidFill>
              </a:defRPr>
            </a:lvl1pPr>
          </a:lstStyle>
          <a:p>
            <a:r>
              <a:rPr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Развитие </a:t>
            </a:r>
            <a:r>
              <a:rPr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волонтерства</a:t>
            </a:r>
            <a:endParaRPr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394792C8-3AF7-ABC8-787A-3E819A94DC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53" y="1568000"/>
            <a:ext cx="553133" cy="55313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D9FF360-E329-4152-4716-2E1C1B6597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095" y="2733103"/>
            <a:ext cx="553133" cy="55313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67A082C-FA1B-CB12-5489-20D7806C82C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68" y="3870597"/>
            <a:ext cx="553133" cy="55313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31A79D9-2C56-5B53-341F-A1A06D62C0E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245" y="4979280"/>
            <a:ext cx="553133" cy="55313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C17BF41-F6D5-A31B-3C38-586D0C062760}"/>
              </a:ext>
            </a:extLst>
          </p:cNvPr>
          <p:cNvSpPr txBox="1"/>
          <p:nvPr/>
        </p:nvSpPr>
        <p:spPr>
          <a:xfrm>
            <a:off x="8248320" y="334081"/>
            <a:ext cx="338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Мы </a:t>
            </a:r>
            <a:r>
              <a:rPr lang="ru-RU" sz="24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реализуем</a:t>
            </a:r>
            <a:r>
              <a:rPr lang="en-US" sz="24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:</a:t>
            </a:r>
            <a:endParaRPr lang="ru-RU" sz="2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0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Круг: прозрачная заливка 24">
            <a:extLst>
              <a:ext uri="{FF2B5EF4-FFF2-40B4-BE49-F238E27FC236}">
                <a16:creationId xmlns="" xmlns:a16="http://schemas.microsoft.com/office/drawing/2014/main" id="{2593ED33-2211-0290-35E8-11123E5FBF30}"/>
              </a:ext>
            </a:extLst>
          </p:cNvPr>
          <p:cNvSpPr/>
          <p:nvPr/>
        </p:nvSpPr>
        <p:spPr>
          <a:xfrm>
            <a:off x="9937910" y="-2603789"/>
            <a:ext cx="5467302" cy="5467302"/>
          </a:xfrm>
          <a:prstGeom prst="donut">
            <a:avLst>
              <a:gd name="adj" fmla="val 9889"/>
            </a:avLst>
          </a:prstGeom>
          <a:solidFill>
            <a:srgbClr val="0187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E8BBD10-B2C3-62DF-E460-41CBB26FCEC3}"/>
              </a:ext>
            </a:extLst>
          </p:cNvPr>
          <p:cNvSpPr/>
          <p:nvPr/>
        </p:nvSpPr>
        <p:spPr>
          <a:xfrm>
            <a:off x="4565640" y="1868193"/>
            <a:ext cx="3276620" cy="4190024"/>
          </a:xfrm>
          <a:prstGeom prst="rect">
            <a:avLst/>
          </a:prstGeom>
          <a:solidFill>
            <a:srgbClr val="0187AD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1C56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F75FDA-7FC3-1F90-58F6-54AABDFC7ED6}"/>
              </a:ext>
            </a:extLst>
          </p:cNvPr>
          <p:cNvSpPr txBox="1"/>
          <p:nvPr/>
        </p:nvSpPr>
        <p:spPr>
          <a:xfrm>
            <a:off x="453311" y="4761599"/>
            <a:ext cx="3204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Экологическая и социальная ответственность – ключ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развитию корпоративной культуры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1EB051-7C3D-8D23-8093-1D64018D73CF}"/>
              </a:ext>
            </a:extLst>
          </p:cNvPr>
          <p:cNvSpPr txBox="1"/>
          <p:nvPr/>
        </p:nvSpPr>
        <p:spPr>
          <a:xfrm>
            <a:off x="242791" y="72358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800" dirty="0" smtClean="0"/>
              <a:t>Проводим экологичные мероприятия</a:t>
            </a:r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9B85D5-FE85-E64C-69B5-4F1FF478DBD8}"/>
              </a:ext>
            </a:extLst>
          </p:cNvPr>
          <p:cNvSpPr txBox="1"/>
          <p:nvPr/>
        </p:nvSpPr>
        <p:spPr>
          <a:xfrm>
            <a:off x="8550267" y="4761599"/>
            <a:ext cx="3839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не банальный субботник,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командная игра по уборке природной территории с интерактивными заданиями и экопикником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1020B7-BEF8-EA53-2BA8-682B6898530D}"/>
              </a:ext>
            </a:extLst>
          </p:cNvPr>
          <p:cNvSpPr txBox="1"/>
          <p:nvPr/>
        </p:nvSpPr>
        <p:spPr>
          <a:xfrm>
            <a:off x="4648908" y="4761599"/>
            <a:ext cx="319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Привлечение подрастающего поколения к экологичному образу жизни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4698F0-1756-C51C-6E72-069A7D3C9FE5}"/>
              </a:ext>
            </a:extLst>
          </p:cNvPr>
          <p:cNvSpPr txBox="1"/>
          <p:nvPr/>
        </p:nvSpPr>
        <p:spPr>
          <a:xfrm>
            <a:off x="453311" y="4332523"/>
            <a:ext cx="204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Чистый двор</a:t>
            </a:r>
            <a:endParaRPr lang="ru-RU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07A1D6-5836-B16A-FB94-1AEA67F7E893}"/>
              </a:ext>
            </a:extLst>
          </p:cNvPr>
          <p:cNvSpPr txBox="1"/>
          <p:nvPr/>
        </p:nvSpPr>
        <p:spPr>
          <a:xfrm>
            <a:off x="4648908" y="4332523"/>
            <a:ext cx="174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Экскурсии</a:t>
            </a:r>
            <a:endParaRPr lang="ru-RU" sz="2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23FA5D-2640-24D9-195F-D1DF76B99FCF}"/>
              </a:ext>
            </a:extLst>
          </p:cNvPr>
          <p:cNvSpPr txBox="1"/>
          <p:nvPr/>
        </p:nvSpPr>
        <p:spPr>
          <a:xfrm>
            <a:off x="8550268" y="4332523"/>
            <a:ext cx="277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Экоквест</a:t>
            </a:r>
            <a:endParaRPr lang="ru-RU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5" name="IMG_7510.jpg" descr="IMG_7510.jpg">
            <a:extLst>
              <a:ext uri="{FF2B5EF4-FFF2-40B4-BE49-F238E27FC236}">
                <a16:creationId xmlns="" xmlns:a16="http://schemas.microsoft.com/office/drawing/2014/main" id="{559BF0CC-8206-CE14-5CB5-4613149C3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8526010" y="1868304"/>
            <a:ext cx="3245695" cy="23676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FB2600E-0119-4DD0-C624-0F96F3BA7149}"/>
              </a:ext>
            </a:extLst>
          </p:cNvPr>
          <p:cNvSpPr/>
          <p:nvPr/>
        </p:nvSpPr>
        <p:spPr>
          <a:xfrm>
            <a:off x="420294" y="1868193"/>
            <a:ext cx="3276620" cy="41900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srgbClr val="1C56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A45E98-6E29-83CC-4E21-F4B355253BF0}"/>
              </a:ext>
            </a:extLst>
          </p:cNvPr>
          <p:cNvSpPr/>
          <p:nvPr/>
        </p:nvSpPr>
        <p:spPr>
          <a:xfrm>
            <a:off x="8506516" y="1868193"/>
            <a:ext cx="3276620" cy="41900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srgbClr val="1C56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IMG_7263.jpg" descr="IMG_7263.jpg">
            <a:extLst>
              <a:ext uri="{FF2B5EF4-FFF2-40B4-BE49-F238E27FC236}">
                <a16:creationId xmlns="" xmlns:a16="http://schemas.microsoft.com/office/drawing/2014/main" id="{7889D1A4-A8A1-2262-6F94-7AFD5DBF5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374" y="1867581"/>
            <a:ext cx="3264738" cy="2381564"/>
          </a:xfrm>
          <a:prstGeom prst="rect">
            <a:avLst/>
          </a:prstGeom>
          <a:ln w="12700">
            <a:noFill/>
            <a:miter lim="400000"/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4FC6520-ADDA-C228-4E20-335D5BA189A6}"/>
              </a:ext>
            </a:extLst>
          </p:cNvPr>
          <p:cNvSpPr/>
          <p:nvPr/>
        </p:nvSpPr>
        <p:spPr>
          <a:xfrm>
            <a:off x="533400" y="1952625"/>
            <a:ext cx="3036686" cy="2211476"/>
          </a:xfrm>
          <a:prstGeom prst="rect">
            <a:avLst/>
          </a:prstGeom>
          <a:noFill/>
          <a:ln>
            <a:solidFill>
              <a:schemeClr val="bg1">
                <a:alpha val="5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4D041CA-6658-3209-1089-BD3D982E031D}"/>
              </a:ext>
            </a:extLst>
          </p:cNvPr>
          <p:cNvSpPr/>
          <p:nvPr/>
        </p:nvSpPr>
        <p:spPr>
          <a:xfrm>
            <a:off x="8626483" y="1952102"/>
            <a:ext cx="3036686" cy="2211476"/>
          </a:xfrm>
          <a:prstGeom prst="rect">
            <a:avLst/>
          </a:prstGeom>
          <a:noFill/>
          <a:ln>
            <a:solidFill>
              <a:schemeClr val="bg1">
                <a:alpha val="5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уг: прозрачная заливка 25">
            <a:extLst>
              <a:ext uri="{FF2B5EF4-FFF2-40B4-BE49-F238E27FC236}">
                <a16:creationId xmlns="" xmlns:a16="http://schemas.microsoft.com/office/drawing/2014/main" id="{B1A46116-BAA3-D728-466A-FFC5C3852613}"/>
              </a:ext>
            </a:extLst>
          </p:cNvPr>
          <p:cNvSpPr/>
          <p:nvPr/>
        </p:nvSpPr>
        <p:spPr>
          <a:xfrm>
            <a:off x="4083761" y="-4405909"/>
            <a:ext cx="5467302" cy="5467302"/>
          </a:xfrm>
          <a:prstGeom prst="donut">
            <a:avLst>
              <a:gd name="adj" fmla="val 9889"/>
            </a:avLst>
          </a:prstGeom>
          <a:solidFill>
            <a:srgbClr val="0187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уг: прозрачная заливка 26">
            <a:extLst>
              <a:ext uri="{FF2B5EF4-FFF2-40B4-BE49-F238E27FC236}">
                <a16:creationId xmlns="" xmlns:a16="http://schemas.microsoft.com/office/drawing/2014/main" id="{C326B757-0C47-4AC9-AA70-6394DEF39CD8}"/>
              </a:ext>
            </a:extLst>
          </p:cNvPr>
          <p:cNvSpPr/>
          <p:nvPr/>
        </p:nvSpPr>
        <p:spPr>
          <a:xfrm>
            <a:off x="-2977613" y="5810185"/>
            <a:ext cx="5467302" cy="5467302"/>
          </a:xfrm>
          <a:prstGeom prst="donut">
            <a:avLst>
              <a:gd name="adj" fmla="val 9889"/>
            </a:avLst>
          </a:prstGeom>
          <a:solidFill>
            <a:srgbClr val="0187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Экскурс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876425"/>
            <a:ext cx="3257551" cy="24003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A09BDDD-495A-9279-0F62-2C033FD6FD51}"/>
              </a:ext>
            </a:extLst>
          </p:cNvPr>
          <p:cNvSpPr/>
          <p:nvPr/>
        </p:nvSpPr>
        <p:spPr>
          <a:xfrm>
            <a:off x="4689910" y="1952102"/>
            <a:ext cx="3036686" cy="2211476"/>
          </a:xfrm>
          <a:prstGeom prst="rect">
            <a:avLst/>
          </a:prstGeom>
          <a:noFill/>
          <a:ln>
            <a:solidFill>
              <a:schemeClr val="bg1">
                <a:alpha val="5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DB3F21-3DA1-8199-FC23-376B46EBD616}"/>
              </a:ext>
            </a:extLst>
          </p:cNvPr>
          <p:cNvSpPr txBox="1"/>
          <p:nvPr/>
        </p:nvSpPr>
        <p:spPr>
          <a:xfrm>
            <a:off x="241211" y="369665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err="1"/>
              <a:t>Эковолонтерство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4BA62-B814-F940-3D37-D0367E52E460}"/>
              </a:ext>
            </a:extLst>
          </p:cNvPr>
          <p:cNvSpPr txBox="1"/>
          <p:nvPr/>
        </p:nvSpPr>
        <p:spPr>
          <a:xfrm>
            <a:off x="247561" y="790395"/>
            <a:ext cx="966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Развиваем экологичное волонтерство</a:t>
            </a:r>
            <a:endParaRPr lang="ru-RU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55" name="Группа 154">
            <a:extLst>
              <a:ext uri="{FF2B5EF4-FFF2-40B4-BE49-F238E27FC236}">
                <a16:creationId xmlns="" xmlns:a16="http://schemas.microsoft.com/office/drawing/2014/main" id="{48795D39-3CFB-882C-19DA-3222F4C27A6B}"/>
              </a:ext>
            </a:extLst>
          </p:cNvPr>
          <p:cNvGrpSpPr/>
          <p:nvPr/>
        </p:nvGrpSpPr>
        <p:grpSpPr>
          <a:xfrm>
            <a:off x="3290726" y="1313615"/>
            <a:ext cx="5096788" cy="4742102"/>
            <a:chOff x="3290726" y="1313615"/>
            <a:chExt cx="5096788" cy="4742102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267E1726-CE9D-7772-AFB6-B33576A6AFCD}"/>
                </a:ext>
              </a:extLst>
            </p:cNvPr>
            <p:cNvSpPr/>
            <p:nvPr/>
          </p:nvSpPr>
          <p:spPr>
            <a:xfrm rot="13500000">
              <a:off x="6122467" y="1313614"/>
              <a:ext cx="1509261" cy="3020832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solidFill>
              <a:srgbClr val="1C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C992196F-ADCA-29DD-E3D5-D595B1D03952}"/>
                </a:ext>
              </a:extLst>
            </p:cNvPr>
            <p:cNvSpPr/>
            <p:nvPr/>
          </p:nvSpPr>
          <p:spPr>
            <a:xfrm rot="18900000">
              <a:off x="6122467" y="3034886"/>
              <a:ext cx="1509261" cy="3020831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solidFill>
              <a:srgbClr val="018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6194B7F2-230D-4B28-49B6-71F42849B9C8}"/>
                </a:ext>
              </a:extLst>
            </p:cNvPr>
            <p:cNvSpPr/>
            <p:nvPr/>
          </p:nvSpPr>
          <p:spPr>
            <a:xfrm rot="2700000">
              <a:off x="4046511" y="3034886"/>
              <a:ext cx="1509261" cy="3020832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solidFill>
              <a:srgbClr val="1AA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FCD01858-D663-1858-9F04-2EC659E8B058}"/>
                </a:ext>
              </a:extLst>
            </p:cNvPr>
            <p:cNvSpPr/>
            <p:nvPr/>
          </p:nvSpPr>
          <p:spPr>
            <a:xfrm rot="8100000">
              <a:off x="4046512" y="1313615"/>
              <a:ext cx="1509261" cy="3020831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solidFill>
              <a:srgbClr val="5DB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A075E809-0270-5E91-54FB-3A728FAC25A3}"/>
                </a:ext>
              </a:extLst>
            </p:cNvPr>
            <p:cNvSpPr/>
            <p:nvPr/>
          </p:nvSpPr>
          <p:spPr>
            <a:xfrm>
              <a:off x="4635859" y="2574654"/>
              <a:ext cx="2457002" cy="245700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18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D00A6E1A-5962-7F22-207C-DE87332915CB}"/>
                </a:ext>
              </a:extLst>
            </p:cNvPr>
            <p:cNvGrpSpPr/>
            <p:nvPr/>
          </p:nvGrpSpPr>
          <p:grpSpPr>
            <a:xfrm>
              <a:off x="4981077" y="3093357"/>
              <a:ext cx="1789783" cy="1413302"/>
              <a:chOff x="2399052" y="751977"/>
              <a:chExt cx="7415153" cy="5855377"/>
            </a:xfrm>
          </p:grpSpPr>
          <p:sp>
            <p:nvSpPr>
              <p:cNvPr id="35" name="Полилиния: фигура 34">
                <a:extLst>
                  <a:ext uri="{FF2B5EF4-FFF2-40B4-BE49-F238E27FC236}">
                    <a16:creationId xmlns="" xmlns:a16="http://schemas.microsoft.com/office/drawing/2014/main" id="{DD126F8A-8D89-0963-FFE2-D0766589C10B}"/>
                  </a:ext>
                </a:extLst>
              </p:cNvPr>
              <p:cNvSpPr/>
              <p:nvPr/>
            </p:nvSpPr>
            <p:spPr>
              <a:xfrm flipV="1">
                <a:off x="2461321" y="5493280"/>
                <a:ext cx="7352884" cy="1114074"/>
              </a:xfrm>
              <a:custGeom>
                <a:avLst/>
                <a:gdLst>
                  <a:gd name="connsiteX0" fmla="*/ 6333500 w 7352884"/>
                  <a:gd name="connsiteY0" fmla="*/ 1 h 1114074"/>
                  <a:gd name="connsiteX1" fmla="*/ 6195740 w 7352884"/>
                  <a:gd name="connsiteY1" fmla="*/ 8407 h 1114074"/>
                  <a:gd name="connsiteX2" fmla="*/ 5662999 w 7352884"/>
                  <a:gd name="connsiteY2" fmla="*/ 75091 h 1114074"/>
                  <a:gd name="connsiteX3" fmla="*/ 4446824 w 7352884"/>
                  <a:gd name="connsiteY3" fmla="*/ 154147 h 1114074"/>
                  <a:gd name="connsiteX4" fmla="*/ 3961825 w 7352884"/>
                  <a:gd name="connsiteY4" fmla="*/ 156219 h 1114074"/>
                  <a:gd name="connsiteX5" fmla="*/ 3256016 w 7352884"/>
                  <a:gd name="connsiteY5" fmla="*/ 130125 h 1114074"/>
                  <a:gd name="connsiteX6" fmla="*/ 2155319 w 7352884"/>
                  <a:gd name="connsiteY6" fmla="*/ 90918 h 1114074"/>
                  <a:gd name="connsiteX7" fmla="*/ 1988971 w 7352884"/>
                  <a:gd name="connsiteY7" fmla="*/ 91210 h 1114074"/>
                  <a:gd name="connsiteX8" fmla="*/ 1978318 w 7352884"/>
                  <a:gd name="connsiteY8" fmla="*/ 91219 h 1114074"/>
                  <a:gd name="connsiteX9" fmla="*/ 1369451 w 7352884"/>
                  <a:gd name="connsiteY9" fmla="*/ 61748 h 1114074"/>
                  <a:gd name="connsiteX10" fmla="*/ 764526 w 7352884"/>
                  <a:gd name="connsiteY10" fmla="*/ 29370 h 1114074"/>
                  <a:gd name="connsiteX11" fmla="*/ 709534 w 7352884"/>
                  <a:gd name="connsiteY11" fmla="*/ 29885 h 1114074"/>
                  <a:gd name="connsiteX12" fmla="*/ 54004 w 7352884"/>
                  <a:gd name="connsiteY12" fmla="*/ 322474 h 1114074"/>
                  <a:gd name="connsiteX13" fmla="*/ 65770 w 7352884"/>
                  <a:gd name="connsiteY13" fmla="*/ 860932 h 1114074"/>
                  <a:gd name="connsiteX14" fmla="*/ 213256 w 7352884"/>
                  <a:gd name="connsiteY14" fmla="*/ 978218 h 1114074"/>
                  <a:gd name="connsiteX15" fmla="*/ 644532 w 7352884"/>
                  <a:gd name="connsiteY15" fmla="*/ 1050299 h 1114074"/>
                  <a:gd name="connsiteX16" fmla="*/ 649913 w 7352884"/>
                  <a:gd name="connsiteY16" fmla="*/ 1050325 h 1114074"/>
                  <a:gd name="connsiteX17" fmla="*/ 954356 w 7352884"/>
                  <a:gd name="connsiteY17" fmla="*/ 982898 h 1114074"/>
                  <a:gd name="connsiteX18" fmla="*/ 1223396 w 7352884"/>
                  <a:gd name="connsiteY18" fmla="*/ 912522 h 1114074"/>
                  <a:gd name="connsiteX19" fmla="*/ 1453889 w 7352884"/>
                  <a:gd name="connsiteY19" fmla="*/ 885656 h 1114074"/>
                  <a:gd name="connsiteX20" fmla="*/ 1603312 w 7352884"/>
                  <a:gd name="connsiteY20" fmla="*/ 896497 h 1114074"/>
                  <a:gd name="connsiteX21" fmla="*/ 1996855 w 7352884"/>
                  <a:gd name="connsiteY21" fmla="*/ 940126 h 1114074"/>
                  <a:gd name="connsiteX22" fmla="*/ 2481297 w 7352884"/>
                  <a:gd name="connsiteY22" fmla="*/ 1022190 h 1114074"/>
                  <a:gd name="connsiteX23" fmla="*/ 2722914 w 7352884"/>
                  <a:gd name="connsiteY23" fmla="*/ 1072992 h 1114074"/>
                  <a:gd name="connsiteX24" fmla="*/ 3368520 w 7352884"/>
                  <a:gd name="connsiteY24" fmla="*/ 1113973 h 1114074"/>
                  <a:gd name="connsiteX25" fmla="*/ 3420916 w 7352884"/>
                  <a:gd name="connsiteY25" fmla="*/ 1114075 h 1114074"/>
                  <a:gd name="connsiteX26" fmla="*/ 3728366 w 7352884"/>
                  <a:gd name="connsiteY26" fmla="*/ 1113013 h 1114074"/>
                  <a:gd name="connsiteX27" fmla="*/ 3978270 w 7352884"/>
                  <a:gd name="connsiteY27" fmla="*/ 1113356 h 1114074"/>
                  <a:gd name="connsiteX28" fmla="*/ 4832302 w 7352884"/>
                  <a:gd name="connsiteY28" fmla="*/ 1073686 h 1114074"/>
                  <a:gd name="connsiteX29" fmla="*/ 5094752 w 7352884"/>
                  <a:gd name="connsiteY29" fmla="*/ 1043049 h 1114074"/>
                  <a:gd name="connsiteX30" fmla="*/ 5359328 w 7352884"/>
                  <a:gd name="connsiteY30" fmla="*/ 987885 h 1114074"/>
                  <a:gd name="connsiteX31" fmla="*/ 5589196 w 7352884"/>
                  <a:gd name="connsiteY31" fmla="*/ 982546 h 1114074"/>
                  <a:gd name="connsiteX32" fmla="*/ 5998566 w 7352884"/>
                  <a:gd name="connsiteY32" fmla="*/ 987414 h 1114074"/>
                  <a:gd name="connsiteX33" fmla="*/ 6054827 w 7352884"/>
                  <a:gd name="connsiteY33" fmla="*/ 987594 h 1114074"/>
                  <a:gd name="connsiteX34" fmla="*/ 7344180 w 7352884"/>
                  <a:gd name="connsiteY34" fmla="*/ 577941 h 1114074"/>
                  <a:gd name="connsiteX35" fmla="*/ 7049524 w 7352884"/>
                  <a:gd name="connsiteY35" fmla="*/ 169854 h 1114074"/>
                  <a:gd name="connsiteX36" fmla="*/ 6664654 w 7352884"/>
                  <a:gd name="connsiteY36" fmla="*/ 27672 h 1114074"/>
                  <a:gd name="connsiteX37" fmla="*/ 6333500 w 7352884"/>
                  <a:gd name="connsiteY37" fmla="*/ 1 h 111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52884" h="1114074">
                    <a:moveTo>
                      <a:pt x="6333500" y="1"/>
                    </a:moveTo>
                    <a:cubicBezTo>
                      <a:pt x="6287917" y="1"/>
                      <a:pt x="6242086" y="2451"/>
                      <a:pt x="6195740" y="8407"/>
                    </a:cubicBezTo>
                    <a:cubicBezTo>
                      <a:pt x="6018672" y="31197"/>
                      <a:pt x="5839185" y="42576"/>
                      <a:pt x="5662999" y="75091"/>
                    </a:cubicBezTo>
                    <a:cubicBezTo>
                      <a:pt x="5258650" y="149725"/>
                      <a:pt x="4854112" y="154147"/>
                      <a:pt x="4446824" y="154147"/>
                    </a:cubicBezTo>
                    <a:cubicBezTo>
                      <a:pt x="4285155" y="154147"/>
                      <a:pt x="4123468" y="156219"/>
                      <a:pt x="3961825" y="156219"/>
                    </a:cubicBezTo>
                    <a:cubicBezTo>
                      <a:pt x="3726361" y="156219"/>
                      <a:pt x="3491008" y="151808"/>
                      <a:pt x="3256016" y="130125"/>
                    </a:cubicBezTo>
                    <a:cubicBezTo>
                      <a:pt x="2889520" y="96308"/>
                      <a:pt x="2522475" y="90918"/>
                      <a:pt x="2155319" y="90918"/>
                    </a:cubicBezTo>
                    <a:cubicBezTo>
                      <a:pt x="2099890" y="90918"/>
                      <a:pt x="2044400" y="91038"/>
                      <a:pt x="1988971" y="91210"/>
                    </a:cubicBezTo>
                    <a:cubicBezTo>
                      <a:pt x="1985406" y="91219"/>
                      <a:pt x="1981875" y="91219"/>
                      <a:pt x="1978318" y="91219"/>
                    </a:cubicBezTo>
                    <a:cubicBezTo>
                      <a:pt x="1775000" y="91219"/>
                      <a:pt x="1572453" y="73949"/>
                      <a:pt x="1369451" y="61748"/>
                    </a:cubicBezTo>
                    <a:cubicBezTo>
                      <a:pt x="1165541" y="49492"/>
                      <a:pt x="967253" y="29370"/>
                      <a:pt x="764526" y="29370"/>
                    </a:cubicBezTo>
                    <a:cubicBezTo>
                      <a:pt x="746238" y="29370"/>
                      <a:pt x="727907" y="29541"/>
                      <a:pt x="709534" y="29885"/>
                    </a:cubicBezTo>
                    <a:cubicBezTo>
                      <a:pt x="506961" y="33725"/>
                      <a:pt x="198525" y="115095"/>
                      <a:pt x="54004" y="322474"/>
                    </a:cubicBezTo>
                    <a:cubicBezTo>
                      <a:pt x="-31797" y="445691"/>
                      <a:pt x="-20159" y="742129"/>
                      <a:pt x="65770" y="860932"/>
                    </a:cubicBezTo>
                    <a:cubicBezTo>
                      <a:pt x="103306" y="912831"/>
                      <a:pt x="163817" y="953486"/>
                      <a:pt x="213256" y="978218"/>
                    </a:cubicBezTo>
                    <a:cubicBezTo>
                      <a:pt x="354075" y="1048654"/>
                      <a:pt x="497380" y="1048834"/>
                      <a:pt x="644532" y="1050299"/>
                    </a:cubicBezTo>
                    <a:cubicBezTo>
                      <a:pt x="646323" y="1050316"/>
                      <a:pt x="648114" y="1050325"/>
                      <a:pt x="649913" y="1050325"/>
                    </a:cubicBezTo>
                    <a:cubicBezTo>
                      <a:pt x="751457" y="1050325"/>
                      <a:pt x="857037" y="1022104"/>
                      <a:pt x="954356" y="982898"/>
                    </a:cubicBezTo>
                    <a:cubicBezTo>
                      <a:pt x="1042890" y="947230"/>
                      <a:pt x="1133353" y="934727"/>
                      <a:pt x="1223396" y="912522"/>
                    </a:cubicBezTo>
                    <a:cubicBezTo>
                      <a:pt x="1297079" y="894354"/>
                      <a:pt x="1375921" y="885656"/>
                      <a:pt x="1453889" y="885656"/>
                    </a:cubicBezTo>
                    <a:cubicBezTo>
                      <a:pt x="1504623" y="885656"/>
                      <a:pt x="1554996" y="889341"/>
                      <a:pt x="1603312" y="896497"/>
                    </a:cubicBezTo>
                    <a:cubicBezTo>
                      <a:pt x="1734062" y="915864"/>
                      <a:pt x="1865737" y="924871"/>
                      <a:pt x="1996855" y="940126"/>
                    </a:cubicBezTo>
                    <a:cubicBezTo>
                      <a:pt x="2159690" y="959082"/>
                      <a:pt x="2319037" y="1000174"/>
                      <a:pt x="2481297" y="1022190"/>
                    </a:cubicBezTo>
                    <a:cubicBezTo>
                      <a:pt x="2562522" y="1033219"/>
                      <a:pt x="2641869" y="1060566"/>
                      <a:pt x="2722914" y="1072992"/>
                    </a:cubicBezTo>
                    <a:cubicBezTo>
                      <a:pt x="2937862" y="1105951"/>
                      <a:pt x="3153187" y="1113090"/>
                      <a:pt x="3368520" y="1113973"/>
                    </a:cubicBezTo>
                    <a:cubicBezTo>
                      <a:pt x="3385994" y="1114050"/>
                      <a:pt x="3403442" y="1114075"/>
                      <a:pt x="3420916" y="1114075"/>
                    </a:cubicBezTo>
                    <a:cubicBezTo>
                      <a:pt x="3523419" y="1114075"/>
                      <a:pt x="3625923" y="1113021"/>
                      <a:pt x="3728366" y="1113013"/>
                    </a:cubicBezTo>
                    <a:cubicBezTo>
                      <a:pt x="3811699" y="1113013"/>
                      <a:pt x="3894989" y="1113356"/>
                      <a:pt x="3978270" y="1113356"/>
                    </a:cubicBezTo>
                    <a:cubicBezTo>
                      <a:pt x="4263293" y="1113356"/>
                      <a:pt x="4548051" y="1109328"/>
                      <a:pt x="4832302" y="1073686"/>
                    </a:cubicBezTo>
                    <a:cubicBezTo>
                      <a:pt x="4920383" y="1062648"/>
                      <a:pt x="5007897" y="1069324"/>
                      <a:pt x="5094752" y="1043049"/>
                    </a:cubicBezTo>
                    <a:cubicBezTo>
                      <a:pt x="5181950" y="1016662"/>
                      <a:pt x="5269988" y="992590"/>
                      <a:pt x="5359328" y="987885"/>
                    </a:cubicBezTo>
                    <a:cubicBezTo>
                      <a:pt x="5435770" y="983866"/>
                      <a:pt x="5512444" y="982546"/>
                      <a:pt x="5589196" y="982546"/>
                    </a:cubicBezTo>
                    <a:cubicBezTo>
                      <a:pt x="5725721" y="982546"/>
                      <a:pt x="5862495" y="986737"/>
                      <a:pt x="5998566" y="987414"/>
                    </a:cubicBezTo>
                    <a:cubicBezTo>
                      <a:pt x="6012218" y="987482"/>
                      <a:pt x="6031243" y="987594"/>
                      <a:pt x="6054827" y="987594"/>
                    </a:cubicBezTo>
                    <a:cubicBezTo>
                      <a:pt x="6359552" y="987594"/>
                      <a:pt x="7420288" y="968260"/>
                      <a:pt x="7344180" y="577941"/>
                    </a:cubicBezTo>
                    <a:cubicBezTo>
                      <a:pt x="7314939" y="427936"/>
                      <a:pt x="7144906" y="232698"/>
                      <a:pt x="7049524" y="169854"/>
                    </a:cubicBezTo>
                    <a:cubicBezTo>
                      <a:pt x="6929041" y="90473"/>
                      <a:pt x="6797271" y="43503"/>
                      <a:pt x="6664654" y="27672"/>
                    </a:cubicBezTo>
                    <a:cubicBezTo>
                      <a:pt x="6552861" y="14322"/>
                      <a:pt x="6443879" y="1"/>
                      <a:pt x="6333500" y="1"/>
                    </a:cubicBezTo>
                  </a:path>
                </a:pathLst>
              </a:custGeom>
              <a:solidFill>
                <a:srgbClr val="B6D6D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="" xmlns:a16="http://schemas.microsoft.com/office/drawing/2014/main" id="{D65B0B7C-FCE3-32B5-6095-D76DA45BEAD7}"/>
                  </a:ext>
                </a:extLst>
              </p:cNvPr>
              <p:cNvSpPr/>
              <p:nvPr/>
            </p:nvSpPr>
            <p:spPr>
              <a:xfrm flipV="1">
                <a:off x="3856475" y="751977"/>
                <a:ext cx="4112981" cy="1451265"/>
              </a:xfrm>
              <a:custGeom>
                <a:avLst/>
                <a:gdLst>
                  <a:gd name="connsiteX0" fmla="*/ 1994409 w 4112981"/>
                  <a:gd name="connsiteY0" fmla="*/ 1221247 h 1451265"/>
                  <a:gd name="connsiteX1" fmla="*/ 4057015 w 4112981"/>
                  <a:gd name="connsiteY1" fmla="*/ 1326758 h 1451265"/>
                  <a:gd name="connsiteX2" fmla="*/ 4108399 w 4112981"/>
                  <a:gd name="connsiteY2" fmla="*/ 322318 h 1451265"/>
                  <a:gd name="connsiteX3" fmla="*/ 2045794 w 4112981"/>
                  <a:gd name="connsiteY3" fmla="*/ 216798 h 1451265"/>
                  <a:gd name="connsiteX4" fmla="*/ 46802 w 4112981"/>
                  <a:gd name="connsiteY4" fmla="*/ 114535 h 1451265"/>
                  <a:gd name="connsiteX5" fmla="*/ -4583 w 4112981"/>
                  <a:gd name="connsiteY5" fmla="*/ 1118984 h 1451265"/>
                  <a:gd name="connsiteX6" fmla="*/ 1994409 w 4112981"/>
                  <a:gd name="connsiteY6" fmla="*/ 1221247 h 145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81" h="1451265">
                    <a:moveTo>
                      <a:pt x="1994409" y="1221247"/>
                    </a:moveTo>
                    <a:cubicBezTo>
                      <a:pt x="3377052" y="1653722"/>
                      <a:pt x="4057015" y="1326758"/>
                      <a:pt x="4057015" y="1326758"/>
                    </a:cubicBezTo>
                    <a:lnTo>
                      <a:pt x="4108399" y="322318"/>
                    </a:lnTo>
                    <a:cubicBezTo>
                      <a:pt x="4108399" y="322318"/>
                      <a:pt x="3428437" y="649273"/>
                      <a:pt x="2045794" y="216798"/>
                    </a:cubicBezTo>
                    <a:cubicBezTo>
                      <a:pt x="663159" y="-215677"/>
                      <a:pt x="46802" y="114535"/>
                      <a:pt x="46802" y="114535"/>
                    </a:cubicBezTo>
                    <a:lnTo>
                      <a:pt x="-4583" y="1118984"/>
                    </a:lnTo>
                    <a:cubicBezTo>
                      <a:pt x="-4583" y="1118984"/>
                      <a:pt x="611775" y="788772"/>
                      <a:pt x="1994409" y="1221247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="" xmlns:a16="http://schemas.microsoft.com/office/drawing/2014/main" id="{51118CAC-59DC-9E26-53A7-19DB02454174}"/>
                  </a:ext>
                </a:extLst>
              </p:cNvPr>
              <p:cNvSpPr/>
              <p:nvPr/>
            </p:nvSpPr>
            <p:spPr>
              <a:xfrm flipV="1">
                <a:off x="4486947" y="1539123"/>
                <a:ext cx="314434" cy="432603"/>
              </a:xfrm>
              <a:custGeom>
                <a:avLst/>
                <a:gdLst>
                  <a:gd name="connsiteX0" fmla="*/ 142790 w 314434"/>
                  <a:gd name="connsiteY0" fmla="*/ -5679 h 432603"/>
                  <a:gd name="connsiteX1" fmla="*/ -3300 w 314434"/>
                  <a:gd name="connsiteY1" fmla="*/ 410625 h 432603"/>
                  <a:gd name="connsiteX2" fmla="*/ 49765 w 314434"/>
                  <a:gd name="connsiteY2" fmla="*/ 413385 h 432603"/>
                  <a:gd name="connsiteX3" fmla="*/ 119823 w 314434"/>
                  <a:gd name="connsiteY3" fmla="*/ 208215 h 432603"/>
                  <a:gd name="connsiteX4" fmla="*/ 168654 w 314434"/>
                  <a:gd name="connsiteY4" fmla="*/ 52262 h 432603"/>
                  <a:gd name="connsiteX5" fmla="*/ 169785 w 314434"/>
                  <a:gd name="connsiteY5" fmla="*/ 52322 h 432603"/>
                  <a:gd name="connsiteX6" fmla="*/ 205101 w 314434"/>
                  <a:gd name="connsiteY6" fmla="*/ 212012 h 432603"/>
                  <a:gd name="connsiteX7" fmla="*/ 258628 w 314434"/>
                  <a:gd name="connsiteY7" fmla="*/ 424200 h 432603"/>
                  <a:gd name="connsiteX8" fmla="*/ 311135 w 314434"/>
                  <a:gd name="connsiteY8" fmla="*/ 426925 h 432603"/>
                  <a:gd name="connsiteX9" fmla="*/ 196985 w 314434"/>
                  <a:gd name="connsiteY9" fmla="*/ -2876 h 432603"/>
                  <a:gd name="connsiteX10" fmla="*/ 142790 w 314434"/>
                  <a:gd name="connsiteY10" fmla="*/ -5679 h 43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434" h="432603">
                    <a:moveTo>
                      <a:pt x="142790" y="-5679"/>
                    </a:moveTo>
                    <a:lnTo>
                      <a:pt x="-3300" y="410625"/>
                    </a:lnTo>
                    <a:lnTo>
                      <a:pt x="49765" y="413385"/>
                    </a:lnTo>
                    <a:lnTo>
                      <a:pt x="119823" y="208215"/>
                    </a:lnTo>
                    <a:cubicBezTo>
                      <a:pt x="139148" y="151989"/>
                      <a:pt x="155927" y="101281"/>
                      <a:pt x="168654" y="52262"/>
                    </a:cubicBezTo>
                    <a:lnTo>
                      <a:pt x="169785" y="52322"/>
                    </a:lnTo>
                    <a:cubicBezTo>
                      <a:pt x="177978" y="101804"/>
                      <a:pt x="191021" y="155931"/>
                      <a:pt x="205101" y="212012"/>
                    </a:cubicBezTo>
                    <a:lnTo>
                      <a:pt x="258628" y="424200"/>
                    </a:lnTo>
                    <a:lnTo>
                      <a:pt x="311135" y="426925"/>
                    </a:lnTo>
                    <a:lnTo>
                      <a:pt x="196985" y="-2876"/>
                    </a:lnTo>
                    <a:lnTo>
                      <a:pt x="142790" y="-5679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="" xmlns:a16="http://schemas.microsoft.com/office/drawing/2014/main" id="{55438992-5EAD-2D42-2B40-165F132E6B9B}"/>
                  </a:ext>
                </a:extLst>
              </p:cNvPr>
              <p:cNvSpPr/>
              <p:nvPr/>
            </p:nvSpPr>
            <p:spPr>
              <a:xfrm flipV="1">
                <a:off x="4832959" y="1502796"/>
                <a:ext cx="351167" cy="436949"/>
              </a:xfrm>
              <a:custGeom>
                <a:avLst/>
                <a:gdLst>
                  <a:gd name="connsiteX0" fmla="*/ 52072 w 351167"/>
                  <a:gd name="connsiteY0" fmla="*/ 191640 h 436949"/>
                  <a:gd name="connsiteX1" fmla="*/ 198402 w 351167"/>
                  <a:gd name="connsiteY1" fmla="*/ 40777 h 436949"/>
                  <a:gd name="connsiteX2" fmla="*/ 292189 w 351167"/>
                  <a:gd name="connsiteY2" fmla="*/ 233246 h 436949"/>
                  <a:gd name="connsiteX3" fmla="*/ 145766 w 351167"/>
                  <a:gd name="connsiteY3" fmla="*/ 384752 h 436949"/>
                  <a:gd name="connsiteX4" fmla="*/ 52072 w 351167"/>
                  <a:gd name="connsiteY4" fmla="*/ 191640 h 436949"/>
                  <a:gd name="connsiteX5" fmla="*/ 343206 w 351167"/>
                  <a:gd name="connsiteY5" fmla="*/ 243684 h 436949"/>
                  <a:gd name="connsiteX6" fmla="*/ 202421 w 351167"/>
                  <a:gd name="connsiteY6" fmla="*/ -3735 h 436949"/>
                  <a:gd name="connsiteX7" fmla="*/ 311 w 351167"/>
                  <a:gd name="connsiteY7" fmla="*/ 182367 h 436949"/>
                  <a:gd name="connsiteX8" fmla="*/ 141181 w 351167"/>
                  <a:gd name="connsiteY8" fmla="*/ 429160 h 436949"/>
                  <a:gd name="connsiteX9" fmla="*/ 343206 w 351167"/>
                  <a:gd name="connsiteY9" fmla="*/ 243684 h 43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167" h="436949">
                    <a:moveTo>
                      <a:pt x="52072" y="191640"/>
                    </a:moveTo>
                    <a:cubicBezTo>
                      <a:pt x="65904" y="102265"/>
                      <a:pt x="121865" y="28934"/>
                      <a:pt x="198402" y="40777"/>
                    </a:cubicBezTo>
                    <a:cubicBezTo>
                      <a:pt x="275495" y="52706"/>
                      <a:pt x="306878" y="138267"/>
                      <a:pt x="292189" y="233246"/>
                    </a:cubicBezTo>
                    <a:cubicBezTo>
                      <a:pt x="279326" y="316425"/>
                      <a:pt x="226776" y="397281"/>
                      <a:pt x="145766" y="384752"/>
                    </a:cubicBezTo>
                    <a:cubicBezTo>
                      <a:pt x="65313" y="372309"/>
                      <a:pt x="37863" y="283525"/>
                      <a:pt x="52072" y="191640"/>
                    </a:cubicBezTo>
                    <a:close/>
                    <a:moveTo>
                      <a:pt x="343206" y="243684"/>
                    </a:moveTo>
                    <a:cubicBezTo>
                      <a:pt x="365478" y="99677"/>
                      <a:pt x="298514" y="11134"/>
                      <a:pt x="202421" y="-3735"/>
                    </a:cubicBezTo>
                    <a:cubicBezTo>
                      <a:pt x="102977" y="-19109"/>
                      <a:pt x="19893" y="55749"/>
                      <a:pt x="311" y="182367"/>
                    </a:cubicBezTo>
                    <a:cubicBezTo>
                      <a:pt x="-20240" y="315199"/>
                      <a:pt x="40623" y="413598"/>
                      <a:pt x="141181" y="429160"/>
                    </a:cubicBezTo>
                    <a:cubicBezTo>
                      <a:pt x="243984" y="445057"/>
                      <a:pt x="324001" y="367827"/>
                      <a:pt x="343206" y="243684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="" xmlns:a16="http://schemas.microsoft.com/office/drawing/2014/main" id="{BCB2ABC5-D80C-59F7-01E3-53509F022F83}"/>
                  </a:ext>
                </a:extLst>
              </p:cNvPr>
              <p:cNvSpPr/>
              <p:nvPr/>
            </p:nvSpPr>
            <p:spPr>
              <a:xfrm flipV="1">
                <a:off x="5198935" y="1461052"/>
                <a:ext cx="302205" cy="423468"/>
              </a:xfrm>
              <a:custGeom>
                <a:avLst/>
                <a:gdLst>
                  <a:gd name="connsiteX0" fmla="*/ -4013 w 302205"/>
                  <a:gd name="connsiteY0" fmla="*/ 406548 h 423468"/>
                  <a:gd name="connsiteX1" fmla="*/ 43892 w 302205"/>
                  <a:gd name="connsiteY1" fmla="*/ 417680 h 423468"/>
                  <a:gd name="connsiteX2" fmla="*/ 129230 w 302205"/>
                  <a:gd name="connsiteY2" fmla="*/ 49993 h 423468"/>
                  <a:gd name="connsiteX3" fmla="*/ 287831 w 302205"/>
                  <a:gd name="connsiteY3" fmla="*/ 86809 h 423468"/>
                  <a:gd name="connsiteX4" fmla="*/ 298192 w 302205"/>
                  <a:gd name="connsiteY4" fmla="*/ 42152 h 423468"/>
                  <a:gd name="connsiteX5" fmla="*/ 91677 w 302205"/>
                  <a:gd name="connsiteY5" fmla="*/ -5788 h 423468"/>
                  <a:gd name="connsiteX6" fmla="*/ -4013 w 302205"/>
                  <a:gd name="connsiteY6" fmla="*/ 406548 h 42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205" h="423468">
                    <a:moveTo>
                      <a:pt x="-4013" y="406548"/>
                    </a:moveTo>
                    <a:lnTo>
                      <a:pt x="43892" y="417680"/>
                    </a:lnTo>
                    <a:lnTo>
                      <a:pt x="129230" y="49993"/>
                    </a:lnTo>
                    <a:lnTo>
                      <a:pt x="287831" y="86809"/>
                    </a:lnTo>
                    <a:lnTo>
                      <a:pt x="298192" y="42152"/>
                    </a:lnTo>
                    <a:lnTo>
                      <a:pt x="91677" y="-5788"/>
                    </a:lnTo>
                    <a:lnTo>
                      <a:pt x="-4013" y="406548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="" xmlns:a16="http://schemas.microsoft.com/office/drawing/2014/main" id="{55870080-18BE-8AC0-6D65-FD755F1E5911}"/>
                  </a:ext>
                </a:extLst>
              </p:cNvPr>
              <p:cNvSpPr/>
              <p:nvPr/>
            </p:nvSpPr>
            <p:spPr>
              <a:xfrm flipV="1">
                <a:off x="5429608" y="1339412"/>
                <a:ext cx="351822" cy="459827"/>
              </a:xfrm>
              <a:custGeom>
                <a:avLst/>
                <a:gdLst>
                  <a:gd name="connsiteX0" fmla="*/ 43479 w 351822"/>
                  <a:gd name="connsiteY0" fmla="*/ 389056 h 459827"/>
                  <a:gd name="connsiteX1" fmla="*/ 113743 w 351822"/>
                  <a:gd name="connsiteY1" fmla="*/ 148518 h 459827"/>
                  <a:gd name="connsiteX2" fmla="*/ 236788 w 351822"/>
                  <a:gd name="connsiteY2" fmla="*/ 43795 h 459827"/>
                  <a:gd name="connsiteX3" fmla="*/ 287907 w 351822"/>
                  <a:gd name="connsiteY3" fmla="*/ 199423 h 459827"/>
                  <a:gd name="connsiteX4" fmla="*/ 217652 w 351822"/>
                  <a:gd name="connsiteY4" fmla="*/ 439951 h 459827"/>
                  <a:gd name="connsiteX5" fmla="*/ 265394 w 351822"/>
                  <a:gd name="connsiteY5" fmla="*/ 453903 h 459827"/>
                  <a:gd name="connsiteX6" fmla="*/ 334604 w 351822"/>
                  <a:gd name="connsiteY6" fmla="*/ 216991 h 459827"/>
                  <a:gd name="connsiteX7" fmla="*/ 247663 w 351822"/>
                  <a:gd name="connsiteY7" fmla="*/ 518 h 459827"/>
                  <a:gd name="connsiteX8" fmla="*/ 65641 w 351822"/>
                  <a:gd name="connsiteY8" fmla="*/ 135767 h 459827"/>
                  <a:gd name="connsiteX9" fmla="*/ -4272 w 351822"/>
                  <a:gd name="connsiteY9" fmla="*/ 375104 h 459827"/>
                  <a:gd name="connsiteX10" fmla="*/ 43479 w 351822"/>
                  <a:gd name="connsiteY10" fmla="*/ 389056 h 45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822" h="459827">
                    <a:moveTo>
                      <a:pt x="43479" y="389056"/>
                    </a:moveTo>
                    <a:lnTo>
                      <a:pt x="113743" y="148518"/>
                    </a:lnTo>
                    <a:cubicBezTo>
                      <a:pt x="140335" y="57490"/>
                      <a:pt x="187958" y="29535"/>
                      <a:pt x="236788" y="43795"/>
                    </a:cubicBezTo>
                    <a:cubicBezTo>
                      <a:pt x="291043" y="59658"/>
                      <a:pt x="314148" y="109586"/>
                      <a:pt x="287907" y="199423"/>
                    </a:cubicBezTo>
                    <a:lnTo>
                      <a:pt x="217652" y="439951"/>
                    </a:lnTo>
                    <a:lnTo>
                      <a:pt x="265394" y="453903"/>
                    </a:lnTo>
                    <a:lnTo>
                      <a:pt x="334604" y="216991"/>
                    </a:lnTo>
                    <a:cubicBezTo>
                      <a:pt x="371060" y="92197"/>
                      <a:pt x="326882" y="23673"/>
                      <a:pt x="247663" y="518"/>
                    </a:cubicBezTo>
                    <a:cubicBezTo>
                      <a:pt x="172789" y="-21361"/>
                      <a:pt x="102448" y="9782"/>
                      <a:pt x="65641" y="135767"/>
                    </a:cubicBezTo>
                    <a:lnTo>
                      <a:pt x="-4272" y="375104"/>
                    </a:lnTo>
                    <a:lnTo>
                      <a:pt x="43479" y="389056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="" xmlns:a16="http://schemas.microsoft.com/office/drawing/2014/main" id="{12B14CC2-55EF-D7A0-CF87-24C85BD0AE60}"/>
                  </a:ext>
                </a:extLst>
              </p:cNvPr>
              <p:cNvSpPr/>
              <p:nvPr/>
            </p:nvSpPr>
            <p:spPr>
              <a:xfrm flipV="1">
                <a:off x="5789163" y="1235589"/>
                <a:ext cx="385169" cy="482659"/>
              </a:xfrm>
              <a:custGeom>
                <a:avLst/>
                <a:gdLst>
                  <a:gd name="connsiteX0" fmla="*/ 104073 w 385169"/>
                  <a:gd name="connsiteY0" fmla="*/ -6047 h 482659"/>
                  <a:gd name="connsiteX1" fmla="*/ -4652 w 385169"/>
                  <a:gd name="connsiteY1" fmla="*/ 403127 h 482659"/>
                  <a:gd name="connsiteX2" fmla="*/ 47246 w 385169"/>
                  <a:gd name="connsiteY2" fmla="*/ 416924 h 482659"/>
                  <a:gd name="connsiteX3" fmla="*/ 220262 w 385169"/>
                  <a:gd name="connsiteY3" fmla="*/ 241278 h 482659"/>
                  <a:gd name="connsiteX4" fmla="*/ 321694 w 385169"/>
                  <a:gd name="connsiteY4" fmla="*/ 125902 h 482659"/>
                  <a:gd name="connsiteX5" fmla="*/ 322628 w 385169"/>
                  <a:gd name="connsiteY5" fmla="*/ 126793 h 482659"/>
                  <a:gd name="connsiteX6" fmla="*/ 272486 w 385169"/>
                  <a:gd name="connsiteY6" fmla="*/ 293502 h 482659"/>
                  <a:gd name="connsiteX7" fmla="*/ 226998 w 385169"/>
                  <a:gd name="connsiteY7" fmla="*/ 464709 h 482659"/>
                  <a:gd name="connsiteX8" fmla="*/ 271792 w 385169"/>
                  <a:gd name="connsiteY8" fmla="*/ 476613 h 482659"/>
                  <a:gd name="connsiteX9" fmla="*/ 380517 w 385169"/>
                  <a:gd name="connsiteY9" fmla="*/ 67448 h 482659"/>
                  <a:gd name="connsiteX10" fmla="*/ 332432 w 385169"/>
                  <a:gd name="connsiteY10" fmla="*/ 54661 h 482659"/>
                  <a:gd name="connsiteX11" fmla="*/ 160359 w 385169"/>
                  <a:gd name="connsiteY11" fmla="*/ 231199 h 482659"/>
                  <a:gd name="connsiteX12" fmla="*/ 55225 w 385169"/>
                  <a:gd name="connsiteY12" fmla="*/ 349497 h 482659"/>
                  <a:gd name="connsiteX13" fmla="*/ 53742 w 385169"/>
                  <a:gd name="connsiteY13" fmla="*/ 348452 h 482659"/>
                  <a:gd name="connsiteX14" fmla="*/ 102419 w 385169"/>
                  <a:gd name="connsiteY14" fmla="*/ 180706 h 482659"/>
                  <a:gd name="connsiteX15" fmla="*/ 148876 w 385169"/>
                  <a:gd name="connsiteY15" fmla="*/ 5865 h 482659"/>
                  <a:gd name="connsiteX16" fmla="*/ 104073 w 385169"/>
                  <a:gd name="connsiteY16" fmla="*/ -6047 h 4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5169" h="482659">
                    <a:moveTo>
                      <a:pt x="104073" y="-6047"/>
                    </a:moveTo>
                    <a:lnTo>
                      <a:pt x="-4652" y="403127"/>
                    </a:lnTo>
                    <a:lnTo>
                      <a:pt x="47246" y="416924"/>
                    </a:lnTo>
                    <a:lnTo>
                      <a:pt x="220262" y="241278"/>
                    </a:lnTo>
                    <a:cubicBezTo>
                      <a:pt x="260326" y="200588"/>
                      <a:pt x="293080" y="163147"/>
                      <a:pt x="321694" y="125902"/>
                    </a:cubicBezTo>
                    <a:lnTo>
                      <a:pt x="322628" y="126793"/>
                    </a:lnTo>
                    <a:cubicBezTo>
                      <a:pt x="303741" y="180269"/>
                      <a:pt x="289420" y="229760"/>
                      <a:pt x="272486" y="293502"/>
                    </a:cubicBezTo>
                    <a:lnTo>
                      <a:pt x="226998" y="464709"/>
                    </a:lnTo>
                    <a:lnTo>
                      <a:pt x="271792" y="476613"/>
                    </a:lnTo>
                    <a:lnTo>
                      <a:pt x="380517" y="67448"/>
                    </a:lnTo>
                    <a:lnTo>
                      <a:pt x="332432" y="54661"/>
                    </a:lnTo>
                    <a:lnTo>
                      <a:pt x="160359" y="231199"/>
                    </a:lnTo>
                    <a:cubicBezTo>
                      <a:pt x="122575" y="269918"/>
                      <a:pt x="85570" y="310119"/>
                      <a:pt x="55225" y="349497"/>
                    </a:cubicBezTo>
                    <a:lnTo>
                      <a:pt x="53742" y="348452"/>
                    </a:lnTo>
                    <a:cubicBezTo>
                      <a:pt x="70188" y="297581"/>
                      <a:pt x="84345" y="248690"/>
                      <a:pt x="102419" y="180706"/>
                    </a:cubicBezTo>
                    <a:lnTo>
                      <a:pt x="148876" y="5865"/>
                    </a:lnTo>
                    <a:lnTo>
                      <a:pt x="104073" y="-6047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="" xmlns:a16="http://schemas.microsoft.com/office/drawing/2014/main" id="{6124132A-BF57-9543-4970-637BD775914E}"/>
                  </a:ext>
                </a:extLst>
              </p:cNvPr>
              <p:cNvSpPr/>
              <p:nvPr/>
            </p:nvSpPr>
            <p:spPr>
              <a:xfrm flipV="1">
                <a:off x="6126324" y="1165951"/>
                <a:ext cx="285717" cy="447711"/>
              </a:xfrm>
              <a:custGeom>
                <a:avLst/>
                <a:gdLst>
                  <a:gd name="connsiteX0" fmla="*/ 117802 w 285717"/>
                  <a:gd name="connsiteY0" fmla="*/ 363359 h 447711"/>
                  <a:gd name="connsiteX1" fmla="*/ 4175 w 285717"/>
                  <a:gd name="connsiteY1" fmla="*/ 340606 h 447711"/>
                  <a:gd name="connsiteX2" fmla="*/ -4943 w 285717"/>
                  <a:gd name="connsiteY2" fmla="*/ 386180 h 447711"/>
                  <a:gd name="connsiteX3" fmla="*/ 271639 w 285717"/>
                  <a:gd name="connsiteY3" fmla="*/ 441550 h 447711"/>
                  <a:gd name="connsiteX4" fmla="*/ 280774 w 285717"/>
                  <a:gd name="connsiteY4" fmla="*/ 395967 h 447711"/>
                  <a:gd name="connsiteX5" fmla="*/ 166590 w 285717"/>
                  <a:gd name="connsiteY5" fmla="*/ 373120 h 447711"/>
                  <a:gd name="connsiteX6" fmla="*/ 240565 w 285717"/>
                  <a:gd name="connsiteY6" fmla="*/ 3599 h 447711"/>
                  <a:gd name="connsiteX7" fmla="*/ 191786 w 285717"/>
                  <a:gd name="connsiteY7" fmla="*/ -6162 h 447711"/>
                  <a:gd name="connsiteX8" fmla="*/ 117802 w 285717"/>
                  <a:gd name="connsiteY8" fmla="*/ 363359 h 44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17" h="447711">
                    <a:moveTo>
                      <a:pt x="117802" y="363359"/>
                    </a:moveTo>
                    <a:lnTo>
                      <a:pt x="4175" y="340606"/>
                    </a:lnTo>
                    <a:lnTo>
                      <a:pt x="-4943" y="386180"/>
                    </a:lnTo>
                    <a:lnTo>
                      <a:pt x="271639" y="441550"/>
                    </a:lnTo>
                    <a:lnTo>
                      <a:pt x="280774" y="395967"/>
                    </a:lnTo>
                    <a:lnTo>
                      <a:pt x="166590" y="373120"/>
                    </a:lnTo>
                    <a:lnTo>
                      <a:pt x="240565" y="3599"/>
                    </a:lnTo>
                    <a:lnTo>
                      <a:pt x="191786" y="-6162"/>
                    </a:lnTo>
                    <a:lnTo>
                      <a:pt x="117802" y="363359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="" xmlns:a16="http://schemas.microsoft.com/office/drawing/2014/main" id="{7FCEB6C8-887A-8D81-62B4-905758E0DD3E}"/>
                  </a:ext>
                </a:extLst>
              </p:cNvPr>
              <p:cNvSpPr/>
              <p:nvPr/>
            </p:nvSpPr>
            <p:spPr>
              <a:xfrm flipV="1">
                <a:off x="6464086" y="1128732"/>
                <a:ext cx="269991" cy="447489"/>
              </a:xfrm>
              <a:custGeom>
                <a:avLst/>
                <a:gdLst>
                  <a:gd name="connsiteX0" fmla="*/ 220864 w 269991"/>
                  <a:gd name="connsiteY0" fmla="*/ 217323 h 447489"/>
                  <a:gd name="connsiteX1" fmla="*/ 74106 w 269991"/>
                  <a:gd name="connsiteY1" fmla="*/ 197150 h 447489"/>
                  <a:gd name="connsiteX2" fmla="*/ 94913 w 269991"/>
                  <a:gd name="connsiteY2" fmla="*/ 45919 h 447489"/>
                  <a:gd name="connsiteX3" fmla="*/ 258468 w 269991"/>
                  <a:gd name="connsiteY3" fmla="*/ 68406 h 447489"/>
                  <a:gd name="connsiteX4" fmla="*/ 264715 w 269991"/>
                  <a:gd name="connsiteY4" fmla="*/ 22969 h 447489"/>
                  <a:gd name="connsiteX5" fmla="*/ 52433 w 269991"/>
                  <a:gd name="connsiteY5" fmla="*/ -6211 h 447489"/>
                  <a:gd name="connsiteX6" fmla="*/ -5277 w 269991"/>
                  <a:gd name="connsiteY6" fmla="*/ 413246 h 447489"/>
                  <a:gd name="connsiteX7" fmla="*/ 198617 w 269991"/>
                  <a:gd name="connsiteY7" fmla="*/ 441278 h 447489"/>
                  <a:gd name="connsiteX8" fmla="*/ 204864 w 269991"/>
                  <a:gd name="connsiteY8" fmla="*/ 395849 h 447489"/>
                  <a:gd name="connsiteX9" fmla="*/ 49707 w 269991"/>
                  <a:gd name="connsiteY9" fmla="*/ 374519 h 447489"/>
                  <a:gd name="connsiteX10" fmla="*/ 67944 w 269991"/>
                  <a:gd name="connsiteY10" fmla="*/ 241961 h 447489"/>
                  <a:gd name="connsiteX11" fmla="*/ 214702 w 269991"/>
                  <a:gd name="connsiteY11" fmla="*/ 262135 h 447489"/>
                  <a:gd name="connsiteX12" fmla="*/ 220864 w 269991"/>
                  <a:gd name="connsiteY12" fmla="*/ 217323 h 44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991" h="447489">
                    <a:moveTo>
                      <a:pt x="220864" y="217323"/>
                    </a:moveTo>
                    <a:lnTo>
                      <a:pt x="74106" y="197150"/>
                    </a:lnTo>
                    <a:lnTo>
                      <a:pt x="94913" y="45919"/>
                    </a:lnTo>
                    <a:lnTo>
                      <a:pt x="258468" y="68406"/>
                    </a:lnTo>
                    <a:lnTo>
                      <a:pt x="264715" y="22969"/>
                    </a:lnTo>
                    <a:lnTo>
                      <a:pt x="52433" y="-6211"/>
                    </a:lnTo>
                    <a:lnTo>
                      <a:pt x="-5277" y="413246"/>
                    </a:lnTo>
                    <a:lnTo>
                      <a:pt x="198617" y="441278"/>
                    </a:lnTo>
                    <a:lnTo>
                      <a:pt x="204864" y="395849"/>
                    </a:lnTo>
                    <a:lnTo>
                      <a:pt x="49707" y="374519"/>
                    </a:lnTo>
                    <a:lnTo>
                      <a:pt x="67944" y="241961"/>
                    </a:lnTo>
                    <a:lnTo>
                      <a:pt x="214702" y="262135"/>
                    </a:lnTo>
                    <a:lnTo>
                      <a:pt x="220864" y="217323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="" xmlns:a16="http://schemas.microsoft.com/office/drawing/2014/main" id="{317E5BAA-6116-7BD3-5C02-3BC97C7902C2}"/>
                  </a:ext>
                </a:extLst>
              </p:cNvPr>
              <p:cNvSpPr/>
              <p:nvPr/>
            </p:nvSpPr>
            <p:spPr>
              <a:xfrm flipV="1">
                <a:off x="6762109" y="1105525"/>
                <a:ext cx="242234" cy="436254"/>
              </a:xfrm>
              <a:custGeom>
                <a:avLst/>
                <a:gdLst>
                  <a:gd name="connsiteX0" fmla="*/ 206401 w 242234"/>
                  <a:gd name="connsiteY0" fmla="*/ 205065 h 436254"/>
                  <a:gd name="connsiteX1" fmla="*/ 58624 w 242234"/>
                  <a:gd name="connsiteY1" fmla="*/ 195106 h 436254"/>
                  <a:gd name="connsiteX2" fmla="*/ 68882 w 242234"/>
                  <a:gd name="connsiteY2" fmla="*/ 42804 h 436254"/>
                  <a:gd name="connsiteX3" fmla="*/ 233585 w 242234"/>
                  <a:gd name="connsiteY3" fmla="*/ 53911 h 436254"/>
                  <a:gd name="connsiteX4" fmla="*/ 236670 w 242234"/>
                  <a:gd name="connsiteY4" fmla="*/ 8165 h 436254"/>
                  <a:gd name="connsiteX5" fmla="*/ 22905 w 242234"/>
                  <a:gd name="connsiteY5" fmla="*/ -6250 h 436254"/>
                  <a:gd name="connsiteX6" fmla="*/ -5564 w 242234"/>
                  <a:gd name="connsiteY6" fmla="*/ 416173 h 436254"/>
                  <a:gd name="connsiteX7" fmla="*/ 199743 w 242234"/>
                  <a:gd name="connsiteY7" fmla="*/ 430005 h 436254"/>
                  <a:gd name="connsiteX8" fmla="*/ 202820 w 242234"/>
                  <a:gd name="connsiteY8" fmla="*/ 384259 h 436254"/>
                  <a:gd name="connsiteX9" fmla="*/ 46575 w 242234"/>
                  <a:gd name="connsiteY9" fmla="*/ 373727 h 436254"/>
                  <a:gd name="connsiteX10" fmla="*/ 55582 w 242234"/>
                  <a:gd name="connsiteY10" fmla="*/ 240226 h 436254"/>
                  <a:gd name="connsiteX11" fmla="*/ 203351 w 242234"/>
                  <a:gd name="connsiteY11" fmla="*/ 250193 h 436254"/>
                  <a:gd name="connsiteX12" fmla="*/ 206401 w 242234"/>
                  <a:gd name="connsiteY12" fmla="*/ 205065 h 43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34" h="436254">
                    <a:moveTo>
                      <a:pt x="206401" y="205065"/>
                    </a:moveTo>
                    <a:lnTo>
                      <a:pt x="58624" y="195106"/>
                    </a:lnTo>
                    <a:lnTo>
                      <a:pt x="68882" y="42804"/>
                    </a:lnTo>
                    <a:lnTo>
                      <a:pt x="233585" y="53911"/>
                    </a:lnTo>
                    <a:lnTo>
                      <a:pt x="236670" y="8165"/>
                    </a:lnTo>
                    <a:lnTo>
                      <a:pt x="22905" y="-6250"/>
                    </a:lnTo>
                    <a:lnTo>
                      <a:pt x="-5564" y="416173"/>
                    </a:lnTo>
                    <a:lnTo>
                      <a:pt x="199743" y="430005"/>
                    </a:lnTo>
                    <a:lnTo>
                      <a:pt x="202820" y="384259"/>
                    </a:lnTo>
                    <a:lnTo>
                      <a:pt x="46575" y="373727"/>
                    </a:lnTo>
                    <a:lnTo>
                      <a:pt x="55582" y="240226"/>
                    </a:lnTo>
                    <a:lnTo>
                      <a:pt x="203351" y="250193"/>
                    </a:lnTo>
                    <a:lnTo>
                      <a:pt x="206401" y="205065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="" xmlns:a16="http://schemas.microsoft.com/office/drawing/2014/main" id="{8D7FE576-F2D4-5713-D628-0B21F7AFF5FC}"/>
                  </a:ext>
                </a:extLst>
              </p:cNvPr>
              <p:cNvSpPr/>
              <p:nvPr/>
            </p:nvSpPr>
            <p:spPr>
              <a:xfrm flipV="1">
                <a:off x="7059361" y="1101234"/>
                <a:ext cx="248104" cy="429310"/>
              </a:xfrm>
              <a:custGeom>
                <a:avLst/>
                <a:gdLst>
                  <a:gd name="connsiteX0" fmla="*/ 47368 w 248104"/>
                  <a:gd name="connsiteY0" fmla="*/ 222177 h 429310"/>
                  <a:gd name="connsiteX1" fmla="*/ 97673 w 248104"/>
                  <a:gd name="connsiteY1" fmla="*/ 221260 h 429310"/>
                  <a:gd name="connsiteX2" fmla="*/ 185025 w 248104"/>
                  <a:gd name="connsiteY2" fmla="*/ 300102 h 429310"/>
                  <a:gd name="connsiteX3" fmla="*/ 98873 w 248104"/>
                  <a:gd name="connsiteY3" fmla="*/ 380821 h 429310"/>
                  <a:gd name="connsiteX4" fmla="*/ 50171 w 248104"/>
                  <a:gd name="connsiteY4" fmla="*/ 376673 h 429310"/>
                  <a:gd name="connsiteX5" fmla="*/ 1691 w 248104"/>
                  <a:gd name="connsiteY5" fmla="*/ 415871 h 429310"/>
                  <a:gd name="connsiteX6" fmla="*/ 96233 w 248104"/>
                  <a:gd name="connsiteY6" fmla="*/ 422959 h 429310"/>
                  <a:gd name="connsiteX7" fmla="*/ 205815 w 248104"/>
                  <a:gd name="connsiteY7" fmla="*/ 386417 h 429310"/>
                  <a:gd name="connsiteX8" fmla="*/ 234318 w 248104"/>
                  <a:gd name="connsiteY8" fmla="*/ 305484 h 429310"/>
                  <a:gd name="connsiteX9" fmla="*/ 160584 w 248104"/>
                  <a:gd name="connsiteY9" fmla="*/ 198764 h 429310"/>
                  <a:gd name="connsiteX10" fmla="*/ 160549 w 248104"/>
                  <a:gd name="connsiteY10" fmla="*/ 196879 h 429310"/>
                  <a:gd name="connsiteX11" fmla="*/ 214959 w 248104"/>
                  <a:gd name="connsiteY11" fmla="*/ 110452 h 429310"/>
                  <a:gd name="connsiteX12" fmla="*/ 242237 w 248104"/>
                  <a:gd name="connsiteY12" fmla="*/ -6260 h 429310"/>
                  <a:gd name="connsiteX13" fmla="*/ 191375 w 248104"/>
                  <a:gd name="connsiteY13" fmla="*/ -5334 h 429310"/>
                  <a:gd name="connsiteX14" fmla="*/ 167774 w 248104"/>
                  <a:gd name="connsiteY14" fmla="*/ 96227 h 429310"/>
                  <a:gd name="connsiteX15" fmla="*/ 92968 w 248104"/>
                  <a:gd name="connsiteY15" fmla="*/ 179885 h 429310"/>
                  <a:gd name="connsiteX16" fmla="*/ 46623 w 248104"/>
                  <a:gd name="connsiteY16" fmla="*/ 180725 h 429310"/>
                  <a:gd name="connsiteX17" fmla="*/ 43298 w 248104"/>
                  <a:gd name="connsiteY17" fmla="*/ -2652 h 429310"/>
                  <a:gd name="connsiteX18" fmla="*/ -5867 w 248104"/>
                  <a:gd name="connsiteY18" fmla="*/ -1769 h 429310"/>
                  <a:gd name="connsiteX19" fmla="*/ 1691 w 248104"/>
                  <a:gd name="connsiteY19" fmla="*/ 415871 h 42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8104" h="429310">
                    <a:moveTo>
                      <a:pt x="47368" y="222177"/>
                    </a:moveTo>
                    <a:lnTo>
                      <a:pt x="97673" y="221260"/>
                    </a:lnTo>
                    <a:cubicBezTo>
                      <a:pt x="150231" y="220317"/>
                      <a:pt x="184160" y="251734"/>
                      <a:pt x="185025" y="300102"/>
                    </a:cubicBezTo>
                    <a:cubicBezTo>
                      <a:pt x="186027" y="354735"/>
                      <a:pt x="150849" y="379253"/>
                      <a:pt x="98873" y="380821"/>
                    </a:cubicBezTo>
                    <a:cubicBezTo>
                      <a:pt x="75126" y="381250"/>
                      <a:pt x="58132" y="379047"/>
                      <a:pt x="50171" y="376673"/>
                    </a:cubicBezTo>
                    <a:close/>
                    <a:moveTo>
                      <a:pt x="1691" y="415871"/>
                    </a:moveTo>
                    <a:cubicBezTo>
                      <a:pt x="26663" y="421082"/>
                      <a:pt x="62323" y="423576"/>
                      <a:pt x="96233" y="422959"/>
                    </a:cubicBezTo>
                    <a:cubicBezTo>
                      <a:pt x="148800" y="422008"/>
                      <a:pt x="182514" y="410712"/>
                      <a:pt x="205815" y="386417"/>
                    </a:cubicBezTo>
                    <a:cubicBezTo>
                      <a:pt x="224694" y="367238"/>
                      <a:pt x="234910" y="338144"/>
                      <a:pt x="234318" y="305484"/>
                    </a:cubicBezTo>
                    <a:cubicBezTo>
                      <a:pt x="233299" y="249592"/>
                      <a:pt x="200990" y="213110"/>
                      <a:pt x="160584" y="198764"/>
                    </a:cubicBezTo>
                    <a:lnTo>
                      <a:pt x="160549" y="196879"/>
                    </a:lnTo>
                    <a:cubicBezTo>
                      <a:pt x="189730" y="185044"/>
                      <a:pt x="206707" y="154587"/>
                      <a:pt x="214959" y="110452"/>
                    </a:cubicBezTo>
                    <a:cubicBezTo>
                      <a:pt x="226323" y="51201"/>
                      <a:pt x="234627" y="10203"/>
                      <a:pt x="242237" y="-6260"/>
                    </a:cubicBezTo>
                    <a:lnTo>
                      <a:pt x="191375" y="-5334"/>
                    </a:lnTo>
                    <a:cubicBezTo>
                      <a:pt x="185368" y="6698"/>
                      <a:pt x="177552" y="43282"/>
                      <a:pt x="167774" y="96227"/>
                    </a:cubicBezTo>
                    <a:cubicBezTo>
                      <a:pt x="157524" y="154852"/>
                      <a:pt x="137574" y="177185"/>
                      <a:pt x="92968" y="179885"/>
                    </a:cubicBezTo>
                    <a:lnTo>
                      <a:pt x="46623" y="180725"/>
                    </a:lnTo>
                    <a:lnTo>
                      <a:pt x="43298" y="-2652"/>
                    </a:lnTo>
                    <a:lnTo>
                      <a:pt x="-5867" y="-1769"/>
                    </a:lnTo>
                    <a:lnTo>
                      <a:pt x="1691" y="415871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="" xmlns:a16="http://schemas.microsoft.com/office/drawing/2014/main" id="{5FB11D3E-1DA4-5018-02E7-8A57A51EF4E8}"/>
                  </a:ext>
                </a:extLst>
              </p:cNvPr>
              <p:cNvSpPr/>
              <p:nvPr/>
            </p:nvSpPr>
            <p:spPr>
              <a:xfrm flipV="1">
                <a:off x="2399052" y="838745"/>
                <a:ext cx="1684375" cy="1582593"/>
              </a:xfrm>
              <a:custGeom>
                <a:avLst/>
                <a:gdLst>
                  <a:gd name="connsiteX0" fmla="*/ 1041887 w 1684375"/>
                  <a:gd name="connsiteY0" fmla="*/ 1560354 h 1582593"/>
                  <a:gd name="connsiteX1" fmla="*/ 742587 w 1684375"/>
                  <a:gd name="connsiteY1" fmla="*/ 1250187 h 1582593"/>
                  <a:gd name="connsiteX2" fmla="*/ 277084 w 1684375"/>
                  <a:gd name="connsiteY2" fmla="*/ 1296027 h 1582593"/>
                  <a:gd name="connsiteX3" fmla="*/ 185310 w 1684375"/>
                  <a:gd name="connsiteY3" fmla="*/ 449399 h 1582593"/>
                  <a:gd name="connsiteX4" fmla="*/ 665724 w 1684375"/>
                  <a:gd name="connsiteY4" fmla="*/ 165156 h 1582593"/>
                  <a:gd name="connsiteX5" fmla="*/ 1174530 w 1684375"/>
                  <a:gd name="connsiteY5" fmla="*/ -5837 h 1582593"/>
                  <a:gd name="connsiteX6" fmla="*/ 1470548 w 1684375"/>
                  <a:gd name="connsiteY6" fmla="*/ 441935 h 1582593"/>
                  <a:gd name="connsiteX7" fmla="*/ 1674518 w 1684375"/>
                  <a:gd name="connsiteY7" fmla="*/ 961539 h 1582593"/>
                  <a:gd name="connsiteX8" fmla="*/ 1041887 w 1684375"/>
                  <a:gd name="connsiteY8" fmla="*/ 1560354 h 158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4375" h="1582593">
                    <a:moveTo>
                      <a:pt x="1041887" y="1560354"/>
                    </a:moveTo>
                    <a:cubicBezTo>
                      <a:pt x="896020" y="1523118"/>
                      <a:pt x="743529" y="1385992"/>
                      <a:pt x="742587" y="1250187"/>
                    </a:cubicBezTo>
                    <a:cubicBezTo>
                      <a:pt x="658320" y="1356684"/>
                      <a:pt x="414997" y="1356375"/>
                      <a:pt x="277084" y="1296027"/>
                    </a:cubicBezTo>
                    <a:cubicBezTo>
                      <a:pt x="-86859" y="1136757"/>
                      <a:pt x="-70011" y="675607"/>
                      <a:pt x="185310" y="449399"/>
                    </a:cubicBezTo>
                    <a:cubicBezTo>
                      <a:pt x="322726" y="327656"/>
                      <a:pt x="490960" y="237742"/>
                      <a:pt x="665724" y="165156"/>
                    </a:cubicBezTo>
                    <a:cubicBezTo>
                      <a:pt x="812070" y="104379"/>
                      <a:pt x="1173896" y="-6857"/>
                      <a:pt x="1174530" y="-5837"/>
                    </a:cubicBezTo>
                    <a:cubicBezTo>
                      <a:pt x="1175661" y="-6249"/>
                      <a:pt x="1392537" y="303995"/>
                      <a:pt x="1470548" y="441935"/>
                    </a:cubicBezTo>
                    <a:cubicBezTo>
                      <a:pt x="1563702" y="606655"/>
                      <a:pt x="1641044" y="781024"/>
                      <a:pt x="1674518" y="961539"/>
                    </a:cubicBezTo>
                    <a:cubicBezTo>
                      <a:pt x="1736701" y="1296935"/>
                      <a:pt x="1426808" y="1658623"/>
                      <a:pt x="1041887" y="1560354"/>
                    </a:cubicBezTo>
                  </a:path>
                </a:pathLst>
              </a:custGeom>
              <a:solidFill>
                <a:srgbClr val="D34E4E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="" xmlns:a16="http://schemas.microsoft.com/office/drawing/2014/main" id="{DAD6833F-1E8A-6FCE-BEFF-E03AA7E14C5B}"/>
                  </a:ext>
                </a:extLst>
              </p:cNvPr>
              <p:cNvSpPr/>
              <p:nvPr/>
            </p:nvSpPr>
            <p:spPr>
              <a:xfrm flipV="1">
                <a:off x="6554000" y="2771923"/>
                <a:ext cx="1041230" cy="414598"/>
              </a:xfrm>
              <a:custGeom>
                <a:avLst/>
                <a:gdLst>
                  <a:gd name="connsiteX0" fmla="*/ 1035473 w 1041230"/>
                  <a:gd name="connsiteY0" fmla="*/ 380518 h 414598"/>
                  <a:gd name="connsiteX1" fmla="*/ 474426 w 1041230"/>
                  <a:gd name="connsiteY1" fmla="*/ 248269 h 414598"/>
                  <a:gd name="connsiteX2" fmla="*/ 73436 w 1041230"/>
                  <a:gd name="connsiteY2" fmla="*/ 410538 h 414598"/>
                  <a:gd name="connsiteX3" fmla="*/ -5757 w 1041230"/>
                  <a:gd name="connsiteY3" fmla="*/ 322252 h 414598"/>
                  <a:gd name="connsiteX4" fmla="*/ 435844 w 1041230"/>
                  <a:gd name="connsiteY4" fmla="*/ 20844 h 414598"/>
                  <a:gd name="connsiteX5" fmla="*/ 582619 w 1041230"/>
                  <a:gd name="connsiteY5" fmla="*/ -4060 h 414598"/>
                  <a:gd name="connsiteX6" fmla="*/ 953400 w 1041230"/>
                  <a:gd name="connsiteY6" fmla="*/ 102214 h 414598"/>
                  <a:gd name="connsiteX7" fmla="*/ 1035473 w 1041230"/>
                  <a:gd name="connsiteY7" fmla="*/ 380518 h 4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1230" h="414598">
                    <a:moveTo>
                      <a:pt x="1035473" y="380518"/>
                    </a:moveTo>
                    <a:cubicBezTo>
                      <a:pt x="1035473" y="380518"/>
                      <a:pt x="604181" y="169555"/>
                      <a:pt x="474426" y="248269"/>
                    </a:cubicBezTo>
                    <a:cubicBezTo>
                      <a:pt x="457946" y="258262"/>
                      <a:pt x="73436" y="410538"/>
                      <a:pt x="73436" y="410538"/>
                    </a:cubicBezTo>
                    <a:lnTo>
                      <a:pt x="-5757" y="322252"/>
                    </a:lnTo>
                    <a:lnTo>
                      <a:pt x="435844" y="20844"/>
                    </a:lnTo>
                    <a:lnTo>
                      <a:pt x="582619" y="-4060"/>
                    </a:lnTo>
                    <a:lnTo>
                      <a:pt x="953400" y="102214"/>
                    </a:lnTo>
                    <a:lnTo>
                      <a:pt x="1035473" y="380518"/>
                    </a:ln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="" xmlns:a16="http://schemas.microsoft.com/office/drawing/2014/main" id="{5E9EF26A-BF2E-A300-ADA9-DD7DF138D855}"/>
                  </a:ext>
                </a:extLst>
              </p:cNvPr>
              <p:cNvSpPr/>
              <p:nvPr/>
            </p:nvSpPr>
            <p:spPr>
              <a:xfrm flipV="1">
                <a:off x="7800555" y="2840353"/>
                <a:ext cx="926223" cy="626409"/>
              </a:xfrm>
              <a:custGeom>
                <a:avLst/>
                <a:gdLst>
                  <a:gd name="connsiteX0" fmla="*/ 74145 w 926223"/>
                  <a:gd name="connsiteY0" fmla="*/ 622580 h 626409"/>
                  <a:gd name="connsiteX1" fmla="*/ 475100 w 926223"/>
                  <a:gd name="connsiteY1" fmla="*/ 208444 h 626409"/>
                  <a:gd name="connsiteX2" fmla="*/ 900256 w 926223"/>
                  <a:gd name="connsiteY2" fmla="*/ 128651 h 626409"/>
                  <a:gd name="connsiteX3" fmla="*/ 919264 w 926223"/>
                  <a:gd name="connsiteY3" fmla="*/ 11588 h 626409"/>
                  <a:gd name="connsiteX4" fmla="*/ 384843 w 926223"/>
                  <a:gd name="connsiteY4" fmla="*/ -3830 h 626409"/>
                  <a:gd name="connsiteX5" fmla="*/ 247837 w 926223"/>
                  <a:gd name="connsiteY5" fmla="*/ 54419 h 626409"/>
                  <a:gd name="connsiteX6" fmla="*/ -6960 w 926223"/>
                  <a:gd name="connsiteY6" fmla="*/ 343993 h 626409"/>
                  <a:gd name="connsiteX7" fmla="*/ 74145 w 926223"/>
                  <a:gd name="connsiteY7" fmla="*/ 622580 h 62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223" h="626409">
                    <a:moveTo>
                      <a:pt x="74145" y="622580"/>
                    </a:moveTo>
                    <a:cubicBezTo>
                      <a:pt x="74145" y="622580"/>
                      <a:pt x="323380" y="212215"/>
                      <a:pt x="475100" y="208444"/>
                    </a:cubicBezTo>
                    <a:cubicBezTo>
                      <a:pt x="494365" y="207973"/>
                      <a:pt x="900256" y="128651"/>
                      <a:pt x="900256" y="128651"/>
                    </a:cubicBezTo>
                    <a:lnTo>
                      <a:pt x="919264" y="11588"/>
                    </a:lnTo>
                    <a:lnTo>
                      <a:pt x="384843" y="-3830"/>
                    </a:lnTo>
                    <a:lnTo>
                      <a:pt x="247837" y="54419"/>
                    </a:lnTo>
                    <a:lnTo>
                      <a:pt x="-6960" y="343993"/>
                    </a:lnTo>
                    <a:lnTo>
                      <a:pt x="74145" y="622580"/>
                    </a:ln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="" xmlns:a16="http://schemas.microsoft.com/office/drawing/2014/main" id="{65306DAD-479F-468C-7350-3CD09C65AE96}"/>
                  </a:ext>
                </a:extLst>
              </p:cNvPr>
              <p:cNvSpPr/>
              <p:nvPr/>
            </p:nvSpPr>
            <p:spPr>
              <a:xfrm flipV="1">
                <a:off x="7068642" y="2783178"/>
                <a:ext cx="1117620" cy="1831311"/>
              </a:xfrm>
              <a:custGeom>
                <a:avLst/>
                <a:gdLst>
                  <a:gd name="connsiteX0" fmla="*/ 752025 w 1117620"/>
                  <a:gd name="connsiteY0" fmla="*/ 1801872 h 1831311"/>
                  <a:gd name="connsiteX1" fmla="*/ 757536 w 1117620"/>
                  <a:gd name="connsiteY1" fmla="*/ 1799789 h 1831311"/>
                  <a:gd name="connsiteX2" fmla="*/ 953253 w 1117620"/>
                  <a:gd name="connsiteY2" fmla="*/ 1524176 h 1831311"/>
                  <a:gd name="connsiteX3" fmla="*/ 1108426 w 1117620"/>
                  <a:gd name="connsiteY3" fmla="*/ 796754 h 1831311"/>
                  <a:gd name="connsiteX4" fmla="*/ 1107552 w 1117620"/>
                  <a:gd name="connsiteY4" fmla="*/ 383647 h 1831311"/>
                  <a:gd name="connsiteX5" fmla="*/ 1090952 w 1117620"/>
                  <a:gd name="connsiteY5" fmla="*/ -3108 h 1831311"/>
                  <a:gd name="connsiteX6" fmla="*/ 557568 w 1117620"/>
                  <a:gd name="connsiteY6" fmla="*/ 205738 h 1831311"/>
                  <a:gd name="connsiteX7" fmla="*/ -6317 w 1117620"/>
                  <a:gd name="connsiteY7" fmla="*/ 224574 h 1831311"/>
                  <a:gd name="connsiteX8" fmla="*/ 248061 w 1117620"/>
                  <a:gd name="connsiteY8" fmla="*/ 1514869 h 1831311"/>
                  <a:gd name="connsiteX9" fmla="*/ 292333 w 1117620"/>
                  <a:gd name="connsiteY9" fmla="*/ 1665509 h 1831311"/>
                  <a:gd name="connsiteX10" fmla="*/ 398289 w 1117620"/>
                  <a:gd name="connsiteY10" fmla="*/ 1768578 h 1831311"/>
                  <a:gd name="connsiteX11" fmla="*/ 446957 w 1117620"/>
                  <a:gd name="connsiteY11" fmla="*/ 1798521 h 1831311"/>
                  <a:gd name="connsiteX12" fmla="*/ 752025 w 1117620"/>
                  <a:gd name="connsiteY12" fmla="*/ 1801872 h 183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7620" h="1831311">
                    <a:moveTo>
                      <a:pt x="752025" y="1801872"/>
                    </a:moveTo>
                    <a:cubicBezTo>
                      <a:pt x="753876" y="1801186"/>
                      <a:pt x="755710" y="1800492"/>
                      <a:pt x="757536" y="1799789"/>
                    </a:cubicBezTo>
                    <a:cubicBezTo>
                      <a:pt x="844930" y="1765981"/>
                      <a:pt x="913789" y="1613679"/>
                      <a:pt x="953253" y="1524176"/>
                    </a:cubicBezTo>
                    <a:cubicBezTo>
                      <a:pt x="1055130" y="1293134"/>
                      <a:pt x="1099899" y="1052263"/>
                      <a:pt x="1108426" y="796754"/>
                    </a:cubicBezTo>
                    <a:cubicBezTo>
                      <a:pt x="1113020" y="659157"/>
                      <a:pt x="1111657" y="521338"/>
                      <a:pt x="1107552" y="383647"/>
                    </a:cubicBezTo>
                    <a:cubicBezTo>
                      <a:pt x="1106421" y="345605"/>
                      <a:pt x="1074070" y="4999"/>
                      <a:pt x="1090952" y="-3108"/>
                    </a:cubicBezTo>
                    <a:cubicBezTo>
                      <a:pt x="917816" y="79993"/>
                      <a:pt x="741793" y="158458"/>
                      <a:pt x="557568" y="205738"/>
                    </a:cubicBezTo>
                    <a:cubicBezTo>
                      <a:pt x="373343" y="253017"/>
                      <a:pt x="179597" y="268306"/>
                      <a:pt x="-6317" y="224574"/>
                    </a:cubicBezTo>
                    <a:cubicBezTo>
                      <a:pt x="49447" y="656963"/>
                      <a:pt x="130603" y="1096954"/>
                      <a:pt x="248061" y="1514869"/>
                    </a:cubicBezTo>
                    <a:cubicBezTo>
                      <a:pt x="262107" y="1564857"/>
                      <a:pt x="271456" y="1618135"/>
                      <a:pt x="292333" y="1665509"/>
                    </a:cubicBezTo>
                    <a:cubicBezTo>
                      <a:pt x="316371" y="1720090"/>
                      <a:pt x="352569" y="1736253"/>
                      <a:pt x="398289" y="1768578"/>
                    </a:cubicBezTo>
                    <a:cubicBezTo>
                      <a:pt x="413946" y="1779650"/>
                      <a:pt x="429732" y="1790791"/>
                      <a:pt x="446957" y="1798521"/>
                    </a:cubicBezTo>
                    <a:cubicBezTo>
                      <a:pt x="537755" y="1839287"/>
                      <a:pt x="659968" y="1835791"/>
                      <a:pt x="752025" y="1801872"/>
                    </a:cubicBez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="" xmlns:a16="http://schemas.microsoft.com/office/drawing/2014/main" id="{E0FE200E-10A5-956C-FE12-0A3F3676A3EB}"/>
                  </a:ext>
                </a:extLst>
              </p:cNvPr>
              <p:cNvSpPr/>
              <p:nvPr/>
            </p:nvSpPr>
            <p:spPr>
              <a:xfrm flipV="1">
                <a:off x="7664329" y="4027227"/>
                <a:ext cx="431292" cy="1561460"/>
              </a:xfrm>
              <a:custGeom>
                <a:avLst/>
                <a:gdLst>
                  <a:gd name="connsiteX0" fmla="*/ 424720 w 431292"/>
                  <a:gd name="connsiteY0" fmla="*/ 1417423 h 1561460"/>
                  <a:gd name="connsiteX1" fmla="*/ 227992 w 431292"/>
                  <a:gd name="connsiteY1" fmla="*/ 612436 h 1561460"/>
                  <a:gd name="connsiteX2" fmla="*/ 224667 w 431292"/>
                  <a:gd name="connsiteY2" fmla="*/ 19354 h 1561460"/>
                  <a:gd name="connsiteX3" fmla="*/ 128454 w 431292"/>
                  <a:gd name="connsiteY3" fmla="*/ -1642 h 1561460"/>
                  <a:gd name="connsiteX4" fmla="*/ 89812 w 431292"/>
                  <a:gd name="connsiteY4" fmla="*/ 549876 h 1561460"/>
                  <a:gd name="connsiteX5" fmla="*/ -6572 w 431292"/>
                  <a:gd name="connsiteY5" fmla="*/ 1559819 h 1561460"/>
                  <a:gd name="connsiteX6" fmla="*/ 424720 w 431292"/>
                  <a:gd name="connsiteY6" fmla="*/ 1417423 h 156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292" h="1561460">
                    <a:moveTo>
                      <a:pt x="424720" y="1417423"/>
                    </a:moveTo>
                    <a:lnTo>
                      <a:pt x="227992" y="612436"/>
                    </a:lnTo>
                    <a:lnTo>
                      <a:pt x="224667" y="19354"/>
                    </a:lnTo>
                    <a:lnTo>
                      <a:pt x="128454" y="-1642"/>
                    </a:lnTo>
                    <a:lnTo>
                      <a:pt x="89812" y="549876"/>
                    </a:lnTo>
                    <a:lnTo>
                      <a:pt x="-6572" y="1559819"/>
                    </a:lnTo>
                    <a:lnTo>
                      <a:pt x="424720" y="1417423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="" xmlns:a16="http://schemas.microsoft.com/office/drawing/2014/main" id="{90F09835-8C53-FE1D-2222-87714712DD22}"/>
                  </a:ext>
                </a:extLst>
              </p:cNvPr>
              <p:cNvSpPr/>
              <p:nvPr/>
            </p:nvSpPr>
            <p:spPr>
              <a:xfrm flipV="1">
                <a:off x="7782730" y="5584317"/>
                <a:ext cx="120765" cy="199170"/>
              </a:xfrm>
              <a:custGeom>
                <a:avLst/>
                <a:gdLst>
                  <a:gd name="connsiteX0" fmla="*/ 8908 w 120765"/>
                  <a:gd name="connsiteY0" fmla="*/ 177692 h 199170"/>
                  <a:gd name="connsiteX1" fmla="*/ -6535 w 120765"/>
                  <a:gd name="connsiteY1" fmla="*/ 117506 h 199170"/>
                  <a:gd name="connsiteX2" fmla="*/ 7331 w 120765"/>
                  <a:gd name="connsiteY2" fmla="*/ -483 h 199170"/>
                  <a:gd name="connsiteX3" fmla="*/ 85333 w 120765"/>
                  <a:gd name="connsiteY3" fmla="*/ -483 h 199170"/>
                  <a:gd name="connsiteX4" fmla="*/ 114231 w 120765"/>
                  <a:gd name="connsiteY4" fmla="*/ 170176 h 199170"/>
                  <a:gd name="connsiteX5" fmla="*/ 105121 w 120765"/>
                  <a:gd name="connsiteY5" fmla="*/ 198688 h 199170"/>
                  <a:gd name="connsiteX6" fmla="*/ 8908 w 120765"/>
                  <a:gd name="connsiteY6" fmla="*/ 177692 h 19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65" h="199170">
                    <a:moveTo>
                      <a:pt x="8908" y="177692"/>
                    </a:moveTo>
                    <a:lnTo>
                      <a:pt x="-6535" y="117506"/>
                    </a:lnTo>
                    <a:lnTo>
                      <a:pt x="7331" y="-483"/>
                    </a:lnTo>
                    <a:lnTo>
                      <a:pt x="85333" y="-483"/>
                    </a:lnTo>
                    <a:lnTo>
                      <a:pt x="114231" y="170176"/>
                    </a:lnTo>
                    <a:lnTo>
                      <a:pt x="105121" y="198688"/>
                    </a:lnTo>
                    <a:lnTo>
                      <a:pt x="8908" y="177692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="" xmlns:a16="http://schemas.microsoft.com/office/drawing/2014/main" id="{3ECEEC2F-DA4A-D920-07C4-4A1112463337}"/>
                  </a:ext>
                </a:extLst>
              </p:cNvPr>
              <p:cNvSpPr/>
              <p:nvPr/>
            </p:nvSpPr>
            <p:spPr>
              <a:xfrm flipV="1">
                <a:off x="7322368" y="4049277"/>
                <a:ext cx="414118" cy="1716745"/>
              </a:xfrm>
              <a:custGeom>
                <a:avLst/>
                <a:gdLst>
                  <a:gd name="connsiteX0" fmla="*/ 9971 w 414118"/>
                  <a:gd name="connsiteY0" fmla="*/ 1682345 h 1716745"/>
                  <a:gd name="connsiteX1" fmla="*/ -6217 w 414118"/>
                  <a:gd name="connsiteY1" fmla="*/ 987051 h 1716745"/>
                  <a:gd name="connsiteX2" fmla="*/ 88428 w 414118"/>
                  <a:gd name="connsiteY2" fmla="*/ 5269 h 1716745"/>
                  <a:gd name="connsiteX3" fmla="*/ 183467 w 414118"/>
                  <a:gd name="connsiteY3" fmla="*/ -1510 h 1716745"/>
                  <a:gd name="connsiteX4" fmla="*/ 215920 w 414118"/>
                  <a:gd name="connsiteY4" fmla="*/ 898773 h 1716745"/>
                  <a:gd name="connsiteX5" fmla="*/ 407901 w 414118"/>
                  <a:gd name="connsiteY5" fmla="*/ 1715236 h 1716745"/>
                  <a:gd name="connsiteX6" fmla="*/ 9971 w 414118"/>
                  <a:gd name="connsiteY6" fmla="*/ 1682345 h 171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118" h="1716745">
                    <a:moveTo>
                      <a:pt x="9971" y="1682345"/>
                    </a:moveTo>
                    <a:lnTo>
                      <a:pt x="-6217" y="987051"/>
                    </a:lnTo>
                    <a:lnTo>
                      <a:pt x="88428" y="5269"/>
                    </a:lnTo>
                    <a:lnTo>
                      <a:pt x="183467" y="-1510"/>
                    </a:lnTo>
                    <a:lnTo>
                      <a:pt x="215920" y="898773"/>
                    </a:lnTo>
                    <a:lnTo>
                      <a:pt x="407901" y="1715236"/>
                    </a:lnTo>
                    <a:lnTo>
                      <a:pt x="9971" y="1682345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="" xmlns:a16="http://schemas.microsoft.com/office/drawing/2014/main" id="{CB61482B-DFD5-8D31-441A-F4B095436C67}"/>
                  </a:ext>
                </a:extLst>
              </p:cNvPr>
              <p:cNvSpPr/>
              <p:nvPr/>
            </p:nvSpPr>
            <p:spPr>
              <a:xfrm flipV="1">
                <a:off x="7292092" y="5742833"/>
                <a:ext cx="236320" cy="127964"/>
              </a:xfrm>
              <a:custGeom>
                <a:avLst/>
                <a:gdLst>
                  <a:gd name="connsiteX0" fmla="*/ 121773 w 236320"/>
                  <a:gd name="connsiteY0" fmla="*/ 127644 h 127964"/>
                  <a:gd name="connsiteX1" fmla="*/ -6097 w 236320"/>
                  <a:gd name="connsiteY1" fmla="*/ 59445 h 127964"/>
                  <a:gd name="connsiteX2" fmla="*/ 4178 w 236320"/>
                  <a:gd name="connsiteY2" fmla="*/ -321 h 127964"/>
                  <a:gd name="connsiteX3" fmla="*/ 230224 w 236320"/>
                  <a:gd name="connsiteY3" fmla="*/ 27797 h 127964"/>
                  <a:gd name="connsiteX4" fmla="*/ 219194 w 236320"/>
                  <a:gd name="connsiteY4" fmla="*/ 113821 h 127964"/>
                  <a:gd name="connsiteX5" fmla="*/ 121773 w 236320"/>
                  <a:gd name="connsiteY5" fmla="*/ 127644 h 12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320" h="127964">
                    <a:moveTo>
                      <a:pt x="121773" y="127644"/>
                    </a:moveTo>
                    <a:lnTo>
                      <a:pt x="-6097" y="59445"/>
                    </a:lnTo>
                    <a:lnTo>
                      <a:pt x="4178" y="-321"/>
                    </a:lnTo>
                    <a:lnTo>
                      <a:pt x="230224" y="27797"/>
                    </a:lnTo>
                    <a:lnTo>
                      <a:pt x="219194" y="113821"/>
                    </a:lnTo>
                    <a:lnTo>
                      <a:pt x="121773" y="127644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="" xmlns:a16="http://schemas.microsoft.com/office/drawing/2014/main" id="{3CECBC43-85FA-5117-FEF4-3ED6598AC6A2}"/>
                  </a:ext>
                </a:extLst>
              </p:cNvPr>
              <p:cNvSpPr/>
              <p:nvPr/>
            </p:nvSpPr>
            <p:spPr>
              <a:xfrm flipV="1">
                <a:off x="7247974" y="4095314"/>
                <a:ext cx="478648" cy="1430771"/>
              </a:xfrm>
              <a:custGeom>
                <a:avLst/>
                <a:gdLst>
                  <a:gd name="connsiteX0" fmla="*/ 56727 w 478648"/>
                  <a:gd name="connsiteY0" fmla="*/ 1352519 h 1430771"/>
                  <a:gd name="connsiteX1" fmla="*/ -6175 w 478648"/>
                  <a:gd name="connsiteY1" fmla="*/ 549126 h 1430771"/>
                  <a:gd name="connsiteX2" fmla="*/ 60378 w 478648"/>
                  <a:gd name="connsiteY2" fmla="*/ -1638 h 1430771"/>
                  <a:gd name="connsiteX3" fmla="*/ 317755 w 478648"/>
                  <a:gd name="connsiteY3" fmla="*/ 13428 h 1430771"/>
                  <a:gd name="connsiteX4" fmla="*/ 362446 w 478648"/>
                  <a:gd name="connsiteY4" fmla="*/ 639820 h 1430771"/>
                  <a:gd name="connsiteX5" fmla="*/ 472474 w 478648"/>
                  <a:gd name="connsiteY5" fmla="*/ 1322859 h 1430771"/>
                  <a:gd name="connsiteX6" fmla="*/ 454983 w 478648"/>
                  <a:gd name="connsiteY6" fmla="*/ 1429133 h 1430771"/>
                  <a:gd name="connsiteX7" fmla="*/ 84039 w 478648"/>
                  <a:gd name="connsiteY7" fmla="*/ 1422997 h 1430771"/>
                  <a:gd name="connsiteX8" fmla="*/ 56727 w 478648"/>
                  <a:gd name="connsiteY8" fmla="*/ 1352519 h 143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648" h="1430771">
                    <a:moveTo>
                      <a:pt x="56727" y="1352519"/>
                    </a:moveTo>
                    <a:lnTo>
                      <a:pt x="-6175" y="549126"/>
                    </a:lnTo>
                    <a:lnTo>
                      <a:pt x="60378" y="-1638"/>
                    </a:lnTo>
                    <a:lnTo>
                      <a:pt x="317755" y="13428"/>
                    </a:lnTo>
                    <a:lnTo>
                      <a:pt x="362446" y="639820"/>
                    </a:lnTo>
                    <a:lnTo>
                      <a:pt x="472474" y="1322859"/>
                    </a:lnTo>
                    <a:lnTo>
                      <a:pt x="454983" y="1429133"/>
                    </a:lnTo>
                    <a:lnTo>
                      <a:pt x="84039" y="1422997"/>
                    </a:lnTo>
                    <a:lnTo>
                      <a:pt x="56727" y="1352519"/>
                    </a:ln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="" xmlns:a16="http://schemas.microsoft.com/office/drawing/2014/main" id="{FBA898B9-4CA4-5946-79FC-0FFA552F92C2}"/>
                  </a:ext>
                </a:extLst>
              </p:cNvPr>
              <p:cNvSpPr/>
              <p:nvPr/>
            </p:nvSpPr>
            <p:spPr>
              <a:xfrm flipV="1">
                <a:off x="7682952" y="4055585"/>
                <a:ext cx="408787" cy="1436538"/>
              </a:xfrm>
              <a:custGeom>
                <a:avLst/>
                <a:gdLst>
                  <a:gd name="connsiteX0" fmla="*/ 12968 w 408787"/>
                  <a:gd name="connsiteY0" fmla="*/ 574418 h 1436538"/>
                  <a:gd name="connsiteX1" fmla="*/ 44282 w 408787"/>
                  <a:gd name="connsiteY1" fmla="*/ -1687 h 1436538"/>
                  <a:gd name="connsiteX2" fmla="*/ 267997 w 408787"/>
                  <a:gd name="connsiteY2" fmla="*/ 10200 h 1436538"/>
                  <a:gd name="connsiteX3" fmla="*/ 262409 w 408787"/>
                  <a:gd name="connsiteY3" fmla="*/ 556619 h 1436538"/>
                  <a:gd name="connsiteX4" fmla="*/ 402209 w 408787"/>
                  <a:gd name="connsiteY4" fmla="*/ 1243094 h 1436538"/>
                  <a:gd name="connsiteX5" fmla="*/ 369660 w 408787"/>
                  <a:gd name="connsiteY5" fmla="*/ 1434852 h 1436538"/>
                  <a:gd name="connsiteX6" fmla="*/ -6579 w 408787"/>
                  <a:gd name="connsiteY6" fmla="*/ 1410719 h 1436538"/>
                  <a:gd name="connsiteX7" fmla="*/ 12968 w 408787"/>
                  <a:gd name="connsiteY7" fmla="*/ 574418 h 14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787" h="1436538">
                    <a:moveTo>
                      <a:pt x="12968" y="574418"/>
                    </a:moveTo>
                    <a:lnTo>
                      <a:pt x="44282" y="-1687"/>
                    </a:lnTo>
                    <a:lnTo>
                      <a:pt x="267997" y="10200"/>
                    </a:lnTo>
                    <a:lnTo>
                      <a:pt x="262409" y="556619"/>
                    </a:lnTo>
                    <a:lnTo>
                      <a:pt x="402209" y="1243094"/>
                    </a:lnTo>
                    <a:lnTo>
                      <a:pt x="369660" y="1434852"/>
                    </a:lnTo>
                    <a:lnTo>
                      <a:pt x="-6579" y="1410719"/>
                    </a:lnTo>
                    <a:lnTo>
                      <a:pt x="12968" y="574418"/>
                    </a:ln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="" xmlns:a16="http://schemas.microsoft.com/office/drawing/2014/main" id="{72BE6373-FFDE-8016-3159-C2B7D4093D9C}"/>
                  </a:ext>
                </a:extLst>
              </p:cNvPr>
              <p:cNvSpPr/>
              <p:nvPr/>
            </p:nvSpPr>
            <p:spPr>
              <a:xfrm flipV="1">
                <a:off x="7178687" y="2768980"/>
                <a:ext cx="845850" cy="1513130"/>
              </a:xfrm>
              <a:custGeom>
                <a:avLst/>
                <a:gdLst>
                  <a:gd name="connsiteX0" fmla="*/ -6290 w 845850"/>
                  <a:gd name="connsiteY0" fmla="*/ 92250 h 1513130"/>
                  <a:gd name="connsiteX1" fmla="*/ 837672 w 845850"/>
                  <a:gd name="connsiteY1" fmla="*/ -3338 h 1513130"/>
                  <a:gd name="connsiteX2" fmla="*/ 706186 w 845850"/>
                  <a:gd name="connsiteY2" fmla="*/ 1296581 h 1513130"/>
                  <a:gd name="connsiteX3" fmla="*/ 596835 w 845850"/>
                  <a:gd name="connsiteY3" fmla="*/ 1485580 h 1513130"/>
                  <a:gd name="connsiteX4" fmla="*/ 341635 w 845850"/>
                  <a:gd name="connsiteY4" fmla="*/ 1442096 h 1513130"/>
                  <a:gd name="connsiteX5" fmla="*/ 242028 w 845850"/>
                  <a:gd name="connsiteY5" fmla="*/ 1021971 h 1513130"/>
                  <a:gd name="connsiteX6" fmla="*/ -6290 w 845850"/>
                  <a:gd name="connsiteY6" fmla="*/ 92250 h 151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850" h="1513130">
                    <a:moveTo>
                      <a:pt x="-6290" y="92250"/>
                    </a:moveTo>
                    <a:cubicBezTo>
                      <a:pt x="224066" y="57525"/>
                      <a:pt x="607316" y="31396"/>
                      <a:pt x="837672" y="-3338"/>
                    </a:cubicBezTo>
                    <a:cubicBezTo>
                      <a:pt x="849301" y="413069"/>
                      <a:pt x="807403" y="893835"/>
                      <a:pt x="706186" y="1296581"/>
                    </a:cubicBezTo>
                    <a:cubicBezTo>
                      <a:pt x="687829" y="1369639"/>
                      <a:pt x="660766" y="1448472"/>
                      <a:pt x="596835" y="1485580"/>
                    </a:cubicBezTo>
                    <a:cubicBezTo>
                      <a:pt x="528345" y="1525335"/>
                      <a:pt x="383250" y="1519653"/>
                      <a:pt x="341635" y="1442096"/>
                    </a:cubicBezTo>
                    <a:cubicBezTo>
                      <a:pt x="280764" y="1328632"/>
                      <a:pt x="269049" y="1148169"/>
                      <a:pt x="242028" y="1021971"/>
                    </a:cubicBezTo>
                    <a:cubicBezTo>
                      <a:pt x="180900" y="736442"/>
                      <a:pt x="31356" y="381892"/>
                      <a:pt x="-6290" y="92250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="" xmlns:a16="http://schemas.microsoft.com/office/drawing/2014/main" id="{A34F6AF2-358F-3CC7-7A84-2B11C592C7F3}"/>
                  </a:ext>
                </a:extLst>
              </p:cNvPr>
              <p:cNvSpPr/>
              <p:nvPr/>
            </p:nvSpPr>
            <p:spPr>
              <a:xfrm flipV="1">
                <a:off x="7509777" y="2374959"/>
                <a:ext cx="332885" cy="459017"/>
              </a:xfrm>
              <a:custGeom>
                <a:avLst/>
                <a:gdLst>
                  <a:gd name="connsiteX0" fmla="*/ 20042 w 332885"/>
                  <a:gd name="connsiteY0" fmla="*/ 359481 h 459017"/>
                  <a:gd name="connsiteX1" fmla="*/ 322059 w 332885"/>
                  <a:gd name="connsiteY1" fmla="*/ 310307 h 459017"/>
                  <a:gd name="connsiteX2" fmla="*/ 172079 w 332885"/>
                  <a:gd name="connsiteY2" fmla="*/ 67045 h 459017"/>
                  <a:gd name="connsiteX3" fmla="*/ 174642 w 332885"/>
                  <a:gd name="connsiteY3" fmla="*/ -4556 h 459017"/>
                  <a:gd name="connsiteX4" fmla="*/ 96871 w 332885"/>
                  <a:gd name="connsiteY4" fmla="*/ 3500 h 459017"/>
                  <a:gd name="connsiteX5" fmla="*/ 75806 w 332885"/>
                  <a:gd name="connsiteY5" fmla="*/ 13141 h 459017"/>
                  <a:gd name="connsiteX6" fmla="*/ 74615 w 332885"/>
                  <a:gd name="connsiteY6" fmla="*/ 27521 h 459017"/>
                  <a:gd name="connsiteX7" fmla="*/ 80357 w 332885"/>
                  <a:gd name="connsiteY7" fmla="*/ 76592 h 459017"/>
                  <a:gd name="connsiteX8" fmla="*/ 74778 w 332885"/>
                  <a:gd name="connsiteY8" fmla="*/ 79386 h 459017"/>
                  <a:gd name="connsiteX9" fmla="*/ -4819 w 332885"/>
                  <a:gd name="connsiteY9" fmla="*/ 206767 h 459017"/>
                  <a:gd name="connsiteX10" fmla="*/ 20042 w 332885"/>
                  <a:gd name="connsiteY10" fmla="*/ 359481 h 45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85" h="459017">
                    <a:moveTo>
                      <a:pt x="20042" y="359481"/>
                    </a:moveTo>
                    <a:cubicBezTo>
                      <a:pt x="80811" y="521767"/>
                      <a:pt x="285406" y="456560"/>
                      <a:pt x="322059" y="310307"/>
                    </a:cubicBezTo>
                    <a:cubicBezTo>
                      <a:pt x="346200" y="213974"/>
                      <a:pt x="268969" y="90792"/>
                      <a:pt x="172079" y="67045"/>
                    </a:cubicBezTo>
                    <a:cubicBezTo>
                      <a:pt x="173947" y="43230"/>
                      <a:pt x="174813" y="19337"/>
                      <a:pt x="174642" y="-4556"/>
                    </a:cubicBezTo>
                    <a:cubicBezTo>
                      <a:pt x="148709" y="-1865"/>
                      <a:pt x="122794" y="809"/>
                      <a:pt x="96871" y="3500"/>
                    </a:cubicBezTo>
                    <a:cubicBezTo>
                      <a:pt x="88841" y="4331"/>
                      <a:pt x="79534" y="5994"/>
                      <a:pt x="75806" y="13141"/>
                    </a:cubicBezTo>
                    <a:cubicBezTo>
                      <a:pt x="73535" y="17469"/>
                      <a:pt x="74041" y="22662"/>
                      <a:pt x="74615" y="27521"/>
                    </a:cubicBezTo>
                    <a:cubicBezTo>
                      <a:pt x="76526" y="43872"/>
                      <a:pt x="78437" y="60232"/>
                      <a:pt x="80357" y="76592"/>
                    </a:cubicBezTo>
                    <a:cubicBezTo>
                      <a:pt x="78497" y="77483"/>
                      <a:pt x="76637" y="78400"/>
                      <a:pt x="74778" y="79386"/>
                    </a:cubicBezTo>
                    <a:cubicBezTo>
                      <a:pt x="28792" y="103818"/>
                      <a:pt x="1283" y="155057"/>
                      <a:pt x="-4819" y="206767"/>
                    </a:cubicBezTo>
                    <a:cubicBezTo>
                      <a:pt x="-10920" y="258486"/>
                      <a:pt x="1780" y="310719"/>
                      <a:pt x="20042" y="359481"/>
                    </a:cubicBez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="" xmlns:a16="http://schemas.microsoft.com/office/drawing/2014/main" id="{206CB464-4D43-E4FD-5086-6851F445F75F}"/>
                  </a:ext>
                </a:extLst>
              </p:cNvPr>
              <p:cNvSpPr/>
              <p:nvPr/>
            </p:nvSpPr>
            <p:spPr>
              <a:xfrm flipV="1">
                <a:off x="7373422" y="2311836"/>
                <a:ext cx="342797" cy="446074"/>
              </a:xfrm>
              <a:custGeom>
                <a:avLst/>
                <a:gdLst>
                  <a:gd name="connsiteX0" fmla="*/ 170242 w 342797"/>
                  <a:gd name="connsiteY0" fmla="*/ 234064 h 446074"/>
                  <a:gd name="connsiteX1" fmla="*/ 148432 w 342797"/>
                  <a:gd name="connsiteY1" fmla="*/ 69249 h 446074"/>
                  <a:gd name="connsiteX2" fmla="*/ 98196 w 342797"/>
                  <a:gd name="connsiteY2" fmla="*/ -4074 h 446074"/>
                  <a:gd name="connsiteX3" fmla="*/ -2739 w 342797"/>
                  <a:gd name="connsiteY3" fmla="*/ 32931 h 446074"/>
                  <a:gd name="connsiteX4" fmla="*/ 26818 w 342797"/>
                  <a:gd name="connsiteY4" fmla="*/ 118714 h 446074"/>
                  <a:gd name="connsiteX5" fmla="*/ 71158 w 342797"/>
                  <a:gd name="connsiteY5" fmla="*/ 146412 h 446074"/>
                  <a:gd name="connsiteX6" fmla="*/ 81039 w 342797"/>
                  <a:gd name="connsiteY6" fmla="*/ 165591 h 446074"/>
                  <a:gd name="connsiteX7" fmla="*/ 97228 w 342797"/>
                  <a:gd name="connsiteY7" fmla="*/ 252454 h 446074"/>
                  <a:gd name="connsiteX8" fmla="*/ 101212 w 342797"/>
                  <a:gd name="connsiteY8" fmla="*/ 312417 h 446074"/>
                  <a:gd name="connsiteX9" fmla="*/ 156779 w 342797"/>
                  <a:gd name="connsiteY9" fmla="*/ 388192 h 446074"/>
                  <a:gd name="connsiteX10" fmla="*/ 321842 w 342797"/>
                  <a:gd name="connsiteY10" fmla="*/ 414561 h 446074"/>
                  <a:gd name="connsiteX11" fmla="*/ 335811 w 342797"/>
                  <a:gd name="connsiteY11" fmla="*/ 369381 h 446074"/>
                  <a:gd name="connsiteX12" fmla="*/ 334422 w 342797"/>
                  <a:gd name="connsiteY12" fmla="*/ 340981 h 446074"/>
                  <a:gd name="connsiteX13" fmla="*/ 259334 w 342797"/>
                  <a:gd name="connsiteY13" fmla="*/ 300000 h 446074"/>
                  <a:gd name="connsiteX14" fmla="*/ 170242 w 342797"/>
                  <a:gd name="connsiteY14" fmla="*/ 234064 h 4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797" h="446074">
                    <a:moveTo>
                      <a:pt x="170242" y="234064"/>
                    </a:moveTo>
                    <a:cubicBezTo>
                      <a:pt x="135595" y="187804"/>
                      <a:pt x="142202" y="123985"/>
                      <a:pt x="148432" y="69249"/>
                    </a:cubicBezTo>
                    <a:cubicBezTo>
                      <a:pt x="153951" y="20710"/>
                      <a:pt x="151535" y="-9225"/>
                      <a:pt x="98196" y="-4074"/>
                    </a:cubicBezTo>
                    <a:cubicBezTo>
                      <a:pt x="68150" y="-1169"/>
                      <a:pt x="14632" y="3399"/>
                      <a:pt x="-2739" y="32931"/>
                    </a:cubicBezTo>
                    <a:cubicBezTo>
                      <a:pt x="-15885" y="55306"/>
                      <a:pt x="11187" y="101849"/>
                      <a:pt x="26818" y="118714"/>
                    </a:cubicBezTo>
                    <a:cubicBezTo>
                      <a:pt x="38764" y="131586"/>
                      <a:pt x="59555" y="133223"/>
                      <a:pt x="71158" y="146412"/>
                    </a:cubicBezTo>
                    <a:cubicBezTo>
                      <a:pt x="75932" y="151854"/>
                      <a:pt x="78665" y="158752"/>
                      <a:pt x="81039" y="165591"/>
                    </a:cubicBezTo>
                    <a:cubicBezTo>
                      <a:pt x="90766" y="193511"/>
                      <a:pt x="96251" y="222906"/>
                      <a:pt x="97228" y="252454"/>
                    </a:cubicBezTo>
                    <a:cubicBezTo>
                      <a:pt x="97887" y="272516"/>
                      <a:pt x="96525" y="292895"/>
                      <a:pt x="101212" y="312417"/>
                    </a:cubicBezTo>
                    <a:cubicBezTo>
                      <a:pt x="108008" y="340723"/>
                      <a:pt x="138131" y="366313"/>
                      <a:pt x="156779" y="388192"/>
                    </a:cubicBezTo>
                    <a:cubicBezTo>
                      <a:pt x="191469" y="428898"/>
                      <a:pt x="278693" y="469947"/>
                      <a:pt x="321842" y="414561"/>
                    </a:cubicBezTo>
                    <a:cubicBezTo>
                      <a:pt x="331663" y="401955"/>
                      <a:pt x="334286" y="385295"/>
                      <a:pt x="335811" y="369381"/>
                    </a:cubicBezTo>
                    <a:cubicBezTo>
                      <a:pt x="336719" y="359877"/>
                      <a:pt x="337336" y="350073"/>
                      <a:pt x="334422" y="340981"/>
                    </a:cubicBezTo>
                    <a:cubicBezTo>
                      <a:pt x="322828" y="304730"/>
                      <a:pt x="287828" y="309606"/>
                      <a:pt x="259334" y="300000"/>
                    </a:cubicBezTo>
                    <a:cubicBezTo>
                      <a:pt x="224181" y="288156"/>
                      <a:pt x="192352" y="263578"/>
                      <a:pt x="170242" y="234064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="" xmlns:a16="http://schemas.microsoft.com/office/drawing/2014/main" id="{678E4703-AE4F-6461-35B6-3756A308F739}"/>
                  </a:ext>
                </a:extLst>
              </p:cNvPr>
              <p:cNvSpPr/>
              <p:nvPr/>
            </p:nvSpPr>
            <p:spPr>
              <a:xfrm flipV="1">
                <a:off x="7626565" y="2228345"/>
                <a:ext cx="402639" cy="636771"/>
              </a:xfrm>
              <a:custGeom>
                <a:avLst/>
                <a:gdLst>
                  <a:gd name="connsiteX0" fmla="*/ 176186 w 402639"/>
                  <a:gd name="connsiteY0" fmla="*/ 245508 h 636771"/>
                  <a:gd name="connsiteX1" fmla="*/ 153768 w 402639"/>
                  <a:gd name="connsiteY1" fmla="*/ 169151 h 636771"/>
                  <a:gd name="connsiteX2" fmla="*/ 171910 w 402639"/>
                  <a:gd name="connsiteY2" fmla="*/ 138120 h 636771"/>
                  <a:gd name="connsiteX3" fmla="*/ 175827 w 402639"/>
                  <a:gd name="connsiteY3" fmla="*/ 43998 h 636771"/>
                  <a:gd name="connsiteX4" fmla="*/ 331411 w 402639"/>
                  <a:gd name="connsiteY4" fmla="*/ -1225 h 636771"/>
                  <a:gd name="connsiteX5" fmla="*/ 355407 w 402639"/>
                  <a:gd name="connsiteY5" fmla="*/ -3985 h 636771"/>
                  <a:gd name="connsiteX6" fmla="*/ 384304 w 402639"/>
                  <a:gd name="connsiteY6" fmla="*/ 36276 h 636771"/>
                  <a:gd name="connsiteX7" fmla="*/ 390500 w 402639"/>
                  <a:gd name="connsiteY7" fmla="*/ 137194 h 636771"/>
                  <a:gd name="connsiteX8" fmla="*/ 370044 w 402639"/>
                  <a:gd name="connsiteY8" fmla="*/ 180215 h 636771"/>
                  <a:gd name="connsiteX9" fmla="*/ 382504 w 402639"/>
                  <a:gd name="connsiteY9" fmla="*/ 403321 h 636771"/>
                  <a:gd name="connsiteX10" fmla="*/ 304545 w 402639"/>
                  <a:gd name="connsiteY10" fmla="*/ 468392 h 636771"/>
                  <a:gd name="connsiteX11" fmla="*/ 195948 w 402639"/>
                  <a:gd name="connsiteY11" fmla="*/ 608713 h 636771"/>
                  <a:gd name="connsiteX12" fmla="*/ -2383 w 402639"/>
                  <a:gd name="connsiteY12" fmla="*/ 476276 h 636771"/>
                  <a:gd name="connsiteX13" fmla="*/ 176186 w 402639"/>
                  <a:gd name="connsiteY13" fmla="*/ 245508 h 63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2639" h="636771">
                    <a:moveTo>
                      <a:pt x="176186" y="245508"/>
                    </a:moveTo>
                    <a:cubicBezTo>
                      <a:pt x="169742" y="219259"/>
                      <a:pt x="146861" y="195289"/>
                      <a:pt x="153768" y="169151"/>
                    </a:cubicBezTo>
                    <a:cubicBezTo>
                      <a:pt x="156836" y="157505"/>
                      <a:pt x="165432" y="148275"/>
                      <a:pt x="171910" y="138120"/>
                    </a:cubicBezTo>
                    <a:cubicBezTo>
                      <a:pt x="189607" y="110388"/>
                      <a:pt x="191158" y="73110"/>
                      <a:pt x="175827" y="43998"/>
                    </a:cubicBezTo>
                    <a:cubicBezTo>
                      <a:pt x="227691" y="28924"/>
                      <a:pt x="279547" y="13849"/>
                      <a:pt x="331411" y="-1225"/>
                    </a:cubicBezTo>
                    <a:cubicBezTo>
                      <a:pt x="339227" y="-3496"/>
                      <a:pt x="347462" y="-5784"/>
                      <a:pt x="355407" y="-3985"/>
                    </a:cubicBezTo>
                    <a:cubicBezTo>
                      <a:pt x="372383" y="-128"/>
                      <a:pt x="379736" y="19480"/>
                      <a:pt x="384304" y="36276"/>
                    </a:cubicBezTo>
                    <a:cubicBezTo>
                      <a:pt x="393311" y="69347"/>
                      <a:pt x="402249" y="104989"/>
                      <a:pt x="390500" y="137194"/>
                    </a:cubicBezTo>
                    <a:cubicBezTo>
                      <a:pt x="385050" y="152123"/>
                      <a:pt x="375443" y="165269"/>
                      <a:pt x="370044" y="180215"/>
                    </a:cubicBezTo>
                    <a:cubicBezTo>
                      <a:pt x="344086" y="252107"/>
                      <a:pt x="421309" y="337462"/>
                      <a:pt x="382504" y="403321"/>
                    </a:cubicBezTo>
                    <a:cubicBezTo>
                      <a:pt x="365193" y="432698"/>
                      <a:pt x="330332" y="446059"/>
                      <a:pt x="304545" y="468392"/>
                    </a:cubicBezTo>
                    <a:cubicBezTo>
                      <a:pt x="259596" y="507324"/>
                      <a:pt x="243331" y="572772"/>
                      <a:pt x="195948" y="608713"/>
                    </a:cubicBezTo>
                    <a:cubicBezTo>
                      <a:pt x="106454" y="676586"/>
                      <a:pt x="-32257" y="586097"/>
                      <a:pt x="-2383" y="476276"/>
                    </a:cubicBezTo>
                    <a:cubicBezTo>
                      <a:pt x="21982" y="386730"/>
                      <a:pt x="202153" y="351259"/>
                      <a:pt x="176186" y="245508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="" xmlns:a16="http://schemas.microsoft.com/office/drawing/2014/main" id="{A4F7A5A4-B39D-D7E2-DE2A-34B5F88B576F}"/>
                  </a:ext>
                </a:extLst>
              </p:cNvPr>
              <p:cNvSpPr/>
              <p:nvPr/>
            </p:nvSpPr>
            <p:spPr>
              <a:xfrm flipV="1">
                <a:off x="7506885" y="2821962"/>
                <a:ext cx="658418" cy="1792467"/>
              </a:xfrm>
              <a:custGeom>
                <a:avLst/>
                <a:gdLst>
                  <a:gd name="connsiteX0" fmla="*/ 307085 w 658418"/>
                  <a:gd name="connsiteY0" fmla="*/ 1789385 h 1792467"/>
                  <a:gd name="connsiteX1" fmla="*/ 222132 w 658418"/>
                  <a:gd name="connsiteY1" fmla="*/ 551477 h 1792467"/>
                  <a:gd name="connsiteX2" fmla="*/ -6528 w 658418"/>
                  <a:gd name="connsiteY2" fmla="*/ 270371 h 1792467"/>
                  <a:gd name="connsiteX3" fmla="*/ 651891 w 658418"/>
                  <a:gd name="connsiteY3" fmla="*/ -3083 h 1792467"/>
                  <a:gd name="connsiteX4" fmla="*/ 307085 w 658418"/>
                  <a:gd name="connsiteY4" fmla="*/ 1789385 h 179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418" h="1792467">
                    <a:moveTo>
                      <a:pt x="307085" y="1789385"/>
                    </a:moveTo>
                    <a:cubicBezTo>
                      <a:pt x="307085" y="1789385"/>
                      <a:pt x="382285" y="755636"/>
                      <a:pt x="222132" y="551477"/>
                    </a:cubicBezTo>
                    <a:cubicBezTo>
                      <a:pt x="61988" y="347311"/>
                      <a:pt x="-6528" y="270371"/>
                      <a:pt x="-6528" y="270371"/>
                    </a:cubicBezTo>
                    <a:lnTo>
                      <a:pt x="651891" y="-3083"/>
                    </a:lnTo>
                    <a:cubicBezTo>
                      <a:pt x="651891" y="-3083"/>
                      <a:pt x="634785" y="1504491"/>
                      <a:pt x="307085" y="1789385"/>
                    </a:cubicBez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="" xmlns:a16="http://schemas.microsoft.com/office/drawing/2014/main" id="{091D438A-51AB-2C72-B805-266C231F572A}"/>
                  </a:ext>
                </a:extLst>
              </p:cNvPr>
              <p:cNvSpPr/>
              <p:nvPr/>
            </p:nvSpPr>
            <p:spPr>
              <a:xfrm flipV="1">
                <a:off x="3875166" y="2790348"/>
                <a:ext cx="1016369" cy="455896"/>
              </a:xfrm>
              <a:custGeom>
                <a:avLst/>
                <a:gdLst>
                  <a:gd name="connsiteX0" fmla="*/ 1013334 w 1016369"/>
                  <a:gd name="connsiteY0" fmla="*/ 451888 h 455896"/>
                  <a:gd name="connsiteX1" fmla="*/ 482735 w 1016369"/>
                  <a:gd name="connsiteY1" fmla="*/ 226665 h 455896"/>
                  <a:gd name="connsiteX2" fmla="*/ 60072 w 1016369"/>
                  <a:gd name="connsiteY2" fmla="*/ 318790 h 455896"/>
                  <a:gd name="connsiteX3" fmla="*/ -3036 w 1016369"/>
                  <a:gd name="connsiteY3" fmla="*/ 218378 h 455896"/>
                  <a:gd name="connsiteX4" fmla="*/ 483163 w 1016369"/>
                  <a:gd name="connsiteY4" fmla="*/ -4008 h 455896"/>
                  <a:gd name="connsiteX5" fmla="*/ 632038 w 1016369"/>
                  <a:gd name="connsiteY5" fmla="*/ -3726 h 455896"/>
                  <a:gd name="connsiteX6" fmla="*/ 979509 w 1016369"/>
                  <a:gd name="connsiteY6" fmla="*/ 163719 h 455896"/>
                  <a:gd name="connsiteX7" fmla="*/ 1013334 w 1016369"/>
                  <a:gd name="connsiteY7" fmla="*/ 451888 h 45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369" h="455896">
                    <a:moveTo>
                      <a:pt x="1013334" y="451888"/>
                    </a:moveTo>
                    <a:cubicBezTo>
                      <a:pt x="1013334" y="451888"/>
                      <a:pt x="623939" y="171030"/>
                      <a:pt x="482735" y="226665"/>
                    </a:cubicBezTo>
                    <a:cubicBezTo>
                      <a:pt x="464798" y="233727"/>
                      <a:pt x="60072" y="318790"/>
                      <a:pt x="60072" y="318790"/>
                    </a:cubicBezTo>
                    <a:lnTo>
                      <a:pt x="-3036" y="218378"/>
                    </a:lnTo>
                    <a:lnTo>
                      <a:pt x="483163" y="-4008"/>
                    </a:lnTo>
                    <a:lnTo>
                      <a:pt x="632038" y="-3726"/>
                    </a:lnTo>
                    <a:lnTo>
                      <a:pt x="979509" y="163719"/>
                    </a:lnTo>
                    <a:lnTo>
                      <a:pt x="1013334" y="451888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="" xmlns:a16="http://schemas.microsoft.com/office/drawing/2014/main" id="{7CD71254-1009-33E4-A684-8BAE5EF6520B}"/>
                  </a:ext>
                </a:extLst>
              </p:cNvPr>
              <p:cNvSpPr/>
              <p:nvPr/>
            </p:nvSpPr>
            <p:spPr>
              <a:xfrm flipV="1">
                <a:off x="3687968" y="2427254"/>
                <a:ext cx="186907" cy="467116"/>
              </a:xfrm>
              <a:custGeom>
                <a:avLst/>
                <a:gdLst>
                  <a:gd name="connsiteX0" fmla="*/ 66457 w 186907"/>
                  <a:gd name="connsiteY0" fmla="*/ 462635 h 467116"/>
                  <a:gd name="connsiteX1" fmla="*/ 137029 w 186907"/>
                  <a:gd name="connsiteY1" fmla="*/ 274631 h 467116"/>
                  <a:gd name="connsiteX2" fmla="*/ 184480 w 186907"/>
                  <a:gd name="connsiteY2" fmla="*/ 19731 h 467116"/>
                  <a:gd name="connsiteX3" fmla="*/ 93872 w 186907"/>
                  <a:gd name="connsiteY3" fmla="*/ -691 h 467116"/>
                  <a:gd name="connsiteX4" fmla="*/ 35297 w 186907"/>
                  <a:gd name="connsiteY4" fmla="*/ 81305 h 467116"/>
                  <a:gd name="connsiteX5" fmla="*/ -2427 w 186907"/>
                  <a:gd name="connsiteY5" fmla="*/ 448650 h 467116"/>
                  <a:gd name="connsiteX6" fmla="*/ 66457 w 186907"/>
                  <a:gd name="connsiteY6" fmla="*/ 462635 h 46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907" h="467116">
                    <a:moveTo>
                      <a:pt x="66457" y="462635"/>
                    </a:moveTo>
                    <a:cubicBezTo>
                      <a:pt x="66457" y="462635"/>
                      <a:pt x="126471" y="432607"/>
                      <a:pt x="137029" y="274631"/>
                    </a:cubicBezTo>
                    <a:cubicBezTo>
                      <a:pt x="147596" y="116656"/>
                      <a:pt x="184480" y="19731"/>
                      <a:pt x="184480" y="19731"/>
                    </a:cubicBezTo>
                    <a:cubicBezTo>
                      <a:pt x="184480" y="19731"/>
                      <a:pt x="137398" y="-15936"/>
                      <a:pt x="93872" y="-691"/>
                    </a:cubicBezTo>
                    <a:cubicBezTo>
                      <a:pt x="50346" y="14546"/>
                      <a:pt x="34971" y="16089"/>
                      <a:pt x="35297" y="81305"/>
                    </a:cubicBezTo>
                    <a:cubicBezTo>
                      <a:pt x="35623" y="146530"/>
                      <a:pt x="-2427" y="448650"/>
                      <a:pt x="-2427" y="448650"/>
                    </a:cubicBezTo>
                    <a:lnTo>
                      <a:pt x="66457" y="462635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="" xmlns:a16="http://schemas.microsoft.com/office/drawing/2014/main" id="{B9441571-BED2-5DB8-D7BE-C2FE794EF8C9}"/>
                  </a:ext>
                </a:extLst>
              </p:cNvPr>
              <p:cNvSpPr/>
              <p:nvPr/>
            </p:nvSpPr>
            <p:spPr>
              <a:xfrm flipV="1">
                <a:off x="3642805" y="2398339"/>
                <a:ext cx="162999" cy="213422"/>
              </a:xfrm>
              <a:custGeom>
                <a:avLst/>
                <a:gdLst>
                  <a:gd name="connsiteX0" fmla="*/ -2369 w 162999"/>
                  <a:gd name="connsiteY0" fmla="*/ 99916 h 213422"/>
                  <a:gd name="connsiteX1" fmla="*/ 136676 w 162999"/>
                  <a:gd name="connsiteY1" fmla="*/ -4687 h 213422"/>
                  <a:gd name="connsiteX2" fmla="*/ 152101 w 162999"/>
                  <a:gd name="connsiteY2" fmla="*/ 122617 h 213422"/>
                  <a:gd name="connsiteX3" fmla="*/ 57157 w 162999"/>
                  <a:gd name="connsiteY3" fmla="*/ 208735 h 213422"/>
                  <a:gd name="connsiteX4" fmla="*/ 2173 w 162999"/>
                  <a:gd name="connsiteY4" fmla="*/ 99864 h 213422"/>
                  <a:gd name="connsiteX5" fmla="*/ -2369 w 162999"/>
                  <a:gd name="connsiteY5" fmla="*/ 99916 h 2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999" h="213422">
                    <a:moveTo>
                      <a:pt x="-2369" y="99916"/>
                    </a:moveTo>
                    <a:cubicBezTo>
                      <a:pt x="59128" y="97105"/>
                      <a:pt x="116845" y="53699"/>
                      <a:pt x="136676" y="-4687"/>
                    </a:cubicBezTo>
                    <a:cubicBezTo>
                      <a:pt x="161674" y="31991"/>
                      <a:pt x="167613" y="80985"/>
                      <a:pt x="152101" y="122617"/>
                    </a:cubicBezTo>
                    <a:cubicBezTo>
                      <a:pt x="136590" y="164240"/>
                      <a:pt x="100048" y="197380"/>
                      <a:pt x="57157" y="208735"/>
                    </a:cubicBezTo>
                    <a:cubicBezTo>
                      <a:pt x="25551" y="181543"/>
                      <a:pt x="5318" y="141488"/>
                      <a:pt x="2173" y="99864"/>
                    </a:cubicBezTo>
                    <a:lnTo>
                      <a:pt x="-2369" y="99916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="" xmlns:a16="http://schemas.microsoft.com/office/drawing/2014/main" id="{AA8DF04C-A06D-EF33-36B9-606A3C108B86}"/>
                  </a:ext>
                </a:extLst>
              </p:cNvPr>
              <p:cNvSpPr/>
              <p:nvPr/>
            </p:nvSpPr>
            <p:spPr>
              <a:xfrm flipV="1">
                <a:off x="2905056" y="2250168"/>
                <a:ext cx="663945" cy="972363"/>
              </a:xfrm>
              <a:custGeom>
                <a:avLst/>
                <a:gdLst>
                  <a:gd name="connsiteX0" fmla="*/ 662069 w 663945"/>
                  <a:gd name="connsiteY0" fmla="*/ 337194 h 972363"/>
                  <a:gd name="connsiteX1" fmla="*/ 267575 w 663945"/>
                  <a:gd name="connsiteY1" fmla="*/ 329661 h 972363"/>
                  <a:gd name="connsiteX2" fmla="*/ 128839 w 663945"/>
                  <a:gd name="connsiteY2" fmla="*/ 967983 h 972363"/>
                  <a:gd name="connsiteX3" fmla="*/ -1876 w 663945"/>
                  <a:gd name="connsiteY3" fmla="*/ 949592 h 972363"/>
                  <a:gd name="connsiteX4" fmla="*/ -1876 w 663945"/>
                  <a:gd name="connsiteY4" fmla="*/ 168069 h 972363"/>
                  <a:gd name="connsiteX5" fmla="*/ 230656 w 663945"/>
                  <a:gd name="connsiteY5" fmla="*/ 56173 h 972363"/>
                  <a:gd name="connsiteX6" fmla="*/ 655462 w 663945"/>
                  <a:gd name="connsiteY6" fmla="*/ -4381 h 972363"/>
                  <a:gd name="connsiteX7" fmla="*/ 662069 w 663945"/>
                  <a:gd name="connsiteY7" fmla="*/ 337194 h 97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945" h="972363">
                    <a:moveTo>
                      <a:pt x="662069" y="337194"/>
                    </a:moveTo>
                    <a:lnTo>
                      <a:pt x="267575" y="329661"/>
                    </a:lnTo>
                    <a:lnTo>
                      <a:pt x="128839" y="967983"/>
                    </a:lnTo>
                    <a:lnTo>
                      <a:pt x="-1876" y="949592"/>
                    </a:lnTo>
                    <a:lnTo>
                      <a:pt x="-1876" y="168069"/>
                    </a:lnTo>
                    <a:lnTo>
                      <a:pt x="230656" y="56173"/>
                    </a:lnTo>
                    <a:lnTo>
                      <a:pt x="655462" y="-4381"/>
                    </a:lnTo>
                    <a:lnTo>
                      <a:pt x="662069" y="337194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="" xmlns:a16="http://schemas.microsoft.com/office/drawing/2014/main" id="{1B0630BE-F695-8273-8350-E00A618BE2BB}"/>
                  </a:ext>
                </a:extLst>
              </p:cNvPr>
              <p:cNvSpPr/>
              <p:nvPr/>
            </p:nvSpPr>
            <p:spPr>
              <a:xfrm flipV="1">
                <a:off x="3385308" y="5660057"/>
                <a:ext cx="161103" cy="184576"/>
              </a:xfrm>
              <a:custGeom>
                <a:avLst/>
                <a:gdLst>
                  <a:gd name="connsiteX0" fmla="*/ 4799 w 161103"/>
                  <a:gd name="connsiteY0" fmla="*/ 128069 h 184576"/>
                  <a:gd name="connsiteX1" fmla="*/ -2108 w 161103"/>
                  <a:gd name="connsiteY1" fmla="*/ 71945 h 184576"/>
                  <a:gd name="connsiteX2" fmla="*/ 98382 w 161103"/>
                  <a:gd name="connsiteY2" fmla="*/ -393 h 184576"/>
                  <a:gd name="connsiteX3" fmla="*/ 158996 w 161103"/>
                  <a:gd name="connsiteY3" fmla="*/ 47607 h 184576"/>
                  <a:gd name="connsiteX4" fmla="*/ 112205 w 161103"/>
                  <a:gd name="connsiteY4" fmla="*/ 111846 h 184576"/>
                  <a:gd name="connsiteX5" fmla="*/ 11715 w 161103"/>
                  <a:gd name="connsiteY5" fmla="*/ 184184 h 184576"/>
                  <a:gd name="connsiteX6" fmla="*/ 4799 w 161103"/>
                  <a:gd name="connsiteY6" fmla="*/ 128069 h 18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03" h="184576">
                    <a:moveTo>
                      <a:pt x="4799" y="128069"/>
                    </a:moveTo>
                    <a:lnTo>
                      <a:pt x="-2108" y="71945"/>
                    </a:lnTo>
                    <a:lnTo>
                      <a:pt x="98382" y="-393"/>
                    </a:lnTo>
                    <a:lnTo>
                      <a:pt x="158996" y="47607"/>
                    </a:lnTo>
                    <a:lnTo>
                      <a:pt x="112205" y="111846"/>
                    </a:lnTo>
                    <a:lnTo>
                      <a:pt x="11715" y="184184"/>
                    </a:lnTo>
                    <a:lnTo>
                      <a:pt x="4799" y="128069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="" xmlns:a16="http://schemas.microsoft.com/office/drawing/2014/main" id="{583F3D14-2F38-7609-6711-DB055EF5FDC7}"/>
                  </a:ext>
                </a:extLst>
              </p:cNvPr>
              <p:cNvSpPr/>
              <p:nvPr/>
            </p:nvSpPr>
            <p:spPr>
              <a:xfrm flipV="1">
                <a:off x="3388821" y="3986966"/>
                <a:ext cx="459855" cy="1748624"/>
              </a:xfrm>
              <a:custGeom>
                <a:avLst/>
                <a:gdLst>
                  <a:gd name="connsiteX0" fmla="*/ 41075 w 459855"/>
                  <a:gd name="connsiteY0" fmla="*/ 1737353 h 1748624"/>
                  <a:gd name="connsiteX1" fmla="*/ 20079 w 459855"/>
                  <a:gd name="connsiteY1" fmla="*/ 1566917 h 1748624"/>
                  <a:gd name="connsiteX2" fmla="*/ 160307 w 459855"/>
                  <a:gd name="connsiteY2" fmla="*/ 976732 h 1748624"/>
                  <a:gd name="connsiteX3" fmla="*/ -2263 w 459855"/>
                  <a:gd name="connsiteY3" fmla="*/ 36779 h 1748624"/>
                  <a:gd name="connsiteX4" fmla="*/ 101526 w 459855"/>
                  <a:gd name="connsiteY4" fmla="*/ -1571 h 1748624"/>
                  <a:gd name="connsiteX5" fmla="*/ 397279 w 459855"/>
                  <a:gd name="connsiteY5" fmla="*/ 913118 h 1748624"/>
                  <a:gd name="connsiteX6" fmla="*/ 446855 w 459855"/>
                  <a:gd name="connsiteY6" fmla="*/ 1180007 h 1748624"/>
                  <a:gd name="connsiteX7" fmla="*/ 457593 w 459855"/>
                  <a:gd name="connsiteY7" fmla="*/ 1747054 h 1748624"/>
                  <a:gd name="connsiteX8" fmla="*/ 41075 w 459855"/>
                  <a:gd name="connsiteY8" fmla="*/ 1737353 h 174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855" h="1748624">
                    <a:moveTo>
                      <a:pt x="41075" y="1737353"/>
                    </a:moveTo>
                    <a:lnTo>
                      <a:pt x="20079" y="1566917"/>
                    </a:lnTo>
                    <a:lnTo>
                      <a:pt x="160307" y="976732"/>
                    </a:lnTo>
                    <a:lnTo>
                      <a:pt x="-2263" y="36779"/>
                    </a:lnTo>
                    <a:lnTo>
                      <a:pt x="101526" y="-1571"/>
                    </a:lnTo>
                    <a:lnTo>
                      <a:pt x="397279" y="913118"/>
                    </a:lnTo>
                    <a:lnTo>
                      <a:pt x="446855" y="1180007"/>
                    </a:lnTo>
                    <a:lnTo>
                      <a:pt x="457593" y="1747054"/>
                    </a:lnTo>
                    <a:lnTo>
                      <a:pt x="41075" y="1737353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="" xmlns:a16="http://schemas.microsoft.com/office/drawing/2014/main" id="{A7859807-F95E-9A7F-5B72-0933FA44DA7C}"/>
                  </a:ext>
                </a:extLst>
              </p:cNvPr>
              <p:cNvSpPr/>
              <p:nvPr/>
            </p:nvSpPr>
            <p:spPr>
              <a:xfrm flipV="1">
                <a:off x="3715511" y="4049569"/>
                <a:ext cx="516741" cy="1730371"/>
              </a:xfrm>
              <a:custGeom>
                <a:avLst/>
                <a:gdLst>
                  <a:gd name="connsiteX0" fmla="*/ 514120 w 516741"/>
                  <a:gd name="connsiteY0" fmla="*/ 1573912 h 1730371"/>
                  <a:gd name="connsiteX1" fmla="*/ 259820 w 516741"/>
                  <a:gd name="connsiteY1" fmla="*/ -1500 h 1730371"/>
                  <a:gd name="connsiteX2" fmla="*/ 159845 w 516741"/>
                  <a:gd name="connsiteY2" fmla="*/ 668 h 1730371"/>
                  <a:gd name="connsiteX3" fmla="*/ 163872 w 516741"/>
                  <a:gd name="connsiteY3" fmla="*/ 1013961 h 1730371"/>
                  <a:gd name="connsiteX4" fmla="*/ -2622 w 516741"/>
                  <a:gd name="connsiteY4" fmla="*/ 1728871 h 1730371"/>
                  <a:gd name="connsiteX5" fmla="*/ 514120 w 516741"/>
                  <a:gd name="connsiteY5" fmla="*/ 1573912 h 173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741" h="1730371">
                    <a:moveTo>
                      <a:pt x="514120" y="1573912"/>
                    </a:moveTo>
                    <a:lnTo>
                      <a:pt x="259820" y="-1500"/>
                    </a:lnTo>
                    <a:lnTo>
                      <a:pt x="159845" y="668"/>
                    </a:lnTo>
                    <a:lnTo>
                      <a:pt x="163872" y="1013961"/>
                    </a:lnTo>
                    <a:lnTo>
                      <a:pt x="-2622" y="1728871"/>
                    </a:lnTo>
                    <a:lnTo>
                      <a:pt x="514120" y="1573912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="" xmlns:a16="http://schemas.microsoft.com/office/drawing/2014/main" id="{27EF5CED-36E0-0845-B27E-167B5D007DAB}"/>
                  </a:ext>
                </a:extLst>
              </p:cNvPr>
              <p:cNvSpPr/>
              <p:nvPr/>
            </p:nvSpPr>
            <p:spPr>
              <a:xfrm flipV="1">
                <a:off x="3877591" y="5765286"/>
                <a:ext cx="162166" cy="115880"/>
              </a:xfrm>
              <a:custGeom>
                <a:avLst/>
                <a:gdLst>
                  <a:gd name="connsiteX0" fmla="*/ -1372 w 162166"/>
                  <a:gd name="connsiteY0" fmla="*/ 115582 h 115880"/>
                  <a:gd name="connsiteX1" fmla="*/ -2606 w 162166"/>
                  <a:gd name="connsiteY1" fmla="*/ 58815 h 115880"/>
                  <a:gd name="connsiteX2" fmla="*/ 104268 w 162166"/>
                  <a:gd name="connsiteY2" fmla="*/ -299 h 115880"/>
                  <a:gd name="connsiteX3" fmla="*/ 159560 w 162166"/>
                  <a:gd name="connsiteY3" fmla="*/ 55293 h 115880"/>
                  <a:gd name="connsiteX4" fmla="*/ 106736 w 162166"/>
                  <a:gd name="connsiteY4" fmla="*/ 113225 h 115880"/>
                  <a:gd name="connsiteX5" fmla="*/ -1372 w 162166"/>
                  <a:gd name="connsiteY5" fmla="*/ 115582 h 11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166" h="115880">
                    <a:moveTo>
                      <a:pt x="-1372" y="115582"/>
                    </a:moveTo>
                    <a:lnTo>
                      <a:pt x="-2606" y="58815"/>
                    </a:lnTo>
                    <a:lnTo>
                      <a:pt x="104268" y="-299"/>
                    </a:lnTo>
                    <a:lnTo>
                      <a:pt x="159560" y="55293"/>
                    </a:lnTo>
                    <a:lnTo>
                      <a:pt x="106736" y="113225"/>
                    </a:lnTo>
                    <a:lnTo>
                      <a:pt x="-1372" y="115582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="" xmlns:a16="http://schemas.microsoft.com/office/drawing/2014/main" id="{90235040-0718-E6F7-E9F1-B49AF60A7D75}"/>
                  </a:ext>
                </a:extLst>
              </p:cNvPr>
              <p:cNvSpPr/>
              <p:nvPr/>
            </p:nvSpPr>
            <p:spPr>
              <a:xfrm flipV="1">
                <a:off x="3241239" y="2856235"/>
                <a:ext cx="1122510" cy="1899772"/>
              </a:xfrm>
              <a:custGeom>
                <a:avLst/>
                <a:gdLst>
                  <a:gd name="connsiteX0" fmla="*/ 128106 w 1122510"/>
                  <a:gd name="connsiteY0" fmla="*/ 723097 h 1899772"/>
                  <a:gd name="connsiteX1" fmla="*/ 201866 w 1122510"/>
                  <a:gd name="connsiteY1" fmla="*/ 1702033 h 1899772"/>
                  <a:gd name="connsiteX2" fmla="*/ 278806 w 1122510"/>
                  <a:gd name="connsiteY2" fmla="*/ 1854833 h 1899772"/>
                  <a:gd name="connsiteX3" fmla="*/ 367580 w 1122510"/>
                  <a:gd name="connsiteY3" fmla="*/ 1888007 h 1899772"/>
                  <a:gd name="connsiteX4" fmla="*/ 762117 w 1122510"/>
                  <a:gd name="connsiteY4" fmla="*/ 1593686 h 1899772"/>
                  <a:gd name="connsiteX5" fmla="*/ 990108 w 1122510"/>
                  <a:gd name="connsiteY5" fmla="*/ 918445 h 1899772"/>
                  <a:gd name="connsiteX6" fmla="*/ 1115793 w 1122510"/>
                  <a:gd name="connsiteY6" fmla="*/ 303751 h 1899772"/>
                  <a:gd name="connsiteX7" fmla="*/ 1037662 w 1122510"/>
                  <a:gd name="connsiteY7" fmla="*/ 99935 h 1899772"/>
                  <a:gd name="connsiteX8" fmla="*/ 570410 w 1122510"/>
                  <a:gd name="connsiteY8" fmla="*/ 31574 h 1899772"/>
                  <a:gd name="connsiteX9" fmla="*/ 35115 w 1122510"/>
                  <a:gd name="connsiteY9" fmla="*/ -2954 h 1899772"/>
                  <a:gd name="connsiteX10" fmla="*/ 128106 w 1122510"/>
                  <a:gd name="connsiteY10" fmla="*/ 723097 h 1899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2510" h="1899772">
                    <a:moveTo>
                      <a:pt x="128106" y="723097"/>
                    </a:moveTo>
                    <a:cubicBezTo>
                      <a:pt x="214652" y="1229735"/>
                      <a:pt x="195739" y="1600481"/>
                      <a:pt x="201866" y="1702033"/>
                    </a:cubicBezTo>
                    <a:cubicBezTo>
                      <a:pt x="207985" y="1803586"/>
                      <a:pt x="278763" y="1854816"/>
                      <a:pt x="278806" y="1854833"/>
                    </a:cubicBezTo>
                    <a:cubicBezTo>
                      <a:pt x="309511" y="1861149"/>
                      <a:pt x="336540" y="1880723"/>
                      <a:pt x="367580" y="1888007"/>
                    </a:cubicBezTo>
                    <a:cubicBezTo>
                      <a:pt x="577498" y="1937274"/>
                      <a:pt x="687800" y="1771509"/>
                      <a:pt x="762117" y="1593686"/>
                    </a:cubicBezTo>
                    <a:cubicBezTo>
                      <a:pt x="853677" y="1374599"/>
                      <a:pt x="929691" y="1148604"/>
                      <a:pt x="990108" y="918445"/>
                    </a:cubicBezTo>
                    <a:cubicBezTo>
                      <a:pt x="1043138" y="716438"/>
                      <a:pt x="1096245" y="512614"/>
                      <a:pt x="1115793" y="303751"/>
                    </a:cubicBezTo>
                    <a:cubicBezTo>
                      <a:pt x="1123857" y="217573"/>
                      <a:pt x="1130361" y="135860"/>
                      <a:pt x="1037662" y="99935"/>
                    </a:cubicBezTo>
                    <a:cubicBezTo>
                      <a:pt x="889952" y="42689"/>
                      <a:pt x="725464" y="47591"/>
                      <a:pt x="570410" y="31574"/>
                    </a:cubicBezTo>
                    <a:cubicBezTo>
                      <a:pt x="392304" y="13174"/>
                      <a:pt x="214087" y="782"/>
                      <a:pt x="35115" y="-2954"/>
                    </a:cubicBezTo>
                    <a:cubicBezTo>
                      <a:pt x="-58313" y="-4891"/>
                      <a:pt x="41551" y="216459"/>
                      <a:pt x="128106" y="723097"/>
                    </a:cubicBez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="" xmlns:a16="http://schemas.microsoft.com/office/drawing/2014/main" id="{94530F98-3D6A-B4C7-85BB-1FA5CB82B70E}"/>
                  </a:ext>
                </a:extLst>
              </p:cNvPr>
              <p:cNvSpPr/>
              <p:nvPr/>
            </p:nvSpPr>
            <p:spPr>
              <a:xfrm flipV="1">
                <a:off x="2874385" y="2046267"/>
                <a:ext cx="162646" cy="217235"/>
              </a:xfrm>
              <a:custGeom>
                <a:avLst/>
                <a:gdLst>
                  <a:gd name="connsiteX0" fmla="*/ 74979 w 162646"/>
                  <a:gd name="connsiteY0" fmla="*/ -5150 h 217235"/>
                  <a:gd name="connsiteX1" fmla="*/ -1592 w 162646"/>
                  <a:gd name="connsiteY1" fmla="*/ 74909 h 217235"/>
                  <a:gd name="connsiteX2" fmla="*/ 28068 w 162646"/>
                  <a:gd name="connsiteY2" fmla="*/ 212085 h 217235"/>
                  <a:gd name="connsiteX3" fmla="*/ 103611 w 162646"/>
                  <a:gd name="connsiteY3" fmla="*/ 210440 h 217235"/>
                  <a:gd name="connsiteX4" fmla="*/ 123219 w 162646"/>
                  <a:gd name="connsiteY4" fmla="*/ 89975 h 217235"/>
                  <a:gd name="connsiteX5" fmla="*/ 161054 w 162646"/>
                  <a:gd name="connsiteY5" fmla="*/ 66108 h 217235"/>
                  <a:gd name="connsiteX6" fmla="*/ 159794 w 162646"/>
                  <a:gd name="connsiteY6" fmla="*/ 8184 h 217235"/>
                  <a:gd name="connsiteX7" fmla="*/ 74979 w 162646"/>
                  <a:gd name="connsiteY7" fmla="*/ -5150 h 21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646" h="217235">
                    <a:moveTo>
                      <a:pt x="74979" y="-5150"/>
                    </a:moveTo>
                    <a:lnTo>
                      <a:pt x="-1592" y="74909"/>
                    </a:lnTo>
                    <a:lnTo>
                      <a:pt x="28068" y="212085"/>
                    </a:lnTo>
                    <a:lnTo>
                      <a:pt x="103611" y="210440"/>
                    </a:lnTo>
                    <a:lnTo>
                      <a:pt x="123219" y="89975"/>
                    </a:lnTo>
                    <a:lnTo>
                      <a:pt x="161054" y="66108"/>
                    </a:lnTo>
                    <a:lnTo>
                      <a:pt x="159794" y="8184"/>
                    </a:lnTo>
                    <a:lnTo>
                      <a:pt x="74979" y="-5150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="" xmlns:a16="http://schemas.microsoft.com/office/drawing/2014/main" id="{CA24B192-E04C-8FD0-CCC4-944D2CAC9863}"/>
                  </a:ext>
                </a:extLst>
              </p:cNvPr>
              <p:cNvSpPr/>
              <p:nvPr/>
            </p:nvSpPr>
            <p:spPr>
              <a:xfrm flipV="1">
                <a:off x="3712614" y="2856807"/>
                <a:ext cx="1098716" cy="669721"/>
              </a:xfrm>
              <a:custGeom>
                <a:avLst/>
                <a:gdLst>
                  <a:gd name="connsiteX0" fmla="*/ -2913 w 1098716"/>
                  <a:gd name="connsiteY0" fmla="*/ 665942 h 669721"/>
                  <a:gd name="connsiteX1" fmla="*/ 196275 w 1098716"/>
                  <a:gd name="connsiteY1" fmla="*/ 626050 h 669721"/>
                  <a:gd name="connsiteX2" fmla="*/ 596485 w 1098716"/>
                  <a:gd name="connsiteY2" fmla="*/ 221684 h 669721"/>
                  <a:gd name="connsiteX3" fmla="*/ 1072331 w 1098716"/>
                  <a:gd name="connsiteY3" fmla="*/ 229114 h 669721"/>
                  <a:gd name="connsiteX4" fmla="*/ 1095804 w 1098716"/>
                  <a:gd name="connsiteY4" fmla="*/ 81902 h 669721"/>
                  <a:gd name="connsiteX5" fmla="*/ 538227 w 1098716"/>
                  <a:gd name="connsiteY5" fmla="*/ -3779 h 669721"/>
                  <a:gd name="connsiteX6" fmla="*/ 86924 w 1098716"/>
                  <a:gd name="connsiteY6" fmla="*/ 299446 h 669721"/>
                  <a:gd name="connsiteX7" fmla="*/ -2913 w 1098716"/>
                  <a:gd name="connsiteY7" fmla="*/ 665942 h 6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8716" h="669721">
                    <a:moveTo>
                      <a:pt x="-2913" y="665942"/>
                    </a:moveTo>
                    <a:lnTo>
                      <a:pt x="196275" y="626050"/>
                    </a:lnTo>
                    <a:lnTo>
                      <a:pt x="596485" y="221684"/>
                    </a:lnTo>
                    <a:lnTo>
                      <a:pt x="1072331" y="229114"/>
                    </a:lnTo>
                    <a:lnTo>
                      <a:pt x="1095804" y="81902"/>
                    </a:lnTo>
                    <a:lnTo>
                      <a:pt x="538227" y="-3779"/>
                    </a:lnTo>
                    <a:lnTo>
                      <a:pt x="86924" y="299446"/>
                    </a:lnTo>
                    <a:lnTo>
                      <a:pt x="-2913" y="665942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="" xmlns:a16="http://schemas.microsoft.com/office/drawing/2014/main" id="{B0A1C6BD-85AA-28A6-5222-3767970ACFA2}"/>
                  </a:ext>
                </a:extLst>
              </p:cNvPr>
              <p:cNvSpPr/>
              <p:nvPr/>
            </p:nvSpPr>
            <p:spPr>
              <a:xfrm flipV="1">
                <a:off x="3520779" y="2846797"/>
                <a:ext cx="265938" cy="563010"/>
              </a:xfrm>
              <a:custGeom>
                <a:avLst/>
                <a:gdLst>
                  <a:gd name="connsiteX0" fmla="*/ 238599 w 265938"/>
                  <a:gd name="connsiteY0" fmla="*/ 537457 h 563010"/>
                  <a:gd name="connsiteX1" fmla="*/ 263640 w 265938"/>
                  <a:gd name="connsiteY1" fmla="*/ -3863 h 563010"/>
                  <a:gd name="connsiteX2" fmla="*/ -2298 w 265938"/>
                  <a:gd name="connsiteY2" fmla="*/ 515973 h 563010"/>
                  <a:gd name="connsiteX3" fmla="*/ 79150 w 265938"/>
                  <a:gd name="connsiteY3" fmla="*/ 543079 h 563010"/>
                  <a:gd name="connsiteX4" fmla="*/ 137261 w 265938"/>
                  <a:gd name="connsiteY4" fmla="*/ 559147 h 563010"/>
                  <a:gd name="connsiteX5" fmla="*/ 238599 w 265938"/>
                  <a:gd name="connsiteY5" fmla="*/ 537457 h 56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938" h="563010">
                    <a:moveTo>
                      <a:pt x="238599" y="537457"/>
                    </a:moveTo>
                    <a:lnTo>
                      <a:pt x="263640" y="-3863"/>
                    </a:lnTo>
                    <a:lnTo>
                      <a:pt x="-2298" y="515973"/>
                    </a:lnTo>
                    <a:lnTo>
                      <a:pt x="79150" y="543079"/>
                    </a:lnTo>
                    <a:lnTo>
                      <a:pt x="137261" y="559147"/>
                    </a:lnTo>
                    <a:lnTo>
                      <a:pt x="238599" y="537457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="" xmlns:a16="http://schemas.microsoft.com/office/drawing/2014/main" id="{344BAE16-AB99-CD3E-51BE-8EE3C97CEF39}"/>
                  </a:ext>
                </a:extLst>
              </p:cNvPr>
              <p:cNvSpPr/>
              <p:nvPr/>
            </p:nvSpPr>
            <p:spPr>
              <a:xfrm flipV="1">
                <a:off x="4792358" y="3277875"/>
                <a:ext cx="200344" cy="121922"/>
              </a:xfrm>
              <a:custGeom>
                <a:avLst/>
                <a:gdLst>
                  <a:gd name="connsiteX0" fmla="*/ -3551 w 200344"/>
                  <a:gd name="connsiteY0" fmla="*/ 65874 h 121922"/>
                  <a:gd name="connsiteX1" fmla="*/ 85104 w 200344"/>
                  <a:gd name="connsiteY1" fmla="*/ 118338 h 121922"/>
                  <a:gd name="connsiteX2" fmla="*/ 196794 w 200344"/>
                  <a:gd name="connsiteY2" fmla="*/ 87821 h 121922"/>
                  <a:gd name="connsiteX3" fmla="*/ 195483 w 200344"/>
                  <a:gd name="connsiteY3" fmla="*/ 27661 h 121922"/>
                  <a:gd name="connsiteX4" fmla="*/ 7521 w 200344"/>
                  <a:gd name="connsiteY4" fmla="*/ -3585 h 121922"/>
                  <a:gd name="connsiteX5" fmla="*/ -3551 w 200344"/>
                  <a:gd name="connsiteY5" fmla="*/ 65874 h 12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344" h="121922">
                    <a:moveTo>
                      <a:pt x="-3551" y="65874"/>
                    </a:moveTo>
                    <a:lnTo>
                      <a:pt x="85104" y="118338"/>
                    </a:lnTo>
                    <a:lnTo>
                      <a:pt x="196794" y="87821"/>
                    </a:lnTo>
                    <a:lnTo>
                      <a:pt x="195483" y="27661"/>
                    </a:lnTo>
                    <a:lnTo>
                      <a:pt x="7521" y="-3585"/>
                    </a:lnTo>
                    <a:lnTo>
                      <a:pt x="-3551" y="65874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="" xmlns:a16="http://schemas.microsoft.com/office/drawing/2014/main" id="{DBA252E7-69A0-6B3F-B3C5-32DAC84DA49C}"/>
                  </a:ext>
                </a:extLst>
              </p:cNvPr>
              <p:cNvSpPr/>
              <p:nvPr/>
            </p:nvSpPr>
            <p:spPr>
              <a:xfrm flipV="1">
                <a:off x="3490173" y="2473824"/>
                <a:ext cx="319485" cy="418420"/>
              </a:xfrm>
              <a:custGeom>
                <a:avLst/>
                <a:gdLst>
                  <a:gd name="connsiteX0" fmla="*/ 285698 w 319485"/>
                  <a:gd name="connsiteY0" fmla="*/ 329463 h 418420"/>
                  <a:gd name="connsiteX1" fmla="*/ 1069 w 319485"/>
                  <a:gd name="connsiteY1" fmla="*/ 268180 h 418420"/>
                  <a:gd name="connsiteX2" fmla="*/ 120960 w 319485"/>
                  <a:gd name="connsiteY2" fmla="*/ 43874 h 418420"/>
                  <a:gd name="connsiteX3" fmla="*/ 146053 w 319485"/>
                  <a:gd name="connsiteY3" fmla="*/ -2634 h 418420"/>
                  <a:gd name="connsiteX4" fmla="*/ 207781 w 319485"/>
                  <a:gd name="connsiteY4" fmla="*/ 14266 h 418420"/>
                  <a:gd name="connsiteX5" fmla="*/ 217645 w 319485"/>
                  <a:gd name="connsiteY5" fmla="*/ 21687 h 418420"/>
                  <a:gd name="connsiteX6" fmla="*/ 216505 w 319485"/>
                  <a:gd name="connsiteY6" fmla="*/ 46651 h 418420"/>
                  <a:gd name="connsiteX7" fmla="*/ 247262 w 319485"/>
                  <a:gd name="connsiteY7" fmla="*/ 60269 h 418420"/>
                  <a:gd name="connsiteX8" fmla="*/ 316729 w 319485"/>
                  <a:gd name="connsiteY8" fmla="*/ 185310 h 418420"/>
                  <a:gd name="connsiteX9" fmla="*/ 285698 w 319485"/>
                  <a:gd name="connsiteY9" fmla="*/ 329463 h 4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485" h="418420">
                    <a:moveTo>
                      <a:pt x="285698" y="329463"/>
                    </a:moveTo>
                    <a:cubicBezTo>
                      <a:pt x="220070" y="480986"/>
                      <a:pt x="28810" y="409119"/>
                      <a:pt x="1069" y="268180"/>
                    </a:cubicBezTo>
                    <a:cubicBezTo>
                      <a:pt x="-14699" y="188027"/>
                      <a:pt x="24936" y="47285"/>
                      <a:pt x="120960" y="43874"/>
                    </a:cubicBezTo>
                    <a:cubicBezTo>
                      <a:pt x="125502" y="30180"/>
                      <a:pt x="133250" y="4325"/>
                      <a:pt x="146053" y="-2634"/>
                    </a:cubicBezTo>
                    <a:cubicBezTo>
                      <a:pt x="159919" y="-10167"/>
                      <a:pt x="194232" y="7727"/>
                      <a:pt x="207781" y="14266"/>
                    </a:cubicBezTo>
                    <a:cubicBezTo>
                      <a:pt x="211535" y="16083"/>
                      <a:pt x="215426" y="18156"/>
                      <a:pt x="217645" y="21687"/>
                    </a:cubicBezTo>
                    <a:cubicBezTo>
                      <a:pt x="220430" y="26109"/>
                      <a:pt x="218853" y="35922"/>
                      <a:pt x="216505" y="46651"/>
                    </a:cubicBezTo>
                    <a:cubicBezTo>
                      <a:pt x="226840" y="49727"/>
                      <a:pt x="237133" y="54201"/>
                      <a:pt x="247262" y="60269"/>
                    </a:cubicBezTo>
                    <a:cubicBezTo>
                      <a:pt x="289777" y="85729"/>
                      <a:pt x="313438" y="135802"/>
                      <a:pt x="316729" y="185310"/>
                    </a:cubicBezTo>
                    <a:cubicBezTo>
                      <a:pt x="320011" y="234827"/>
                      <a:pt x="305417" y="283923"/>
                      <a:pt x="285698" y="329463"/>
                    </a:cubicBez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="" xmlns:a16="http://schemas.microsoft.com/office/drawing/2014/main" id="{1875B658-341D-5332-CF94-B98875490EEA}"/>
                  </a:ext>
                </a:extLst>
              </p:cNvPr>
              <p:cNvSpPr/>
              <p:nvPr/>
            </p:nvSpPr>
            <p:spPr>
              <a:xfrm flipV="1">
                <a:off x="3312994" y="2347364"/>
                <a:ext cx="392361" cy="631854"/>
              </a:xfrm>
              <a:custGeom>
                <a:avLst/>
                <a:gdLst>
                  <a:gd name="connsiteX0" fmla="*/ 383294 w 392361"/>
                  <a:gd name="connsiteY0" fmla="*/ 575946 h 631854"/>
                  <a:gd name="connsiteX1" fmla="*/ 317418 w 392361"/>
                  <a:gd name="connsiteY1" fmla="*/ 445840 h 631854"/>
                  <a:gd name="connsiteX2" fmla="*/ 200585 w 392361"/>
                  <a:gd name="connsiteY2" fmla="*/ 209021 h 631854"/>
                  <a:gd name="connsiteX3" fmla="*/ 298521 w 392361"/>
                  <a:gd name="connsiteY3" fmla="*/ 40676 h 631854"/>
                  <a:gd name="connsiteX4" fmla="*/ 98228 w 392361"/>
                  <a:gd name="connsiteY4" fmla="*/ -4478 h 631854"/>
                  <a:gd name="connsiteX5" fmla="*/ 28393 w 392361"/>
                  <a:gd name="connsiteY5" fmla="*/ 460854 h 631854"/>
                  <a:gd name="connsiteX6" fmla="*/ 383294 w 392361"/>
                  <a:gd name="connsiteY6" fmla="*/ 575946 h 63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2361" h="631854">
                    <a:moveTo>
                      <a:pt x="383294" y="575946"/>
                    </a:moveTo>
                    <a:cubicBezTo>
                      <a:pt x="383294" y="575946"/>
                      <a:pt x="421721" y="494413"/>
                      <a:pt x="317418" y="445840"/>
                    </a:cubicBezTo>
                    <a:cubicBezTo>
                      <a:pt x="213115" y="397266"/>
                      <a:pt x="161233" y="295362"/>
                      <a:pt x="200585" y="209021"/>
                    </a:cubicBezTo>
                    <a:cubicBezTo>
                      <a:pt x="239938" y="122681"/>
                      <a:pt x="336066" y="74193"/>
                      <a:pt x="298521" y="40676"/>
                    </a:cubicBezTo>
                    <a:cubicBezTo>
                      <a:pt x="260977" y="7160"/>
                      <a:pt x="98228" y="-4478"/>
                      <a:pt x="98228" y="-4478"/>
                    </a:cubicBezTo>
                    <a:cubicBezTo>
                      <a:pt x="98228" y="-4478"/>
                      <a:pt x="-69183" y="293520"/>
                      <a:pt x="28393" y="460854"/>
                    </a:cubicBezTo>
                    <a:cubicBezTo>
                      <a:pt x="125968" y="628179"/>
                      <a:pt x="310879" y="674876"/>
                      <a:pt x="383294" y="575946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="" xmlns:a16="http://schemas.microsoft.com/office/drawing/2014/main" id="{1996BE82-5825-530C-A4D6-BB31A8F4D1EA}"/>
                  </a:ext>
                </a:extLst>
              </p:cNvPr>
              <p:cNvSpPr/>
              <p:nvPr/>
            </p:nvSpPr>
            <p:spPr>
              <a:xfrm flipV="1">
                <a:off x="8291150" y="1455773"/>
                <a:ext cx="313551" cy="758787"/>
              </a:xfrm>
              <a:custGeom>
                <a:avLst/>
                <a:gdLst>
                  <a:gd name="connsiteX0" fmla="*/ 235242 w 313551"/>
                  <a:gd name="connsiteY0" fmla="*/ 753214 h 758787"/>
                  <a:gd name="connsiteX1" fmla="*/ -7146 w 313551"/>
                  <a:gd name="connsiteY1" fmla="*/ 18003 h 758787"/>
                  <a:gd name="connsiteX2" fmla="*/ 134118 w 313551"/>
                  <a:gd name="connsiteY2" fmla="*/ -5573 h 758787"/>
                  <a:gd name="connsiteX3" fmla="*/ 306406 w 313551"/>
                  <a:gd name="connsiteY3" fmla="*/ 720958 h 758787"/>
                  <a:gd name="connsiteX4" fmla="*/ 235242 w 313551"/>
                  <a:gd name="connsiteY4" fmla="*/ 753214 h 75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551" h="758787">
                    <a:moveTo>
                      <a:pt x="235242" y="753214"/>
                    </a:moveTo>
                    <a:cubicBezTo>
                      <a:pt x="235242" y="753214"/>
                      <a:pt x="64600" y="558166"/>
                      <a:pt x="-7146" y="18003"/>
                    </a:cubicBezTo>
                    <a:lnTo>
                      <a:pt x="134118" y="-5573"/>
                    </a:lnTo>
                    <a:cubicBezTo>
                      <a:pt x="134118" y="-5573"/>
                      <a:pt x="166572" y="471319"/>
                      <a:pt x="306406" y="720958"/>
                    </a:cubicBezTo>
                    <a:lnTo>
                      <a:pt x="235242" y="753214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="" xmlns:a16="http://schemas.microsoft.com/office/drawing/2014/main" id="{8B70D128-810B-BF27-FFFD-8EC85C4DE78D}"/>
                  </a:ext>
                </a:extLst>
              </p:cNvPr>
              <p:cNvSpPr/>
              <p:nvPr/>
            </p:nvSpPr>
            <p:spPr>
              <a:xfrm flipV="1">
                <a:off x="8519528" y="770540"/>
                <a:ext cx="849960" cy="779458"/>
              </a:xfrm>
              <a:custGeom>
                <a:avLst/>
                <a:gdLst>
                  <a:gd name="connsiteX0" fmla="*/ 842312 w 849960"/>
                  <a:gd name="connsiteY0" fmla="*/ 772993 h 779458"/>
                  <a:gd name="connsiteX1" fmla="*/ 133607 w 849960"/>
                  <a:gd name="connsiteY1" fmla="*/ 573643 h 779458"/>
                  <a:gd name="connsiteX2" fmla="*/ 13844 w 849960"/>
                  <a:gd name="connsiteY2" fmla="*/ 41904 h 779458"/>
                  <a:gd name="connsiteX3" fmla="*/ 556338 w 849960"/>
                  <a:gd name="connsiteY3" fmla="*/ 94591 h 779458"/>
                  <a:gd name="connsiteX4" fmla="*/ 842312 w 849960"/>
                  <a:gd name="connsiteY4" fmla="*/ 772993 h 77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960" h="779458">
                    <a:moveTo>
                      <a:pt x="842312" y="772993"/>
                    </a:moveTo>
                    <a:cubicBezTo>
                      <a:pt x="842312" y="772993"/>
                      <a:pt x="349960" y="764560"/>
                      <a:pt x="133607" y="573643"/>
                    </a:cubicBezTo>
                    <a:cubicBezTo>
                      <a:pt x="-82747" y="382716"/>
                      <a:pt x="13844" y="41904"/>
                      <a:pt x="13844" y="41904"/>
                    </a:cubicBezTo>
                    <a:cubicBezTo>
                      <a:pt x="13844" y="41904"/>
                      <a:pt x="339985" y="-96336"/>
                      <a:pt x="556338" y="94591"/>
                    </a:cubicBezTo>
                    <a:cubicBezTo>
                      <a:pt x="772700" y="285509"/>
                      <a:pt x="842312" y="772993"/>
                      <a:pt x="842312" y="772993"/>
                    </a:cubicBezTo>
                  </a:path>
                </a:pathLst>
              </a:custGeom>
              <a:solidFill>
                <a:srgbClr val="76CC9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="" xmlns:a16="http://schemas.microsoft.com/office/drawing/2014/main" id="{B7812C63-38C2-83EF-70F1-1D27663AF4A7}"/>
                  </a:ext>
                </a:extLst>
              </p:cNvPr>
              <p:cNvSpPr/>
              <p:nvPr/>
            </p:nvSpPr>
            <p:spPr>
              <a:xfrm flipV="1">
                <a:off x="8530033" y="1042023"/>
                <a:ext cx="531816" cy="476969"/>
              </a:xfrm>
              <a:custGeom>
                <a:avLst/>
                <a:gdLst>
                  <a:gd name="connsiteX0" fmla="*/ 3489 w 531816"/>
                  <a:gd name="connsiteY0" fmla="*/ 11056 h 476969"/>
                  <a:gd name="connsiteX1" fmla="*/ 53682 w 531816"/>
                  <a:gd name="connsiteY1" fmla="*/ -6307 h 476969"/>
                  <a:gd name="connsiteX2" fmla="*/ 524318 w 531816"/>
                  <a:gd name="connsiteY2" fmla="*/ 470663 h 476969"/>
                  <a:gd name="connsiteX3" fmla="*/ -7498 w 531816"/>
                  <a:gd name="connsiteY3" fmla="*/ 63023 h 476969"/>
                  <a:gd name="connsiteX4" fmla="*/ 3489 w 531816"/>
                  <a:gd name="connsiteY4" fmla="*/ 11056 h 47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16" h="476969">
                    <a:moveTo>
                      <a:pt x="3489" y="11056"/>
                    </a:moveTo>
                    <a:cubicBezTo>
                      <a:pt x="3489" y="11056"/>
                      <a:pt x="22308" y="3120"/>
                      <a:pt x="53682" y="-6307"/>
                    </a:cubicBezTo>
                    <a:lnTo>
                      <a:pt x="524318" y="470663"/>
                    </a:lnTo>
                    <a:lnTo>
                      <a:pt x="-7498" y="63023"/>
                    </a:lnTo>
                    <a:cubicBezTo>
                      <a:pt x="-2048" y="30715"/>
                      <a:pt x="3489" y="11056"/>
                      <a:pt x="3489" y="11056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="" xmlns:a16="http://schemas.microsoft.com/office/drawing/2014/main" id="{9AB58EF3-C912-B0B9-5CAA-F34F045FAA9F}"/>
                  </a:ext>
                </a:extLst>
              </p:cNvPr>
              <p:cNvSpPr/>
              <p:nvPr/>
            </p:nvSpPr>
            <p:spPr>
              <a:xfrm flipV="1">
                <a:off x="7780621" y="967354"/>
                <a:ext cx="697581" cy="756679"/>
              </a:xfrm>
              <a:custGeom>
                <a:avLst/>
                <a:gdLst>
                  <a:gd name="connsiteX0" fmla="*/ -6824 w 697581"/>
                  <a:gd name="connsiteY0" fmla="*/ 750459 h 756679"/>
                  <a:gd name="connsiteX1" fmla="*/ 173485 w 697581"/>
                  <a:gd name="connsiteY1" fmla="*/ 118642 h 756679"/>
                  <a:gd name="connsiteX2" fmla="*/ 648441 w 697581"/>
                  <a:gd name="connsiteY2" fmla="*/ 13559 h 756679"/>
                  <a:gd name="connsiteX3" fmla="*/ 599584 w 697581"/>
                  <a:gd name="connsiteY3" fmla="*/ 497539 h 756679"/>
                  <a:gd name="connsiteX4" fmla="*/ -6824 w 697581"/>
                  <a:gd name="connsiteY4" fmla="*/ 750459 h 7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581" h="756679">
                    <a:moveTo>
                      <a:pt x="-6824" y="750459"/>
                    </a:moveTo>
                    <a:cubicBezTo>
                      <a:pt x="-6824" y="750459"/>
                      <a:pt x="2363" y="311077"/>
                      <a:pt x="173485" y="118642"/>
                    </a:cubicBezTo>
                    <a:cubicBezTo>
                      <a:pt x="344606" y="-73793"/>
                      <a:pt x="648441" y="13559"/>
                      <a:pt x="648441" y="13559"/>
                    </a:cubicBezTo>
                    <a:cubicBezTo>
                      <a:pt x="648441" y="13559"/>
                      <a:pt x="770706" y="305104"/>
                      <a:pt x="599584" y="497539"/>
                    </a:cubicBezTo>
                    <a:cubicBezTo>
                      <a:pt x="428462" y="689973"/>
                      <a:pt x="-6824" y="750459"/>
                      <a:pt x="-6824" y="750459"/>
                    </a:cubicBezTo>
                  </a:path>
                </a:pathLst>
              </a:custGeom>
              <a:solidFill>
                <a:srgbClr val="76CC9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="" xmlns:a16="http://schemas.microsoft.com/office/drawing/2014/main" id="{5CF379D4-FB6E-631A-65A5-4EB30121626E}"/>
                  </a:ext>
                </a:extLst>
              </p:cNvPr>
              <p:cNvSpPr/>
              <p:nvPr/>
            </p:nvSpPr>
            <p:spPr>
              <a:xfrm flipV="1">
                <a:off x="8023944" y="1240997"/>
                <a:ext cx="427264" cy="473232"/>
              </a:xfrm>
              <a:custGeom>
                <a:avLst/>
                <a:gdLst>
                  <a:gd name="connsiteX0" fmla="*/ 405009 w 427264"/>
                  <a:gd name="connsiteY0" fmla="*/ 3938 h 473232"/>
                  <a:gd name="connsiteX1" fmla="*/ 420331 w 427264"/>
                  <a:gd name="connsiteY1" fmla="*/ 48792 h 473232"/>
                  <a:gd name="connsiteX2" fmla="*/ -6934 w 427264"/>
                  <a:gd name="connsiteY2" fmla="*/ 467187 h 473232"/>
                  <a:gd name="connsiteX3" fmla="*/ 358671 w 427264"/>
                  <a:gd name="connsiteY3" fmla="*/ -6046 h 473232"/>
                  <a:gd name="connsiteX4" fmla="*/ 405009 w 427264"/>
                  <a:gd name="connsiteY4" fmla="*/ 3938 h 47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264" h="473232">
                    <a:moveTo>
                      <a:pt x="405009" y="3938"/>
                    </a:moveTo>
                    <a:cubicBezTo>
                      <a:pt x="405009" y="3938"/>
                      <a:pt x="412018" y="20760"/>
                      <a:pt x="420331" y="48792"/>
                    </a:cubicBezTo>
                    <a:lnTo>
                      <a:pt x="-6934" y="467187"/>
                    </a:lnTo>
                    <a:lnTo>
                      <a:pt x="358671" y="-6046"/>
                    </a:lnTo>
                    <a:cubicBezTo>
                      <a:pt x="387475" y="-1067"/>
                      <a:pt x="405009" y="3938"/>
                      <a:pt x="405009" y="3938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="" xmlns:a16="http://schemas.microsoft.com/office/drawing/2014/main" id="{D95990B7-FDD3-2D82-F652-1C4D0E19E5C2}"/>
                  </a:ext>
                </a:extLst>
              </p:cNvPr>
              <p:cNvSpPr/>
              <p:nvPr/>
            </p:nvSpPr>
            <p:spPr>
              <a:xfrm flipV="1">
                <a:off x="8541020" y="1105045"/>
                <a:ext cx="744741" cy="451464"/>
              </a:xfrm>
              <a:custGeom>
                <a:avLst/>
                <a:gdLst>
                  <a:gd name="connsiteX0" fmla="*/ -7617 w 744741"/>
                  <a:gd name="connsiteY0" fmla="*/ 48640 h 451464"/>
                  <a:gd name="connsiteX1" fmla="*/ 737125 w 744741"/>
                  <a:gd name="connsiteY1" fmla="*/ 445224 h 451464"/>
                  <a:gd name="connsiteX2" fmla="*/ -7617 w 744741"/>
                  <a:gd name="connsiteY2" fmla="*/ 48640 h 45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4741" h="451464">
                    <a:moveTo>
                      <a:pt x="-7617" y="48640"/>
                    </a:moveTo>
                    <a:cubicBezTo>
                      <a:pt x="-7617" y="48640"/>
                      <a:pt x="526128" y="55419"/>
                      <a:pt x="737125" y="445224"/>
                    </a:cubicBezTo>
                    <a:cubicBezTo>
                      <a:pt x="737125" y="445224"/>
                      <a:pt x="582568" y="-193731"/>
                      <a:pt x="-7617" y="48640"/>
                    </a:cubicBezTo>
                  </a:path>
                </a:pathLst>
              </a:custGeom>
              <a:solidFill>
                <a:srgbClr val="63BA8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="" xmlns:a16="http://schemas.microsoft.com/office/drawing/2014/main" id="{A368F57A-4F5F-5A30-17CA-BFBB33999FDA}"/>
                  </a:ext>
                </a:extLst>
              </p:cNvPr>
              <p:cNvSpPr/>
              <p:nvPr/>
            </p:nvSpPr>
            <p:spPr>
              <a:xfrm flipV="1">
                <a:off x="6802447" y="5666339"/>
                <a:ext cx="204321" cy="222103"/>
              </a:xfrm>
              <a:custGeom>
                <a:avLst/>
                <a:gdLst>
                  <a:gd name="connsiteX0" fmla="*/ 189849 w 204321"/>
                  <a:gd name="connsiteY0" fmla="*/ 153623 h 222103"/>
                  <a:gd name="connsiteX1" fmla="*/ 198736 w 204321"/>
                  <a:gd name="connsiteY1" fmla="*/ 85518 h 222103"/>
                  <a:gd name="connsiteX2" fmla="*/ 71414 w 204321"/>
                  <a:gd name="connsiteY2" fmla="*/ -360 h 222103"/>
                  <a:gd name="connsiteX3" fmla="*/ -5586 w 204321"/>
                  <a:gd name="connsiteY3" fmla="*/ 58866 h 222103"/>
                  <a:gd name="connsiteX4" fmla="*/ 53641 w 204321"/>
                  <a:gd name="connsiteY4" fmla="*/ 135857 h 222103"/>
                  <a:gd name="connsiteX5" fmla="*/ 180970 w 204321"/>
                  <a:gd name="connsiteY5" fmla="*/ 221744 h 222103"/>
                  <a:gd name="connsiteX6" fmla="*/ 189849 w 204321"/>
                  <a:gd name="connsiteY6" fmla="*/ 153623 h 22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21" h="222103">
                    <a:moveTo>
                      <a:pt x="189849" y="153623"/>
                    </a:moveTo>
                    <a:lnTo>
                      <a:pt x="198736" y="85518"/>
                    </a:lnTo>
                    <a:lnTo>
                      <a:pt x="71414" y="-360"/>
                    </a:lnTo>
                    <a:lnTo>
                      <a:pt x="-5586" y="58866"/>
                    </a:lnTo>
                    <a:lnTo>
                      <a:pt x="53641" y="135857"/>
                    </a:lnTo>
                    <a:lnTo>
                      <a:pt x="180970" y="221744"/>
                    </a:lnTo>
                    <a:lnTo>
                      <a:pt x="189849" y="153623"/>
                    </a:lnTo>
                  </a:path>
                </a:pathLst>
              </a:custGeom>
              <a:solidFill>
                <a:srgbClr val="353A49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="" xmlns:a16="http://schemas.microsoft.com/office/drawing/2014/main" id="{63EFE5B4-87CE-CFB8-33D8-6BEADE71D718}"/>
                  </a:ext>
                </a:extLst>
              </p:cNvPr>
              <p:cNvSpPr/>
              <p:nvPr/>
            </p:nvSpPr>
            <p:spPr>
              <a:xfrm flipV="1">
                <a:off x="6444830" y="3644114"/>
                <a:ext cx="573851" cy="2112113"/>
              </a:xfrm>
              <a:custGeom>
                <a:avLst/>
                <a:gdLst>
                  <a:gd name="connsiteX0" fmla="*/ 551909 w 573851"/>
                  <a:gd name="connsiteY0" fmla="*/ 42864 h 2112113"/>
                  <a:gd name="connsiteX1" fmla="*/ 451959 w 573851"/>
                  <a:gd name="connsiteY1" fmla="*/ 911516 h 2112113"/>
                  <a:gd name="connsiteX2" fmla="*/ 568440 w 573851"/>
                  <a:gd name="connsiteY2" fmla="*/ 1884395 h 2112113"/>
                  <a:gd name="connsiteX3" fmla="*/ 541454 w 573851"/>
                  <a:gd name="connsiteY3" fmla="*/ 2091252 h 2112113"/>
                  <a:gd name="connsiteX4" fmla="*/ 13023 w 573851"/>
                  <a:gd name="connsiteY4" fmla="*/ 2110329 h 2112113"/>
                  <a:gd name="connsiteX5" fmla="*/ -5411 w 573851"/>
                  <a:gd name="connsiteY5" fmla="*/ 1773544 h 2112113"/>
                  <a:gd name="connsiteX6" fmla="*/ 84915 w 573851"/>
                  <a:gd name="connsiteY6" fmla="*/ 909494 h 2112113"/>
                  <a:gd name="connsiteX7" fmla="*/ 420337 w 573851"/>
                  <a:gd name="connsiteY7" fmla="*/ -1784 h 2112113"/>
                  <a:gd name="connsiteX8" fmla="*/ 551909 w 573851"/>
                  <a:gd name="connsiteY8" fmla="*/ 42864 h 211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851" h="2112113">
                    <a:moveTo>
                      <a:pt x="551909" y="42864"/>
                    </a:moveTo>
                    <a:lnTo>
                      <a:pt x="451959" y="911516"/>
                    </a:lnTo>
                    <a:lnTo>
                      <a:pt x="568440" y="1884395"/>
                    </a:lnTo>
                    <a:lnTo>
                      <a:pt x="541454" y="2091252"/>
                    </a:lnTo>
                    <a:lnTo>
                      <a:pt x="13023" y="2110329"/>
                    </a:lnTo>
                    <a:lnTo>
                      <a:pt x="-5411" y="1773544"/>
                    </a:lnTo>
                    <a:lnTo>
                      <a:pt x="84915" y="909494"/>
                    </a:lnTo>
                    <a:lnTo>
                      <a:pt x="420337" y="-1784"/>
                    </a:lnTo>
                    <a:lnTo>
                      <a:pt x="551909" y="42864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="" xmlns:a16="http://schemas.microsoft.com/office/drawing/2014/main" id="{453F771C-6AA5-91A5-10FC-5A73DC60E55B}"/>
                  </a:ext>
                </a:extLst>
              </p:cNvPr>
              <p:cNvSpPr/>
              <p:nvPr/>
            </p:nvSpPr>
            <p:spPr>
              <a:xfrm flipV="1">
                <a:off x="6075745" y="3656909"/>
                <a:ext cx="535201" cy="2090422"/>
              </a:xfrm>
              <a:custGeom>
                <a:avLst/>
                <a:gdLst>
                  <a:gd name="connsiteX0" fmla="*/ -5018 w 535201"/>
                  <a:gd name="connsiteY0" fmla="*/ 2003346 h 2090422"/>
                  <a:gd name="connsiteX1" fmla="*/ -4769 w 535201"/>
                  <a:gd name="connsiteY1" fmla="*/ 1126570 h 2090422"/>
                  <a:gd name="connsiteX2" fmla="*/ 173834 w 535201"/>
                  <a:gd name="connsiteY2" fmla="*/ -1782 h 2090422"/>
                  <a:gd name="connsiteX3" fmla="*/ 300855 w 535201"/>
                  <a:gd name="connsiteY3" fmla="*/ -273 h 2090422"/>
                  <a:gd name="connsiteX4" fmla="*/ 368720 w 535201"/>
                  <a:gd name="connsiteY4" fmla="*/ 1043631 h 2090422"/>
                  <a:gd name="connsiteX5" fmla="*/ 530183 w 535201"/>
                  <a:gd name="connsiteY5" fmla="*/ 2088641 h 2090422"/>
                  <a:gd name="connsiteX6" fmla="*/ -5018 w 535201"/>
                  <a:gd name="connsiteY6" fmla="*/ 2003346 h 209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201" h="2090422">
                    <a:moveTo>
                      <a:pt x="-5018" y="2003346"/>
                    </a:moveTo>
                    <a:lnTo>
                      <a:pt x="-4769" y="1126570"/>
                    </a:lnTo>
                    <a:lnTo>
                      <a:pt x="173834" y="-1782"/>
                    </a:lnTo>
                    <a:lnTo>
                      <a:pt x="300855" y="-273"/>
                    </a:lnTo>
                    <a:lnTo>
                      <a:pt x="368720" y="1043631"/>
                    </a:lnTo>
                    <a:lnTo>
                      <a:pt x="530183" y="2088641"/>
                    </a:lnTo>
                    <a:lnTo>
                      <a:pt x="-5018" y="2003346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="" xmlns:a16="http://schemas.microsoft.com/office/drawing/2014/main" id="{7010573F-C6BF-9109-9CA0-18BAED692E68}"/>
                  </a:ext>
                </a:extLst>
              </p:cNvPr>
              <p:cNvSpPr/>
              <p:nvPr/>
            </p:nvSpPr>
            <p:spPr>
              <a:xfrm flipV="1">
                <a:off x="6175472" y="5730707"/>
                <a:ext cx="206043" cy="138993"/>
              </a:xfrm>
              <a:custGeom>
                <a:avLst/>
                <a:gdLst>
                  <a:gd name="connsiteX0" fmla="*/ 201092 w 206043"/>
                  <a:gd name="connsiteY0" fmla="*/ 69977 h 138993"/>
                  <a:gd name="connsiteX1" fmla="*/ 64549 w 206043"/>
                  <a:gd name="connsiteY1" fmla="*/ -329 h 138993"/>
                  <a:gd name="connsiteX2" fmla="*/ -4952 w 206043"/>
                  <a:gd name="connsiteY2" fmla="*/ 67535 h 138993"/>
                  <a:gd name="connsiteX3" fmla="*/ 62912 w 206043"/>
                  <a:gd name="connsiteY3" fmla="*/ 137027 h 138993"/>
                  <a:gd name="connsiteX4" fmla="*/ 200286 w 206043"/>
                  <a:gd name="connsiteY4" fmla="*/ 138664 h 138993"/>
                  <a:gd name="connsiteX5" fmla="*/ 201092 w 206043"/>
                  <a:gd name="connsiteY5" fmla="*/ 69977 h 13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43" h="138993">
                    <a:moveTo>
                      <a:pt x="201092" y="69977"/>
                    </a:moveTo>
                    <a:lnTo>
                      <a:pt x="64549" y="-329"/>
                    </a:lnTo>
                    <a:lnTo>
                      <a:pt x="-4952" y="67535"/>
                    </a:lnTo>
                    <a:lnTo>
                      <a:pt x="62912" y="137027"/>
                    </a:lnTo>
                    <a:lnTo>
                      <a:pt x="200286" y="138664"/>
                    </a:lnTo>
                    <a:lnTo>
                      <a:pt x="201092" y="69977"/>
                    </a:lnTo>
                  </a:path>
                </a:pathLst>
              </a:custGeom>
              <a:solidFill>
                <a:srgbClr val="353A49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="" xmlns:a16="http://schemas.microsoft.com/office/drawing/2014/main" id="{64642B19-E989-8364-894B-D37E42817350}"/>
                  </a:ext>
                </a:extLst>
              </p:cNvPr>
              <p:cNvSpPr/>
              <p:nvPr/>
            </p:nvSpPr>
            <p:spPr>
              <a:xfrm flipV="1">
                <a:off x="5857738" y="2676988"/>
                <a:ext cx="1216879" cy="1553770"/>
              </a:xfrm>
              <a:custGeom>
                <a:avLst/>
                <a:gdLst>
                  <a:gd name="connsiteX0" fmla="*/ 1210793 w 1216879"/>
                  <a:gd name="connsiteY0" fmla="*/ 188804 h 1553770"/>
                  <a:gd name="connsiteX1" fmla="*/ 1207023 w 1216879"/>
                  <a:gd name="connsiteY1" fmla="*/ 269814 h 1553770"/>
                  <a:gd name="connsiteX2" fmla="*/ 1181887 w 1216879"/>
                  <a:gd name="connsiteY2" fmla="*/ 574590 h 1553770"/>
                  <a:gd name="connsiteX3" fmla="*/ 1139741 w 1216879"/>
                  <a:gd name="connsiteY3" fmla="*/ 980448 h 1553770"/>
                  <a:gd name="connsiteX4" fmla="*/ 1049389 w 1216879"/>
                  <a:gd name="connsiteY4" fmla="*/ 1309460 h 1553770"/>
                  <a:gd name="connsiteX5" fmla="*/ 641064 w 1216879"/>
                  <a:gd name="connsiteY5" fmla="*/ 1547169 h 1553770"/>
                  <a:gd name="connsiteX6" fmla="*/ 324170 w 1216879"/>
                  <a:gd name="connsiteY6" fmla="*/ 1361950 h 1553770"/>
                  <a:gd name="connsiteX7" fmla="*/ 309687 w 1216879"/>
                  <a:gd name="connsiteY7" fmla="*/ 1268787 h 1553770"/>
                  <a:gd name="connsiteX8" fmla="*/ 293062 w 1216879"/>
                  <a:gd name="connsiteY8" fmla="*/ 1178059 h 1553770"/>
                  <a:gd name="connsiteX9" fmla="*/ 276788 w 1216879"/>
                  <a:gd name="connsiteY9" fmla="*/ 1107307 h 1553770"/>
                  <a:gd name="connsiteX10" fmla="*/ 276796 w 1216879"/>
                  <a:gd name="connsiteY10" fmla="*/ 1107315 h 1553770"/>
                  <a:gd name="connsiteX11" fmla="*/ 101775 w 1216879"/>
                  <a:gd name="connsiteY11" fmla="*/ 522100 h 1553770"/>
                  <a:gd name="connsiteX12" fmla="*/ 129738 w 1216879"/>
                  <a:gd name="connsiteY12" fmla="*/ 188984 h 1553770"/>
                  <a:gd name="connsiteX13" fmla="*/ 260625 w 1216879"/>
                  <a:gd name="connsiteY13" fmla="*/ 155090 h 1553770"/>
                  <a:gd name="connsiteX14" fmla="*/ 560619 w 1216879"/>
                  <a:gd name="connsiteY14" fmla="*/ 176909 h 1553770"/>
                  <a:gd name="connsiteX15" fmla="*/ 841006 w 1216879"/>
                  <a:gd name="connsiteY15" fmla="*/ 151328 h 1553770"/>
                  <a:gd name="connsiteX16" fmla="*/ 1020955 w 1216879"/>
                  <a:gd name="connsiteY16" fmla="*/ 97535 h 1553770"/>
                  <a:gd name="connsiteX17" fmla="*/ 1165210 w 1216879"/>
                  <a:gd name="connsiteY17" fmla="*/ 1374 h 1553770"/>
                  <a:gd name="connsiteX18" fmla="*/ 1181578 w 1216879"/>
                  <a:gd name="connsiteY18" fmla="*/ -3288 h 1553770"/>
                  <a:gd name="connsiteX19" fmla="*/ 1210793 w 1216879"/>
                  <a:gd name="connsiteY19" fmla="*/ 188804 h 15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6879" h="1553770">
                    <a:moveTo>
                      <a:pt x="1210793" y="188804"/>
                    </a:moveTo>
                    <a:cubicBezTo>
                      <a:pt x="1209516" y="226794"/>
                      <a:pt x="1207348" y="258493"/>
                      <a:pt x="1207023" y="269814"/>
                    </a:cubicBezTo>
                    <a:cubicBezTo>
                      <a:pt x="1204108" y="371735"/>
                      <a:pt x="1194836" y="473407"/>
                      <a:pt x="1181887" y="574590"/>
                    </a:cubicBezTo>
                    <a:cubicBezTo>
                      <a:pt x="1170275" y="665250"/>
                      <a:pt x="1155424" y="890353"/>
                      <a:pt x="1139741" y="980448"/>
                    </a:cubicBezTo>
                    <a:cubicBezTo>
                      <a:pt x="1126783" y="1054842"/>
                      <a:pt x="1081783" y="1240498"/>
                      <a:pt x="1049389" y="1309460"/>
                    </a:cubicBezTo>
                    <a:cubicBezTo>
                      <a:pt x="968842" y="1480958"/>
                      <a:pt x="993591" y="1496864"/>
                      <a:pt x="641064" y="1547169"/>
                    </a:cubicBezTo>
                    <a:cubicBezTo>
                      <a:pt x="486568" y="1569219"/>
                      <a:pt x="450240" y="1472886"/>
                      <a:pt x="324170" y="1361950"/>
                    </a:cubicBezTo>
                    <a:cubicBezTo>
                      <a:pt x="311735" y="1351014"/>
                      <a:pt x="312550" y="1286012"/>
                      <a:pt x="309687" y="1268787"/>
                    </a:cubicBezTo>
                    <a:cubicBezTo>
                      <a:pt x="304657" y="1238467"/>
                      <a:pt x="299258" y="1208190"/>
                      <a:pt x="293062" y="1178059"/>
                    </a:cubicBezTo>
                    <a:cubicBezTo>
                      <a:pt x="288194" y="1154380"/>
                      <a:pt x="282821" y="1130762"/>
                      <a:pt x="276788" y="1107307"/>
                    </a:cubicBezTo>
                    <a:lnTo>
                      <a:pt x="276796" y="1107315"/>
                    </a:lnTo>
                    <a:cubicBezTo>
                      <a:pt x="276796" y="1107315"/>
                      <a:pt x="171688" y="624689"/>
                      <a:pt x="101775" y="522100"/>
                    </a:cubicBezTo>
                    <a:cubicBezTo>
                      <a:pt x="31863" y="419511"/>
                      <a:pt x="-112701" y="276002"/>
                      <a:pt x="129738" y="188984"/>
                    </a:cubicBezTo>
                    <a:cubicBezTo>
                      <a:pt x="172690" y="175186"/>
                      <a:pt x="215925" y="162066"/>
                      <a:pt x="260625" y="155090"/>
                    </a:cubicBezTo>
                    <a:cubicBezTo>
                      <a:pt x="260625" y="155090"/>
                      <a:pt x="458716" y="177483"/>
                      <a:pt x="560619" y="176909"/>
                    </a:cubicBezTo>
                    <a:cubicBezTo>
                      <a:pt x="654467" y="176386"/>
                      <a:pt x="748718" y="167062"/>
                      <a:pt x="841006" y="151328"/>
                    </a:cubicBezTo>
                    <a:cubicBezTo>
                      <a:pt x="902726" y="141130"/>
                      <a:pt x="965705" y="126261"/>
                      <a:pt x="1020955" y="97535"/>
                    </a:cubicBezTo>
                    <a:cubicBezTo>
                      <a:pt x="1073650" y="70138"/>
                      <a:pt x="1111726" y="29748"/>
                      <a:pt x="1165210" y="1374"/>
                    </a:cubicBezTo>
                    <a:cubicBezTo>
                      <a:pt x="1170267" y="-1317"/>
                      <a:pt x="1175828" y="-4103"/>
                      <a:pt x="1181578" y="-3288"/>
                    </a:cubicBezTo>
                    <a:cubicBezTo>
                      <a:pt x="1212259" y="1022"/>
                      <a:pt x="1213493" y="108839"/>
                      <a:pt x="1210793" y="188804"/>
                    </a:cubicBezTo>
                  </a:path>
                </a:pathLst>
              </a:custGeom>
              <a:solidFill>
                <a:srgbClr val="D34E4E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="" xmlns:a16="http://schemas.microsoft.com/office/drawing/2014/main" id="{8ADC88DF-3EEF-2DB4-6605-F4335E961C1F}"/>
                  </a:ext>
                </a:extLst>
              </p:cNvPr>
              <p:cNvSpPr/>
              <p:nvPr/>
            </p:nvSpPr>
            <p:spPr>
              <a:xfrm flipV="1">
                <a:off x="6345619" y="2305878"/>
                <a:ext cx="346708" cy="429741"/>
              </a:xfrm>
              <a:custGeom>
                <a:avLst/>
                <a:gdLst>
                  <a:gd name="connsiteX0" fmla="*/ 152821 w 346708"/>
                  <a:gd name="connsiteY0" fmla="*/ 2394 h 429741"/>
                  <a:gd name="connsiteX1" fmla="*/ 256344 w 346708"/>
                  <a:gd name="connsiteY1" fmla="*/ 7801 h 429741"/>
                  <a:gd name="connsiteX2" fmla="*/ 270964 w 346708"/>
                  <a:gd name="connsiteY2" fmla="*/ 29268 h 429741"/>
                  <a:gd name="connsiteX3" fmla="*/ 264408 w 346708"/>
                  <a:gd name="connsiteY3" fmla="*/ 108728 h 429741"/>
                  <a:gd name="connsiteX4" fmla="*/ 340799 w 346708"/>
                  <a:gd name="connsiteY4" fmla="*/ 172067 h 429741"/>
                  <a:gd name="connsiteX5" fmla="*/ 338803 w 346708"/>
                  <a:gd name="connsiteY5" fmla="*/ 204735 h 429741"/>
                  <a:gd name="connsiteX6" fmla="*/ 315399 w 346708"/>
                  <a:gd name="connsiteY6" fmla="*/ 338681 h 429741"/>
                  <a:gd name="connsiteX7" fmla="*/ 301404 w 346708"/>
                  <a:gd name="connsiteY7" fmla="*/ 383235 h 429741"/>
                  <a:gd name="connsiteX8" fmla="*/ 230883 w 346708"/>
                  <a:gd name="connsiteY8" fmla="*/ 421191 h 429741"/>
                  <a:gd name="connsiteX9" fmla="*/ 32818 w 346708"/>
                  <a:gd name="connsiteY9" fmla="*/ 372549 h 429741"/>
                  <a:gd name="connsiteX10" fmla="*/ -570 w 346708"/>
                  <a:gd name="connsiteY10" fmla="*/ 328346 h 429741"/>
                  <a:gd name="connsiteX11" fmla="*/ 4461 w 346708"/>
                  <a:gd name="connsiteY11" fmla="*/ 243453 h 429741"/>
                  <a:gd name="connsiteX12" fmla="*/ 24865 w 346708"/>
                  <a:gd name="connsiteY12" fmla="*/ 166342 h 429741"/>
                  <a:gd name="connsiteX13" fmla="*/ 72479 w 346708"/>
                  <a:gd name="connsiteY13" fmla="*/ 92136 h 429741"/>
                  <a:gd name="connsiteX14" fmla="*/ 119202 w 346708"/>
                  <a:gd name="connsiteY14" fmla="*/ 79342 h 429741"/>
                  <a:gd name="connsiteX15" fmla="*/ 152821 w 346708"/>
                  <a:gd name="connsiteY15" fmla="*/ 2394 h 42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6708" h="429741">
                    <a:moveTo>
                      <a:pt x="152821" y="2394"/>
                    </a:moveTo>
                    <a:cubicBezTo>
                      <a:pt x="170620" y="-6356"/>
                      <a:pt x="212595" y="-9433"/>
                      <a:pt x="256344" y="7801"/>
                    </a:cubicBezTo>
                    <a:cubicBezTo>
                      <a:pt x="265162" y="11272"/>
                      <a:pt x="271101" y="19790"/>
                      <a:pt x="270964" y="29268"/>
                    </a:cubicBezTo>
                    <a:cubicBezTo>
                      <a:pt x="270561" y="55860"/>
                      <a:pt x="268376" y="82427"/>
                      <a:pt x="264408" y="108728"/>
                    </a:cubicBezTo>
                    <a:cubicBezTo>
                      <a:pt x="297231" y="120331"/>
                      <a:pt x="335144" y="137719"/>
                      <a:pt x="340799" y="172067"/>
                    </a:cubicBezTo>
                    <a:cubicBezTo>
                      <a:pt x="342582" y="182882"/>
                      <a:pt x="340688" y="193929"/>
                      <a:pt x="338803" y="204735"/>
                    </a:cubicBezTo>
                    <a:cubicBezTo>
                      <a:pt x="330995" y="249384"/>
                      <a:pt x="323197" y="294032"/>
                      <a:pt x="315399" y="338681"/>
                    </a:cubicBezTo>
                    <a:cubicBezTo>
                      <a:pt x="312708" y="354124"/>
                      <a:pt x="309837" y="370012"/>
                      <a:pt x="301404" y="383235"/>
                    </a:cubicBezTo>
                    <a:cubicBezTo>
                      <a:pt x="286621" y="406434"/>
                      <a:pt x="257998" y="416538"/>
                      <a:pt x="230883" y="421191"/>
                    </a:cubicBezTo>
                    <a:cubicBezTo>
                      <a:pt x="161699" y="433069"/>
                      <a:pt x="86362" y="417943"/>
                      <a:pt x="32818" y="372549"/>
                    </a:cubicBezTo>
                    <a:cubicBezTo>
                      <a:pt x="18566" y="360466"/>
                      <a:pt x="5686" y="345948"/>
                      <a:pt x="-570" y="328346"/>
                    </a:cubicBezTo>
                    <a:cubicBezTo>
                      <a:pt x="-10219" y="301205"/>
                      <a:pt x="-2910" y="271305"/>
                      <a:pt x="4461" y="243453"/>
                    </a:cubicBezTo>
                    <a:cubicBezTo>
                      <a:pt x="11265" y="217752"/>
                      <a:pt x="18069" y="192043"/>
                      <a:pt x="24865" y="166342"/>
                    </a:cubicBezTo>
                    <a:cubicBezTo>
                      <a:pt x="32689" y="136777"/>
                      <a:pt x="43959" y="103174"/>
                      <a:pt x="72479" y="92136"/>
                    </a:cubicBezTo>
                    <a:cubicBezTo>
                      <a:pt x="87622" y="86275"/>
                      <a:pt x="105481" y="88031"/>
                      <a:pt x="119202" y="79342"/>
                    </a:cubicBezTo>
                    <a:cubicBezTo>
                      <a:pt x="143394" y="64027"/>
                      <a:pt x="140206" y="28094"/>
                      <a:pt x="152821" y="2394"/>
                    </a:cubicBez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="" xmlns:a16="http://schemas.microsoft.com/office/drawing/2014/main" id="{A9A17C2B-2DC0-6BB5-2796-8A0B77A45301}"/>
                  </a:ext>
                </a:extLst>
              </p:cNvPr>
              <p:cNvSpPr/>
              <p:nvPr/>
            </p:nvSpPr>
            <p:spPr>
              <a:xfrm flipV="1">
                <a:off x="6014194" y="2067037"/>
                <a:ext cx="822405" cy="520035"/>
              </a:xfrm>
              <a:custGeom>
                <a:avLst/>
                <a:gdLst>
                  <a:gd name="connsiteX0" fmla="*/ 84336 w 822405"/>
                  <a:gd name="connsiteY0" fmla="*/ 298260 h 520035"/>
                  <a:gd name="connsiteX1" fmla="*/ 61978 w 822405"/>
                  <a:gd name="connsiteY1" fmla="*/ 330225 h 520035"/>
                  <a:gd name="connsiteX2" fmla="*/ 7996 w 822405"/>
                  <a:gd name="connsiteY2" fmla="*/ 395004 h 520035"/>
                  <a:gd name="connsiteX3" fmla="*/ 5674 w 822405"/>
                  <a:gd name="connsiteY3" fmla="*/ 474506 h 520035"/>
                  <a:gd name="connsiteX4" fmla="*/ 52045 w 822405"/>
                  <a:gd name="connsiteY4" fmla="*/ 501364 h 520035"/>
                  <a:gd name="connsiteX5" fmla="*/ 229466 w 822405"/>
                  <a:gd name="connsiteY5" fmla="*/ 504972 h 520035"/>
                  <a:gd name="connsiteX6" fmla="*/ 389849 w 822405"/>
                  <a:gd name="connsiteY6" fmla="*/ 488689 h 520035"/>
                  <a:gd name="connsiteX7" fmla="*/ 534508 w 822405"/>
                  <a:gd name="connsiteY7" fmla="*/ 481036 h 520035"/>
                  <a:gd name="connsiteX8" fmla="*/ 726591 w 822405"/>
                  <a:gd name="connsiteY8" fmla="*/ 425547 h 520035"/>
                  <a:gd name="connsiteX9" fmla="*/ 780770 w 822405"/>
                  <a:gd name="connsiteY9" fmla="*/ 372320 h 520035"/>
                  <a:gd name="connsiteX10" fmla="*/ 781892 w 822405"/>
                  <a:gd name="connsiteY10" fmla="*/ 120796 h 520035"/>
                  <a:gd name="connsiteX11" fmla="*/ 744965 w 822405"/>
                  <a:gd name="connsiteY11" fmla="*/ 74065 h 520035"/>
                  <a:gd name="connsiteX12" fmla="*/ 645504 w 822405"/>
                  <a:gd name="connsiteY12" fmla="*/ -4923 h 520035"/>
                  <a:gd name="connsiteX13" fmla="*/ 649180 w 822405"/>
                  <a:gd name="connsiteY13" fmla="*/ 165745 h 520035"/>
                  <a:gd name="connsiteX14" fmla="*/ 460850 w 822405"/>
                  <a:gd name="connsiteY14" fmla="*/ 183467 h 520035"/>
                  <a:gd name="connsiteX15" fmla="*/ 297801 w 822405"/>
                  <a:gd name="connsiteY15" fmla="*/ 122527 h 520035"/>
                  <a:gd name="connsiteX16" fmla="*/ 171491 w 822405"/>
                  <a:gd name="connsiteY16" fmla="*/ 156806 h 520035"/>
                  <a:gd name="connsiteX17" fmla="*/ 84336 w 822405"/>
                  <a:gd name="connsiteY17" fmla="*/ 298260 h 52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2405" h="520035">
                    <a:moveTo>
                      <a:pt x="84336" y="298260"/>
                    </a:moveTo>
                    <a:cubicBezTo>
                      <a:pt x="77523" y="309400"/>
                      <a:pt x="70188" y="320147"/>
                      <a:pt x="61978" y="330225"/>
                    </a:cubicBezTo>
                    <a:cubicBezTo>
                      <a:pt x="44195" y="352061"/>
                      <a:pt x="22308" y="370760"/>
                      <a:pt x="7996" y="395004"/>
                    </a:cubicBezTo>
                    <a:cubicBezTo>
                      <a:pt x="-6324" y="419239"/>
                      <a:pt x="-11406" y="452130"/>
                      <a:pt x="5674" y="474506"/>
                    </a:cubicBezTo>
                    <a:cubicBezTo>
                      <a:pt x="16703" y="488955"/>
                      <a:pt x="34623" y="496197"/>
                      <a:pt x="52045" y="501364"/>
                    </a:cubicBezTo>
                    <a:cubicBezTo>
                      <a:pt x="109437" y="518366"/>
                      <a:pt x="171422" y="519635"/>
                      <a:pt x="229466" y="504972"/>
                    </a:cubicBezTo>
                    <a:cubicBezTo>
                      <a:pt x="284758" y="491012"/>
                      <a:pt x="334257" y="467804"/>
                      <a:pt x="389849" y="488689"/>
                    </a:cubicBezTo>
                    <a:cubicBezTo>
                      <a:pt x="442083" y="508306"/>
                      <a:pt x="479841" y="500421"/>
                      <a:pt x="534508" y="481036"/>
                    </a:cubicBezTo>
                    <a:cubicBezTo>
                      <a:pt x="593657" y="460049"/>
                      <a:pt x="673030" y="455224"/>
                      <a:pt x="726591" y="425547"/>
                    </a:cubicBezTo>
                    <a:cubicBezTo>
                      <a:pt x="748958" y="413155"/>
                      <a:pt x="766827" y="393761"/>
                      <a:pt x="780770" y="372320"/>
                    </a:cubicBezTo>
                    <a:cubicBezTo>
                      <a:pt x="829061" y="298045"/>
                      <a:pt x="829523" y="195499"/>
                      <a:pt x="781892" y="120796"/>
                    </a:cubicBezTo>
                    <a:cubicBezTo>
                      <a:pt x="771206" y="104034"/>
                      <a:pt x="758420" y="88702"/>
                      <a:pt x="744965" y="74065"/>
                    </a:cubicBezTo>
                    <a:cubicBezTo>
                      <a:pt x="717130" y="43771"/>
                      <a:pt x="683845" y="6347"/>
                      <a:pt x="645504" y="-4923"/>
                    </a:cubicBezTo>
                    <a:cubicBezTo>
                      <a:pt x="644527" y="29391"/>
                      <a:pt x="675584" y="137670"/>
                      <a:pt x="649180" y="165745"/>
                    </a:cubicBezTo>
                    <a:cubicBezTo>
                      <a:pt x="607257" y="210308"/>
                      <a:pt x="512715" y="194557"/>
                      <a:pt x="460850" y="183467"/>
                    </a:cubicBezTo>
                    <a:cubicBezTo>
                      <a:pt x="404273" y="171375"/>
                      <a:pt x="353899" y="131200"/>
                      <a:pt x="297801" y="122527"/>
                    </a:cubicBezTo>
                    <a:cubicBezTo>
                      <a:pt x="257438" y="116289"/>
                      <a:pt x="205864" y="135990"/>
                      <a:pt x="171491" y="156806"/>
                    </a:cubicBezTo>
                    <a:cubicBezTo>
                      <a:pt x="129071" y="182499"/>
                      <a:pt x="109206" y="257587"/>
                      <a:pt x="84336" y="298260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="" xmlns:a16="http://schemas.microsoft.com/office/drawing/2014/main" id="{0C9C0195-6EFE-8E84-0E76-2A4EB892392C}"/>
                  </a:ext>
                </a:extLst>
              </p:cNvPr>
              <p:cNvSpPr/>
              <p:nvPr/>
            </p:nvSpPr>
            <p:spPr>
              <a:xfrm flipV="1">
                <a:off x="5263483" y="2778222"/>
                <a:ext cx="202375" cy="127835"/>
              </a:xfrm>
              <a:custGeom>
                <a:avLst/>
                <a:gdLst>
                  <a:gd name="connsiteX0" fmla="*/ 105323 w 202375"/>
                  <a:gd name="connsiteY0" fmla="*/ 5442 h 127835"/>
                  <a:gd name="connsiteX1" fmla="*/ -4028 w 202375"/>
                  <a:gd name="connsiteY1" fmla="*/ 75561 h 127835"/>
                  <a:gd name="connsiteX2" fmla="*/ 23909 w 202375"/>
                  <a:gd name="connsiteY2" fmla="*/ 123594 h 127835"/>
                  <a:gd name="connsiteX3" fmla="*/ 109419 w 202375"/>
                  <a:gd name="connsiteY3" fmla="*/ 92160 h 127835"/>
                  <a:gd name="connsiteX4" fmla="*/ 112084 w 202375"/>
                  <a:gd name="connsiteY4" fmla="*/ 121015 h 127835"/>
                  <a:gd name="connsiteX5" fmla="*/ 198348 w 202375"/>
                  <a:gd name="connsiteY5" fmla="*/ 49620 h 127835"/>
                  <a:gd name="connsiteX6" fmla="*/ 176058 w 202375"/>
                  <a:gd name="connsiteY6" fmla="*/ -4241 h 127835"/>
                  <a:gd name="connsiteX7" fmla="*/ 105323 w 202375"/>
                  <a:gd name="connsiteY7" fmla="*/ 5442 h 1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375" h="127835">
                    <a:moveTo>
                      <a:pt x="105323" y="5442"/>
                    </a:moveTo>
                    <a:lnTo>
                      <a:pt x="-4028" y="75561"/>
                    </a:lnTo>
                    <a:lnTo>
                      <a:pt x="23909" y="123594"/>
                    </a:lnTo>
                    <a:lnTo>
                      <a:pt x="109419" y="92160"/>
                    </a:lnTo>
                    <a:lnTo>
                      <a:pt x="112084" y="121015"/>
                    </a:lnTo>
                    <a:lnTo>
                      <a:pt x="198348" y="49620"/>
                    </a:lnTo>
                    <a:lnTo>
                      <a:pt x="176058" y="-4241"/>
                    </a:lnTo>
                    <a:lnTo>
                      <a:pt x="105323" y="5442"/>
                    </a:lnTo>
                  </a:path>
                </a:pathLst>
              </a:custGeom>
              <a:solidFill>
                <a:srgbClr val="AA6755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="" xmlns:a16="http://schemas.microsoft.com/office/drawing/2014/main" id="{071F8596-70FA-46A0-7845-1586A5725D83}"/>
                  </a:ext>
                </a:extLst>
              </p:cNvPr>
              <p:cNvSpPr/>
              <p:nvPr/>
            </p:nvSpPr>
            <p:spPr>
              <a:xfrm flipV="1">
                <a:off x="5430842" y="2696406"/>
                <a:ext cx="964256" cy="465571"/>
              </a:xfrm>
              <a:custGeom>
                <a:avLst/>
                <a:gdLst>
                  <a:gd name="connsiteX0" fmla="*/ 959674 w 964256"/>
                  <a:gd name="connsiteY0" fmla="*/ 461445 h 465571"/>
                  <a:gd name="connsiteX1" fmla="*/ 390296 w 964256"/>
                  <a:gd name="connsiteY1" fmla="*/ 226761 h 465571"/>
                  <a:gd name="connsiteX2" fmla="*/ 30433 w 964256"/>
                  <a:gd name="connsiteY2" fmla="*/ 305655 h 465571"/>
                  <a:gd name="connsiteX3" fmla="*/ -4583 w 964256"/>
                  <a:gd name="connsiteY3" fmla="*/ 236788 h 465571"/>
                  <a:gd name="connsiteX4" fmla="*/ 323958 w 964256"/>
                  <a:gd name="connsiteY4" fmla="*/ -4126 h 465571"/>
                  <a:gd name="connsiteX5" fmla="*/ 776040 w 964256"/>
                  <a:gd name="connsiteY5" fmla="*/ 50549 h 465571"/>
                  <a:gd name="connsiteX6" fmla="*/ 959674 w 964256"/>
                  <a:gd name="connsiteY6" fmla="*/ 461445 h 46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4256" h="465571">
                    <a:moveTo>
                      <a:pt x="959674" y="461445"/>
                    </a:moveTo>
                    <a:lnTo>
                      <a:pt x="390296" y="226761"/>
                    </a:lnTo>
                    <a:lnTo>
                      <a:pt x="30433" y="305655"/>
                    </a:lnTo>
                    <a:lnTo>
                      <a:pt x="-4583" y="236788"/>
                    </a:lnTo>
                    <a:lnTo>
                      <a:pt x="323958" y="-4126"/>
                    </a:lnTo>
                    <a:lnTo>
                      <a:pt x="776040" y="50549"/>
                    </a:lnTo>
                    <a:lnTo>
                      <a:pt x="959674" y="461445"/>
                    </a:lnTo>
                  </a:path>
                </a:pathLst>
              </a:custGeom>
              <a:solidFill>
                <a:srgbClr val="D34E4E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="" xmlns:a16="http://schemas.microsoft.com/office/drawing/2014/main" id="{B9BC2CC6-F542-199A-F58B-3CD04926E704}"/>
                  </a:ext>
                </a:extLst>
              </p:cNvPr>
              <p:cNvSpPr/>
              <p:nvPr/>
            </p:nvSpPr>
            <p:spPr>
              <a:xfrm flipV="1">
                <a:off x="7072567" y="1669718"/>
                <a:ext cx="114912" cy="215890"/>
              </a:xfrm>
              <a:custGeom>
                <a:avLst/>
                <a:gdLst>
                  <a:gd name="connsiteX0" fmla="*/ 109099 w 114912"/>
                  <a:gd name="connsiteY0" fmla="*/ 67623 h 215890"/>
                  <a:gd name="connsiteX1" fmla="*/ 99724 w 114912"/>
                  <a:gd name="connsiteY1" fmla="*/ 210241 h 215890"/>
                  <a:gd name="connsiteX2" fmla="*/ 38604 w 114912"/>
                  <a:gd name="connsiteY2" fmla="*/ 208896 h 215890"/>
                  <a:gd name="connsiteX3" fmla="*/ 23392 w 114912"/>
                  <a:gd name="connsiteY3" fmla="*/ 109812 h 215890"/>
                  <a:gd name="connsiteX4" fmla="*/ -5813 w 114912"/>
                  <a:gd name="connsiteY4" fmla="*/ 122589 h 215890"/>
                  <a:gd name="connsiteX5" fmla="*/ 17076 w 114912"/>
                  <a:gd name="connsiteY5" fmla="*/ 1524 h 215890"/>
                  <a:gd name="connsiteX6" fmla="*/ 80801 w 114912"/>
                  <a:gd name="connsiteY6" fmla="*/ -5649 h 215890"/>
                  <a:gd name="connsiteX7" fmla="*/ 109099 w 114912"/>
                  <a:gd name="connsiteY7" fmla="*/ 67623 h 2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12" h="215890">
                    <a:moveTo>
                      <a:pt x="109099" y="67623"/>
                    </a:moveTo>
                    <a:lnTo>
                      <a:pt x="99724" y="210241"/>
                    </a:lnTo>
                    <a:lnTo>
                      <a:pt x="38604" y="208896"/>
                    </a:lnTo>
                    <a:lnTo>
                      <a:pt x="23392" y="109812"/>
                    </a:lnTo>
                    <a:lnTo>
                      <a:pt x="-5813" y="122589"/>
                    </a:lnTo>
                    <a:lnTo>
                      <a:pt x="17076" y="1524"/>
                    </a:lnTo>
                    <a:lnTo>
                      <a:pt x="80801" y="-5649"/>
                    </a:lnTo>
                    <a:lnTo>
                      <a:pt x="109099" y="67623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="" xmlns:a16="http://schemas.microsoft.com/office/drawing/2014/main" id="{CD7A1407-E34D-87F2-0189-24C47252A32D}"/>
                  </a:ext>
                </a:extLst>
              </p:cNvPr>
              <p:cNvSpPr/>
              <p:nvPr/>
            </p:nvSpPr>
            <p:spPr>
              <a:xfrm flipV="1">
                <a:off x="6640752" y="1878435"/>
                <a:ext cx="541011" cy="1146570"/>
              </a:xfrm>
              <a:custGeom>
                <a:avLst/>
                <a:gdLst>
                  <a:gd name="connsiteX0" fmla="*/ -5592 w 541011"/>
                  <a:gd name="connsiteY0" fmla="*/ 245763 h 1146570"/>
                  <a:gd name="connsiteX1" fmla="*/ 306194 w 541011"/>
                  <a:gd name="connsiteY1" fmla="*/ 660644 h 1146570"/>
                  <a:gd name="connsiteX2" fmla="*/ 449113 w 541011"/>
                  <a:gd name="connsiteY2" fmla="*/ 1141813 h 1146570"/>
                  <a:gd name="connsiteX3" fmla="*/ 534065 w 541011"/>
                  <a:gd name="connsiteY3" fmla="*/ 1138917 h 1146570"/>
                  <a:gd name="connsiteX4" fmla="*/ 535419 w 541011"/>
                  <a:gd name="connsiteY4" fmla="*/ 582848 h 1146570"/>
                  <a:gd name="connsiteX5" fmla="*/ 240438 w 541011"/>
                  <a:gd name="connsiteY5" fmla="*/ -4758 h 1146570"/>
                  <a:gd name="connsiteX6" fmla="*/ -5592 w 541011"/>
                  <a:gd name="connsiteY6" fmla="*/ 245763 h 114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011" h="1146570">
                    <a:moveTo>
                      <a:pt x="-5592" y="245763"/>
                    </a:moveTo>
                    <a:lnTo>
                      <a:pt x="306194" y="660644"/>
                    </a:lnTo>
                    <a:lnTo>
                      <a:pt x="449113" y="1141813"/>
                    </a:lnTo>
                    <a:lnTo>
                      <a:pt x="534065" y="1138917"/>
                    </a:lnTo>
                    <a:lnTo>
                      <a:pt x="535419" y="582848"/>
                    </a:lnTo>
                    <a:lnTo>
                      <a:pt x="240438" y="-4758"/>
                    </a:lnTo>
                    <a:lnTo>
                      <a:pt x="-5592" y="245763"/>
                    </a:lnTo>
                  </a:path>
                </a:pathLst>
              </a:custGeom>
              <a:solidFill>
                <a:srgbClr val="D34E4E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="" xmlns:a16="http://schemas.microsoft.com/office/drawing/2014/main" id="{B6FB3DCB-CC9A-CAE8-3686-4E52CA8880CE}"/>
                  </a:ext>
                </a:extLst>
              </p:cNvPr>
              <p:cNvSpPr/>
              <p:nvPr/>
            </p:nvSpPr>
            <p:spPr>
              <a:xfrm flipV="1">
                <a:off x="4811108" y="5736508"/>
                <a:ext cx="178911" cy="184824"/>
              </a:xfrm>
              <a:custGeom>
                <a:avLst/>
                <a:gdLst>
                  <a:gd name="connsiteX0" fmla="*/ -602 w 178911"/>
                  <a:gd name="connsiteY0" fmla="*/ 124896 h 184824"/>
                  <a:gd name="connsiteX1" fmla="*/ -3559 w 178911"/>
                  <a:gd name="connsiteY1" fmla="*/ 65259 h 184824"/>
                  <a:gd name="connsiteX2" fmla="*/ 112759 w 178911"/>
                  <a:gd name="connsiteY2" fmla="*/ -291 h 184824"/>
                  <a:gd name="connsiteX3" fmla="*/ 175353 w 178911"/>
                  <a:gd name="connsiteY3" fmla="*/ 56389 h 184824"/>
                  <a:gd name="connsiteX4" fmla="*/ 118681 w 178911"/>
                  <a:gd name="connsiteY4" fmla="*/ 118983 h 184824"/>
                  <a:gd name="connsiteX5" fmla="*/ 2354 w 178911"/>
                  <a:gd name="connsiteY5" fmla="*/ 184533 h 184824"/>
                  <a:gd name="connsiteX6" fmla="*/ -602 w 178911"/>
                  <a:gd name="connsiteY6" fmla="*/ 124896 h 18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11" h="184824">
                    <a:moveTo>
                      <a:pt x="-602" y="124896"/>
                    </a:moveTo>
                    <a:lnTo>
                      <a:pt x="-3559" y="65259"/>
                    </a:lnTo>
                    <a:lnTo>
                      <a:pt x="112759" y="-291"/>
                    </a:lnTo>
                    <a:lnTo>
                      <a:pt x="175353" y="56389"/>
                    </a:lnTo>
                    <a:lnTo>
                      <a:pt x="118681" y="118983"/>
                    </a:lnTo>
                    <a:lnTo>
                      <a:pt x="2354" y="184533"/>
                    </a:lnTo>
                    <a:lnTo>
                      <a:pt x="-602" y="124896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="" xmlns:a16="http://schemas.microsoft.com/office/drawing/2014/main" id="{AF1CB92A-CCB6-4F52-2903-EBF1BA2F67E9}"/>
                  </a:ext>
                </a:extLst>
              </p:cNvPr>
              <p:cNvSpPr/>
              <p:nvPr/>
            </p:nvSpPr>
            <p:spPr>
              <a:xfrm flipV="1">
                <a:off x="4706960" y="3933217"/>
                <a:ext cx="547430" cy="1872929"/>
              </a:xfrm>
              <a:custGeom>
                <a:avLst/>
                <a:gdLst>
                  <a:gd name="connsiteX0" fmla="*/ 5333 w 547430"/>
                  <a:gd name="connsiteY0" fmla="*/ 1818023 h 1872929"/>
                  <a:gd name="connsiteX1" fmla="*/ -3640 w 547430"/>
                  <a:gd name="connsiteY1" fmla="*/ 1636900 h 1872929"/>
                  <a:gd name="connsiteX2" fmla="*/ 198950 w 547430"/>
                  <a:gd name="connsiteY2" fmla="*/ 840046 h 1872929"/>
                  <a:gd name="connsiteX3" fmla="*/ 98169 w 547430"/>
                  <a:gd name="connsiteY3" fmla="*/ 27963 h 1872929"/>
                  <a:gd name="connsiteX4" fmla="*/ 215302 w 547430"/>
                  <a:gd name="connsiteY4" fmla="*/ -1560 h 1872929"/>
                  <a:gd name="connsiteX5" fmla="*/ 538503 w 547430"/>
                  <a:gd name="connsiteY5" fmla="*/ 974523 h 1872929"/>
                  <a:gd name="connsiteX6" fmla="*/ 543791 w 547430"/>
                  <a:gd name="connsiteY6" fmla="*/ 1268082 h 1872929"/>
                  <a:gd name="connsiteX7" fmla="*/ 461906 w 547430"/>
                  <a:gd name="connsiteY7" fmla="*/ 1871370 h 1872929"/>
                  <a:gd name="connsiteX8" fmla="*/ 5333 w 547430"/>
                  <a:gd name="connsiteY8" fmla="*/ 1818023 h 187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7430" h="1872929">
                    <a:moveTo>
                      <a:pt x="5333" y="1818023"/>
                    </a:moveTo>
                    <a:lnTo>
                      <a:pt x="-3640" y="1636900"/>
                    </a:lnTo>
                    <a:lnTo>
                      <a:pt x="198950" y="840046"/>
                    </a:lnTo>
                    <a:lnTo>
                      <a:pt x="98169" y="27963"/>
                    </a:lnTo>
                    <a:lnTo>
                      <a:pt x="215302" y="-1560"/>
                    </a:lnTo>
                    <a:lnTo>
                      <a:pt x="538503" y="974523"/>
                    </a:lnTo>
                    <a:lnTo>
                      <a:pt x="543791" y="1268082"/>
                    </a:lnTo>
                    <a:lnTo>
                      <a:pt x="461906" y="1871370"/>
                    </a:lnTo>
                    <a:lnTo>
                      <a:pt x="5333" y="1818023"/>
                    </a:lnTo>
                  </a:path>
                </a:pathLst>
              </a:custGeom>
              <a:solidFill>
                <a:srgbClr val="282F3D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="" xmlns:a16="http://schemas.microsoft.com/office/drawing/2014/main" id="{9C7DDCD9-D053-2ACB-325D-E6937FABC1A5}"/>
                  </a:ext>
                </a:extLst>
              </p:cNvPr>
              <p:cNvSpPr/>
              <p:nvPr/>
            </p:nvSpPr>
            <p:spPr>
              <a:xfrm flipV="1">
                <a:off x="5135561" y="3950168"/>
                <a:ext cx="562350" cy="1778773"/>
              </a:xfrm>
              <a:custGeom>
                <a:avLst/>
                <a:gdLst>
                  <a:gd name="connsiteX0" fmla="*/ 466736 w 562350"/>
                  <a:gd name="connsiteY0" fmla="*/ 1759580 h 1778773"/>
                  <a:gd name="connsiteX1" fmla="*/ 558270 w 562350"/>
                  <a:gd name="connsiteY1" fmla="*/ 1002875 h 1778773"/>
                  <a:gd name="connsiteX2" fmla="*/ 522216 w 562350"/>
                  <a:gd name="connsiteY2" fmla="*/ 10398 h 1778773"/>
                  <a:gd name="connsiteX3" fmla="*/ 412429 w 562350"/>
                  <a:gd name="connsiteY3" fmla="*/ -1600 h 1778773"/>
                  <a:gd name="connsiteX4" fmla="*/ 244623 w 562350"/>
                  <a:gd name="connsiteY4" fmla="*/ 892213 h 1778773"/>
                  <a:gd name="connsiteX5" fmla="*/ -4081 w 562350"/>
                  <a:gd name="connsiteY5" fmla="*/ 1777174 h 1778773"/>
                  <a:gd name="connsiteX6" fmla="*/ 466736 w 562350"/>
                  <a:gd name="connsiteY6" fmla="*/ 1759580 h 177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350" h="1778773">
                    <a:moveTo>
                      <a:pt x="466736" y="1759580"/>
                    </a:moveTo>
                    <a:lnTo>
                      <a:pt x="558270" y="1002875"/>
                    </a:lnTo>
                    <a:lnTo>
                      <a:pt x="522216" y="10398"/>
                    </a:lnTo>
                    <a:lnTo>
                      <a:pt x="412429" y="-1600"/>
                    </a:lnTo>
                    <a:lnTo>
                      <a:pt x="244623" y="892213"/>
                    </a:lnTo>
                    <a:lnTo>
                      <a:pt x="-4081" y="1777174"/>
                    </a:lnTo>
                    <a:lnTo>
                      <a:pt x="466736" y="1759580"/>
                    </a:lnTo>
                  </a:path>
                </a:pathLst>
              </a:custGeom>
              <a:solidFill>
                <a:srgbClr val="282F3D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="" xmlns:a16="http://schemas.microsoft.com/office/drawing/2014/main" id="{ECE15DF2-221A-1E70-472D-90912727E43A}"/>
                  </a:ext>
                </a:extLst>
              </p:cNvPr>
              <p:cNvSpPr/>
              <p:nvPr/>
            </p:nvSpPr>
            <p:spPr>
              <a:xfrm flipV="1">
                <a:off x="5551273" y="5702829"/>
                <a:ext cx="184567" cy="118726"/>
              </a:xfrm>
              <a:custGeom>
                <a:avLst/>
                <a:gdLst>
                  <a:gd name="connsiteX0" fmla="*/ 2177 w 184567"/>
                  <a:gd name="connsiteY0" fmla="*/ 46009 h 118726"/>
                  <a:gd name="connsiteX1" fmla="*/ 127382 w 184567"/>
                  <a:gd name="connsiteY1" fmla="*/ -380 h 118726"/>
                  <a:gd name="connsiteX2" fmla="*/ 180258 w 184567"/>
                  <a:gd name="connsiteY2" fmla="*/ 65471 h 118726"/>
                  <a:gd name="connsiteX3" fmla="*/ 114416 w 184567"/>
                  <a:gd name="connsiteY3" fmla="*/ 118346 h 118726"/>
                  <a:gd name="connsiteX4" fmla="*/ -4310 w 184567"/>
                  <a:gd name="connsiteY4" fmla="*/ 105372 h 118726"/>
                  <a:gd name="connsiteX5" fmla="*/ 2177 w 184567"/>
                  <a:gd name="connsiteY5" fmla="*/ 46009 h 11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567" h="118726">
                    <a:moveTo>
                      <a:pt x="2177" y="46009"/>
                    </a:moveTo>
                    <a:lnTo>
                      <a:pt x="127382" y="-380"/>
                    </a:lnTo>
                    <a:lnTo>
                      <a:pt x="180258" y="65471"/>
                    </a:lnTo>
                    <a:lnTo>
                      <a:pt x="114416" y="118346"/>
                    </a:lnTo>
                    <a:lnTo>
                      <a:pt x="-4310" y="105372"/>
                    </a:lnTo>
                    <a:lnTo>
                      <a:pt x="2177" y="46009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="" xmlns:a16="http://schemas.microsoft.com/office/drawing/2014/main" id="{A4DC54D3-9C9A-7672-E5F1-44CD224469B3}"/>
                  </a:ext>
                </a:extLst>
              </p:cNvPr>
              <p:cNvSpPr/>
              <p:nvPr/>
            </p:nvSpPr>
            <p:spPr>
              <a:xfrm flipV="1">
                <a:off x="4556540" y="2775474"/>
                <a:ext cx="1240678" cy="1522552"/>
              </a:xfrm>
              <a:custGeom>
                <a:avLst/>
                <a:gdLst>
                  <a:gd name="connsiteX0" fmla="*/ 1090108 w 1240678"/>
                  <a:gd name="connsiteY0" fmla="*/ 453022 h 1522552"/>
                  <a:gd name="connsiteX1" fmla="*/ 871261 w 1240678"/>
                  <a:gd name="connsiteY1" fmla="*/ 1183769 h 1522552"/>
                  <a:gd name="connsiteX2" fmla="*/ 794425 w 1240678"/>
                  <a:gd name="connsiteY2" fmla="*/ 1395134 h 1522552"/>
                  <a:gd name="connsiteX3" fmla="*/ 611117 w 1240678"/>
                  <a:gd name="connsiteY3" fmla="*/ 1512687 h 1522552"/>
                  <a:gd name="connsiteX4" fmla="*/ 326248 w 1240678"/>
                  <a:gd name="connsiteY4" fmla="*/ 1503928 h 1522552"/>
                  <a:gd name="connsiteX5" fmla="*/ 170672 w 1240678"/>
                  <a:gd name="connsiteY5" fmla="*/ 1259860 h 1522552"/>
                  <a:gd name="connsiteX6" fmla="*/ 105618 w 1240678"/>
                  <a:gd name="connsiteY6" fmla="*/ 886200 h 1522552"/>
                  <a:gd name="connsiteX7" fmla="*/ 105618 w 1240678"/>
                  <a:gd name="connsiteY7" fmla="*/ 886200 h 1522552"/>
                  <a:gd name="connsiteX8" fmla="*/ 5874 w 1240678"/>
                  <a:gd name="connsiteY8" fmla="*/ 50310 h 1522552"/>
                  <a:gd name="connsiteX9" fmla="*/ 7185 w 1240678"/>
                  <a:gd name="connsiteY9" fmla="*/ 39520 h 1522552"/>
                  <a:gd name="connsiteX10" fmla="*/ 34669 w 1240678"/>
                  <a:gd name="connsiteY10" fmla="*/ 34507 h 1522552"/>
                  <a:gd name="connsiteX11" fmla="*/ 425880 w 1240678"/>
                  <a:gd name="connsiteY11" fmla="*/ -3140 h 1522552"/>
                  <a:gd name="connsiteX12" fmla="*/ 771834 w 1240678"/>
                  <a:gd name="connsiteY12" fmla="*/ 41106 h 1522552"/>
                  <a:gd name="connsiteX13" fmla="*/ 1236841 w 1240678"/>
                  <a:gd name="connsiteY13" fmla="*/ 166662 h 1522552"/>
                  <a:gd name="connsiteX14" fmla="*/ 1090108 w 1240678"/>
                  <a:gd name="connsiteY14" fmla="*/ 453022 h 152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0678" h="1522552">
                    <a:moveTo>
                      <a:pt x="1090108" y="453022"/>
                    </a:moveTo>
                    <a:cubicBezTo>
                      <a:pt x="976601" y="683087"/>
                      <a:pt x="930967" y="935493"/>
                      <a:pt x="871261" y="1183769"/>
                    </a:cubicBezTo>
                    <a:cubicBezTo>
                      <a:pt x="853608" y="1257024"/>
                      <a:pt x="835302" y="1331838"/>
                      <a:pt x="794425" y="1395134"/>
                    </a:cubicBezTo>
                    <a:cubicBezTo>
                      <a:pt x="747479" y="1467798"/>
                      <a:pt x="682760" y="1500277"/>
                      <a:pt x="611117" y="1512687"/>
                    </a:cubicBezTo>
                    <a:cubicBezTo>
                      <a:pt x="519916" y="1528472"/>
                      <a:pt x="417507" y="1511727"/>
                      <a:pt x="326248" y="1503928"/>
                    </a:cubicBezTo>
                    <a:cubicBezTo>
                      <a:pt x="271350" y="1331298"/>
                      <a:pt x="235194" y="1429122"/>
                      <a:pt x="170672" y="1259860"/>
                    </a:cubicBezTo>
                    <a:cubicBezTo>
                      <a:pt x="157294" y="1224767"/>
                      <a:pt x="119707" y="921010"/>
                      <a:pt x="105618" y="886200"/>
                    </a:cubicBezTo>
                    <a:lnTo>
                      <a:pt x="105618" y="886200"/>
                    </a:lnTo>
                    <a:cubicBezTo>
                      <a:pt x="105618" y="886200"/>
                      <a:pt x="-42511" y="419283"/>
                      <a:pt x="5874" y="50310"/>
                    </a:cubicBezTo>
                    <a:cubicBezTo>
                      <a:pt x="6354" y="46659"/>
                      <a:pt x="6757" y="43103"/>
                      <a:pt x="7185" y="39520"/>
                    </a:cubicBezTo>
                    <a:cubicBezTo>
                      <a:pt x="16818" y="37884"/>
                      <a:pt x="26039" y="36238"/>
                      <a:pt x="34669" y="34507"/>
                    </a:cubicBezTo>
                    <a:cubicBezTo>
                      <a:pt x="163353" y="8703"/>
                      <a:pt x="294591" y="-5094"/>
                      <a:pt x="425880" y="-3140"/>
                    </a:cubicBezTo>
                    <a:cubicBezTo>
                      <a:pt x="542344" y="-1409"/>
                      <a:pt x="658782" y="12920"/>
                      <a:pt x="771834" y="41106"/>
                    </a:cubicBezTo>
                    <a:cubicBezTo>
                      <a:pt x="926597" y="79687"/>
                      <a:pt x="1110453" y="64390"/>
                      <a:pt x="1236841" y="166662"/>
                    </a:cubicBezTo>
                    <a:cubicBezTo>
                      <a:pt x="1199596" y="242153"/>
                      <a:pt x="1127353" y="377522"/>
                      <a:pt x="1090108" y="453022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="" xmlns:a16="http://schemas.microsoft.com/office/drawing/2014/main" id="{31B749B3-88EA-138D-2F45-BF2418A25B2D}"/>
                  </a:ext>
                </a:extLst>
              </p:cNvPr>
              <p:cNvSpPr/>
              <p:nvPr/>
            </p:nvSpPr>
            <p:spPr>
              <a:xfrm flipV="1">
                <a:off x="5611768" y="1984418"/>
                <a:ext cx="103043" cy="195948"/>
              </a:xfrm>
              <a:custGeom>
                <a:avLst/>
                <a:gdLst>
                  <a:gd name="connsiteX0" fmla="*/ 98713 w 103043"/>
                  <a:gd name="connsiteY0" fmla="*/ 60630 h 195948"/>
                  <a:gd name="connsiteX1" fmla="*/ 93717 w 103043"/>
                  <a:gd name="connsiteY1" fmla="*/ 190428 h 195948"/>
                  <a:gd name="connsiteX2" fmla="*/ 38150 w 103043"/>
                  <a:gd name="connsiteY2" fmla="*/ 190703 h 195948"/>
                  <a:gd name="connsiteX3" fmla="*/ 21893 w 103043"/>
                  <a:gd name="connsiteY3" fmla="*/ 101062 h 195948"/>
                  <a:gd name="connsiteX4" fmla="*/ -4330 w 103043"/>
                  <a:gd name="connsiteY4" fmla="*/ 113386 h 195948"/>
                  <a:gd name="connsiteX5" fmla="*/ 13486 w 103043"/>
                  <a:gd name="connsiteY5" fmla="*/ 2835 h 195948"/>
                  <a:gd name="connsiteX6" fmla="*/ 71213 w 103043"/>
                  <a:gd name="connsiteY6" fmla="*/ -5246 h 195948"/>
                  <a:gd name="connsiteX7" fmla="*/ 98713 w 103043"/>
                  <a:gd name="connsiteY7" fmla="*/ 60630 h 19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043" h="195948">
                    <a:moveTo>
                      <a:pt x="98713" y="60630"/>
                    </a:moveTo>
                    <a:lnTo>
                      <a:pt x="93717" y="190428"/>
                    </a:lnTo>
                    <a:lnTo>
                      <a:pt x="38150" y="190703"/>
                    </a:lnTo>
                    <a:lnTo>
                      <a:pt x="21893" y="101062"/>
                    </a:lnTo>
                    <a:lnTo>
                      <a:pt x="-4330" y="113386"/>
                    </a:lnTo>
                    <a:lnTo>
                      <a:pt x="13486" y="2835"/>
                    </a:lnTo>
                    <a:lnTo>
                      <a:pt x="71213" y="-5246"/>
                    </a:lnTo>
                    <a:lnTo>
                      <a:pt x="98713" y="60630"/>
                    </a:lnTo>
                  </a:path>
                </a:pathLst>
              </a:custGeom>
              <a:solidFill>
                <a:srgbClr val="AA6755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="" xmlns:a16="http://schemas.microsoft.com/office/drawing/2014/main" id="{B6386F6C-ABE2-55B4-45F8-B3E6A69F15B8}"/>
                  </a:ext>
                </a:extLst>
              </p:cNvPr>
              <p:cNvSpPr/>
              <p:nvPr/>
            </p:nvSpPr>
            <p:spPr>
              <a:xfrm flipV="1">
                <a:off x="5183895" y="2172285"/>
                <a:ext cx="563927" cy="913043"/>
              </a:xfrm>
              <a:custGeom>
                <a:avLst/>
                <a:gdLst>
                  <a:gd name="connsiteX0" fmla="*/ -4131 w 563927"/>
                  <a:gd name="connsiteY0" fmla="*/ 307434 h 913043"/>
                  <a:gd name="connsiteX1" fmla="*/ 327144 w 563927"/>
                  <a:gd name="connsiteY1" fmla="*/ 558332 h 913043"/>
                  <a:gd name="connsiteX2" fmla="*/ 441559 w 563927"/>
                  <a:gd name="connsiteY2" fmla="*/ 908520 h 913043"/>
                  <a:gd name="connsiteX3" fmla="*/ 518670 w 563927"/>
                  <a:gd name="connsiteY3" fmla="*/ 903798 h 913043"/>
                  <a:gd name="connsiteX4" fmla="*/ 559797 w 563927"/>
                  <a:gd name="connsiteY4" fmla="*/ 498472 h 913043"/>
                  <a:gd name="connsiteX5" fmla="*/ 207064 w 563927"/>
                  <a:gd name="connsiteY5" fmla="*/ -4524 h 913043"/>
                  <a:gd name="connsiteX6" fmla="*/ -4131 w 563927"/>
                  <a:gd name="connsiteY6" fmla="*/ 307434 h 91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927" h="913043">
                    <a:moveTo>
                      <a:pt x="-4131" y="307434"/>
                    </a:moveTo>
                    <a:lnTo>
                      <a:pt x="327144" y="558332"/>
                    </a:lnTo>
                    <a:lnTo>
                      <a:pt x="441559" y="908520"/>
                    </a:lnTo>
                    <a:lnTo>
                      <a:pt x="518670" y="903798"/>
                    </a:lnTo>
                    <a:lnTo>
                      <a:pt x="559797" y="498472"/>
                    </a:lnTo>
                    <a:lnTo>
                      <a:pt x="207064" y="-4524"/>
                    </a:lnTo>
                    <a:lnTo>
                      <a:pt x="-4131" y="307434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="" xmlns:a16="http://schemas.microsoft.com/office/drawing/2014/main" id="{49502705-DD41-644F-D95B-267A6CB87CED}"/>
                  </a:ext>
                </a:extLst>
              </p:cNvPr>
              <p:cNvSpPr/>
              <p:nvPr/>
            </p:nvSpPr>
            <p:spPr>
              <a:xfrm flipV="1">
                <a:off x="4806431" y="2356691"/>
                <a:ext cx="336703" cy="448795"/>
              </a:xfrm>
              <a:custGeom>
                <a:avLst/>
                <a:gdLst>
                  <a:gd name="connsiteX0" fmla="*/ 3529 w 336703"/>
                  <a:gd name="connsiteY0" fmla="*/ 308301 h 448795"/>
                  <a:gd name="connsiteX1" fmla="*/ 313559 w 336703"/>
                  <a:gd name="connsiteY1" fmla="*/ 339589 h 448795"/>
                  <a:gd name="connsiteX2" fmla="*/ 329361 w 336703"/>
                  <a:gd name="connsiteY2" fmla="*/ 182830 h 448795"/>
                  <a:gd name="connsiteX3" fmla="*/ 240578 w 336703"/>
                  <a:gd name="connsiteY3" fmla="*/ 58285 h 448795"/>
                  <a:gd name="connsiteX4" fmla="*/ 239747 w 336703"/>
                  <a:gd name="connsiteY4" fmla="*/ 57925 h 448795"/>
                  <a:gd name="connsiteX5" fmla="*/ 245977 w 336703"/>
                  <a:gd name="connsiteY5" fmla="*/ 17476 h 448795"/>
                  <a:gd name="connsiteX6" fmla="*/ 245214 w 336703"/>
                  <a:gd name="connsiteY6" fmla="*/ 8932 h 448795"/>
                  <a:gd name="connsiteX7" fmla="*/ 236413 w 336703"/>
                  <a:gd name="connsiteY7" fmla="*/ 4818 h 448795"/>
                  <a:gd name="connsiteX8" fmla="*/ 188131 w 336703"/>
                  <a:gd name="connsiteY8" fmla="*/ -3049 h 448795"/>
                  <a:gd name="connsiteX9" fmla="*/ 164118 w 336703"/>
                  <a:gd name="connsiteY9" fmla="*/ -3271 h 448795"/>
                  <a:gd name="connsiteX10" fmla="*/ 138949 w 336703"/>
                  <a:gd name="connsiteY10" fmla="*/ 39655 h 448795"/>
                  <a:gd name="connsiteX11" fmla="*/ 138700 w 336703"/>
                  <a:gd name="connsiteY11" fmla="*/ 52432 h 448795"/>
                  <a:gd name="connsiteX12" fmla="*/ 3529 w 336703"/>
                  <a:gd name="connsiteY12" fmla="*/ 308301 h 44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703" h="448795">
                    <a:moveTo>
                      <a:pt x="3529" y="308301"/>
                    </a:moveTo>
                    <a:cubicBezTo>
                      <a:pt x="49840" y="454681"/>
                      <a:pt x="261840" y="508294"/>
                      <a:pt x="313559" y="339589"/>
                    </a:cubicBezTo>
                    <a:cubicBezTo>
                      <a:pt x="329096" y="288890"/>
                      <a:pt x="338771" y="235012"/>
                      <a:pt x="329361" y="182830"/>
                    </a:cubicBezTo>
                    <a:cubicBezTo>
                      <a:pt x="319960" y="130640"/>
                      <a:pt x="288826" y="80267"/>
                      <a:pt x="240578" y="58285"/>
                    </a:cubicBezTo>
                    <a:lnTo>
                      <a:pt x="239747" y="57925"/>
                    </a:lnTo>
                    <a:cubicBezTo>
                      <a:pt x="241821" y="44445"/>
                      <a:pt x="243903" y="30965"/>
                      <a:pt x="245977" y="17476"/>
                    </a:cubicBezTo>
                    <a:cubicBezTo>
                      <a:pt x="246423" y="14588"/>
                      <a:pt x="246809" y="11383"/>
                      <a:pt x="245214" y="8932"/>
                    </a:cubicBezTo>
                    <a:cubicBezTo>
                      <a:pt x="243389" y="6138"/>
                      <a:pt x="239704" y="5358"/>
                      <a:pt x="236413" y="4818"/>
                    </a:cubicBezTo>
                    <a:cubicBezTo>
                      <a:pt x="220319" y="2196"/>
                      <a:pt x="204225" y="-426"/>
                      <a:pt x="188131" y="-3049"/>
                    </a:cubicBezTo>
                    <a:cubicBezTo>
                      <a:pt x="180161" y="-4351"/>
                      <a:pt x="171848" y="-5628"/>
                      <a:pt x="164118" y="-3271"/>
                    </a:cubicBezTo>
                    <a:cubicBezTo>
                      <a:pt x="147202" y="1896"/>
                      <a:pt x="139918" y="21992"/>
                      <a:pt x="138949" y="39655"/>
                    </a:cubicBezTo>
                    <a:cubicBezTo>
                      <a:pt x="138717" y="43880"/>
                      <a:pt x="138700" y="48156"/>
                      <a:pt x="138700" y="52432"/>
                    </a:cubicBezTo>
                    <a:cubicBezTo>
                      <a:pt x="42830" y="83840"/>
                      <a:pt x="-26740" y="212610"/>
                      <a:pt x="3529" y="308301"/>
                    </a:cubicBezTo>
                  </a:path>
                </a:pathLst>
              </a:custGeom>
              <a:solidFill>
                <a:srgbClr val="AA6755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="" xmlns:a16="http://schemas.microsoft.com/office/drawing/2014/main" id="{AF2DD206-2470-7BDB-0ADA-D132E7189DA3}"/>
                  </a:ext>
                </a:extLst>
              </p:cNvPr>
              <p:cNvSpPr/>
              <p:nvPr/>
            </p:nvSpPr>
            <p:spPr>
              <a:xfrm flipV="1">
                <a:off x="4972409" y="2251915"/>
                <a:ext cx="535482" cy="622112"/>
              </a:xfrm>
              <a:custGeom>
                <a:avLst/>
                <a:gdLst>
                  <a:gd name="connsiteX0" fmla="*/ 129846 w 535482"/>
                  <a:gd name="connsiteY0" fmla="*/ 617424 h 622112"/>
                  <a:gd name="connsiteX1" fmla="*/ 232521 w 535482"/>
                  <a:gd name="connsiteY1" fmla="*/ 555662 h 622112"/>
                  <a:gd name="connsiteX2" fmla="*/ 323610 w 535482"/>
                  <a:gd name="connsiteY2" fmla="*/ 512324 h 622112"/>
                  <a:gd name="connsiteX3" fmla="*/ 378071 w 535482"/>
                  <a:gd name="connsiteY3" fmla="*/ 428880 h 622112"/>
                  <a:gd name="connsiteX4" fmla="*/ 480694 w 535482"/>
                  <a:gd name="connsiteY4" fmla="*/ 445591 h 622112"/>
                  <a:gd name="connsiteX5" fmla="*/ 526414 w 535482"/>
                  <a:gd name="connsiteY5" fmla="*/ 357477 h 622112"/>
                  <a:gd name="connsiteX6" fmla="*/ 453759 w 535482"/>
                  <a:gd name="connsiteY6" fmla="*/ 295225 h 622112"/>
                  <a:gd name="connsiteX7" fmla="*/ 436106 w 535482"/>
                  <a:gd name="connsiteY7" fmla="*/ 140926 h 622112"/>
                  <a:gd name="connsiteX8" fmla="*/ 403026 w 535482"/>
                  <a:gd name="connsiteY8" fmla="*/ 126495 h 622112"/>
                  <a:gd name="connsiteX9" fmla="*/ 378825 w 535482"/>
                  <a:gd name="connsiteY9" fmla="*/ 86825 h 622112"/>
                  <a:gd name="connsiteX10" fmla="*/ 210008 w 535482"/>
                  <a:gd name="connsiteY10" fmla="*/ -1161 h 622112"/>
                  <a:gd name="connsiteX11" fmla="*/ 129667 w 535482"/>
                  <a:gd name="connsiteY11" fmla="*/ 114248 h 622112"/>
                  <a:gd name="connsiteX12" fmla="*/ 158812 w 535482"/>
                  <a:gd name="connsiteY12" fmla="*/ 240944 h 622112"/>
                  <a:gd name="connsiteX13" fmla="*/ 125288 w 535482"/>
                  <a:gd name="connsiteY13" fmla="*/ 408724 h 622112"/>
                  <a:gd name="connsiteX14" fmla="*/ 37798 w 535482"/>
                  <a:gd name="connsiteY14" fmla="*/ 475063 h 622112"/>
                  <a:gd name="connsiteX15" fmla="*/ 11618 w 535482"/>
                  <a:gd name="connsiteY15" fmla="*/ 478053 h 622112"/>
                  <a:gd name="connsiteX16" fmla="*/ -3902 w 535482"/>
                  <a:gd name="connsiteY16" fmla="*/ 511544 h 622112"/>
                  <a:gd name="connsiteX17" fmla="*/ 129846 w 535482"/>
                  <a:gd name="connsiteY17" fmla="*/ 617424 h 62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482" h="622112">
                    <a:moveTo>
                      <a:pt x="129846" y="617424"/>
                    </a:moveTo>
                    <a:cubicBezTo>
                      <a:pt x="169165" y="619515"/>
                      <a:pt x="198611" y="578792"/>
                      <a:pt x="232521" y="555662"/>
                    </a:cubicBezTo>
                    <a:cubicBezTo>
                      <a:pt x="260725" y="536414"/>
                      <a:pt x="294052" y="528864"/>
                      <a:pt x="323610" y="512324"/>
                    </a:cubicBezTo>
                    <a:cubicBezTo>
                      <a:pt x="353167" y="495793"/>
                      <a:pt x="380796" y="464505"/>
                      <a:pt x="378071" y="428880"/>
                    </a:cubicBezTo>
                    <a:cubicBezTo>
                      <a:pt x="410876" y="442180"/>
                      <a:pt x="446312" y="455661"/>
                      <a:pt x="480694" y="445591"/>
                    </a:cubicBezTo>
                    <a:cubicBezTo>
                      <a:pt x="515085" y="435522"/>
                      <a:pt x="543639" y="390616"/>
                      <a:pt x="526414" y="357477"/>
                    </a:cubicBezTo>
                    <a:cubicBezTo>
                      <a:pt x="510988" y="327791"/>
                      <a:pt x="470033" y="324337"/>
                      <a:pt x="453759" y="295225"/>
                    </a:cubicBezTo>
                    <a:cubicBezTo>
                      <a:pt x="428007" y="249171"/>
                      <a:pt x="478234" y="169095"/>
                      <a:pt x="436106" y="140926"/>
                    </a:cubicBezTo>
                    <a:cubicBezTo>
                      <a:pt x="425985" y="134148"/>
                      <a:pt x="413019" y="133513"/>
                      <a:pt x="403026" y="126495"/>
                    </a:cubicBezTo>
                    <a:cubicBezTo>
                      <a:pt x="390634" y="117779"/>
                      <a:pt x="385355" y="101308"/>
                      <a:pt x="378825" y="86825"/>
                    </a:cubicBezTo>
                    <a:cubicBezTo>
                      <a:pt x="349251" y="21198"/>
                      <a:pt x="276681" y="-16630"/>
                      <a:pt x="210008" y="-1161"/>
                    </a:cubicBezTo>
                    <a:cubicBezTo>
                      <a:pt x="169885" y="22492"/>
                      <a:pt x="140259" y="66300"/>
                      <a:pt x="129667" y="114248"/>
                    </a:cubicBezTo>
                    <a:cubicBezTo>
                      <a:pt x="116898" y="172043"/>
                      <a:pt x="148760" y="188780"/>
                      <a:pt x="158812" y="240944"/>
                    </a:cubicBezTo>
                    <a:cubicBezTo>
                      <a:pt x="169799" y="297942"/>
                      <a:pt x="157279" y="360604"/>
                      <a:pt x="125288" y="408724"/>
                    </a:cubicBezTo>
                    <a:cubicBezTo>
                      <a:pt x="104471" y="440021"/>
                      <a:pt x="73114" y="468284"/>
                      <a:pt x="37798" y="475063"/>
                    </a:cubicBezTo>
                    <a:cubicBezTo>
                      <a:pt x="23444" y="477822"/>
                      <a:pt x="26854" y="465302"/>
                      <a:pt x="11618" y="478053"/>
                    </a:cubicBezTo>
                    <a:cubicBezTo>
                      <a:pt x="5070" y="483530"/>
                      <a:pt x="-2746" y="502632"/>
                      <a:pt x="-3902" y="511544"/>
                    </a:cubicBezTo>
                    <a:cubicBezTo>
                      <a:pt x="38073" y="539208"/>
                      <a:pt x="78111" y="614673"/>
                      <a:pt x="129846" y="617424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="" xmlns:a16="http://schemas.microsoft.com/office/drawing/2014/main" id="{C0FD672B-8B03-4BC6-B7EE-9106161AAD06}"/>
                  </a:ext>
                </a:extLst>
              </p:cNvPr>
              <p:cNvSpPr/>
              <p:nvPr/>
            </p:nvSpPr>
            <p:spPr>
              <a:xfrm flipV="1">
                <a:off x="4446541" y="2251318"/>
                <a:ext cx="588221" cy="670633"/>
              </a:xfrm>
              <a:custGeom>
                <a:avLst/>
                <a:gdLst>
                  <a:gd name="connsiteX0" fmla="*/ 238613 w 588221"/>
                  <a:gd name="connsiteY0" fmla="*/ 632719 h 670633"/>
                  <a:gd name="connsiteX1" fmla="*/ 176594 w 588221"/>
                  <a:gd name="connsiteY1" fmla="*/ 625366 h 670633"/>
                  <a:gd name="connsiteX2" fmla="*/ 135150 w 588221"/>
                  <a:gd name="connsiteY2" fmla="*/ 560630 h 670633"/>
                  <a:gd name="connsiteX3" fmla="*/ 85848 w 588221"/>
                  <a:gd name="connsiteY3" fmla="*/ 475352 h 670633"/>
                  <a:gd name="connsiteX4" fmla="*/ 33169 w 588221"/>
                  <a:gd name="connsiteY4" fmla="*/ 442512 h 670633"/>
                  <a:gd name="connsiteX5" fmla="*/ -3244 w 588221"/>
                  <a:gd name="connsiteY5" fmla="*/ 392628 h 670633"/>
                  <a:gd name="connsiteX6" fmla="*/ 7563 w 588221"/>
                  <a:gd name="connsiteY6" fmla="*/ 329922 h 670633"/>
                  <a:gd name="connsiteX7" fmla="*/ 6800 w 588221"/>
                  <a:gd name="connsiteY7" fmla="*/ 249658 h 670633"/>
                  <a:gd name="connsiteX8" fmla="*/ 25525 w 588221"/>
                  <a:gd name="connsiteY8" fmla="*/ 202061 h 670633"/>
                  <a:gd name="connsiteX9" fmla="*/ 84708 w 588221"/>
                  <a:gd name="connsiteY9" fmla="*/ 185170 h 670633"/>
                  <a:gd name="connsiteX10" fmla="*/ 146831 w 588221"/>
                  <a:gd name="connsiteY10" fmla="*/ 181613 h 670633"/>
                  <a:gd name="connsiteX11" fmla="*/ 185043 w 588221"/>
                  <a:gd name="connsiteY11" fmla="*/ 80875 h 670633"/>
                  <a:gd name="connsiteX12" fmla="*/ 311962 w 588221"/>
                  <a:gd name="connsiteY12" fmla="*/ -1232 h 670633"/>
                  <a:gd name="connsiteX13" fmla="*/ 388122 w 588221"/>
                  <a:gd name="connsiteY13" fmla="*/ 107784 h 670633"/>
                  <a:gd name="connsiteX14" fmla="*/ 383520 w 588221"/>
                  <a:gd name="connsiteY14" fmla="*/ 180465 h 670633"/>
                  <a:gd name="connsiteX15" fmla="*/ 381866 w 588221"/>
                  <a:gd name="connsiteY15" fmla="*/ 256196 h 670633"/>
                  <a:gd name="connsiteX16" fmla="*/ 366475 w 588221"/>
                  <a:gd name="connsiteY16" fmla="*/ 269908 h 670633"/>
                  <a:gd name="connsiteX17" fmla="*/ 360742 w 588221"/>
                  <a:gd name="connsiteY17" fmla="*/ 286028 h 670633"/>
                  <a:gd name="connsiteX18" fmla="*/ 377230 w 588221"/>
                  <a:gd name="connsiteY18" fmla="*/ 340592 h 670633"/>
                  <a:gd name="connsiteX19" fmla="*/ 405356 w 588221"/>
                  <a:gd name="connsiteY19" fmla="*/ 369686 h 670633"/>
                  <a:gd name="connsiteX20" fmla="*/ 410181 w 588221"/>
                  <a:gd name="connsiteY20" fmla="*/ 418174 h 670633"/>
                  <a:gd name="connsiteX21" fmla="*/ 471292 w 588221"/>
                  <a:gd name="connsiteY21" fmla="*/ 506897 h 670633"/>
                  <a:gd name="connsiteX22" fmla="*/ 534554 w 588221"/>
                  <a:gd name="connsiteY22" fmla="*/ 532513 h 670633"/>
                  <a:gd name="connsiteX23" fmla="*/ 584825 w 588221"/>
                  <a:gd name="connsiteY23" fmla="*/ 560296 h 670633"/>
                  <a:gd name="connsiteX24" fmla="*/ 569648 w 588221"/>
                  <a:gd name="connsiteY24" fmla="*/ 600522 h 670633"/>
                  <a:gd name="connsiteX25" fmla="*/ 525136 w 588221"/>
                  <a:gd name="connsiteY25" fmla="*/ 653912 h 670633"/>
                  <a:gd name="connsiteX26" fmla="*/ 403891 w 588221"/>
                  <a:gd name="connsiteY26" fmla="*/ 627714 h 670633"/>
                  <a:gd name="connsiteX27" fmla="*/ 373185 w 588221"/>
                  <a:gd name="connsiteY27" fmla="*/ 651538 h 670633"/>
                  <a:gd name="connsiteX28" fmla="*/ 305003 w 588221"/>
                  <a:gd name="connsiteY28" fmla="*/ 656629 h 670633"/>
                  <a:gd name="connsiteX29" fmla="*/ 238613 w 588221"/>
                  <a:gd name="connsiteY29" fmla="*/ 632719 h 67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8221" h="670633">
                    <a:moveTo>
                      <a:pt x="238613" y="632719"/>
                    </a:moveTo>
                    <a:cubicBezTo>
                      <a:pt x="218080" y="629042"/>
                      <a:pt x="196441" y="631913"/>
                      <a:pt x="176594" y="625366"/>
                    </a:cubicBezTo>
                    <a:cubicBezTo>
                      <a:pt x="146779" y="615528"/>
                      <a:pt x="145700" y="585662"/>
                      <a:pt x="135150" y="560630"/>
                    </a:cubicBezTo>
                    <a:cubicBezTo>
                      <a:pt x="123478" y="532907"/>
                      <a:pt x="106801" y="495791"/>
                      <a:pt x="85848" y="475352"/>
                    </a:cubicBezTo>
                    <a:cubicBezTo>
                      <a:pt x="70757" y="460629"/>
                      <a:pt x="50883" y="453302"/>
                      <a:pt x="33169" y="442512"/>
                    </a:cubicBezTo>
                    <a:cubicBezTo>
                      <a:pt x="15456" y="431732"/>
                      <a:pt x="-1478" y="414926"/>
                      <a:pt x="-3244" y="392628"/>
                    </a:cubicBezTo>
                    <a:cubicBezTo>
                      <a:pt x="-4906" y="371486"/>
                      <a:pt x="7486" y="351193"/>
                      <a:pt x="7563" y="329922"/>
                    </a:cubicBezTo>
                    <a:cubicBezTo>
                      <a:pt x="7109" y="298265"/>
                      <a:pt x="159" y="282694"/>
                      <a:pt x="6800" y="249658"/>
                    </a:cubicBezTo>
                    <a:cubicBezTo>
                      <a:pt x="10228" y="232621"/>
                      <a:pt x="14162" y="214539"/>
                      <a:pt x="25525" y="202061"/>
                    </a:cubicBezTo>
                    <a:cubicBezTo>
                      <a:pt x="40505" y="185607"/>
                      <a:pt x="63875" y="183687"/>
                      <a:pt x="84708" y="185170"/>
                    </a:cubicBezTo>
                    <a:cubicBezTo>
                      <a:pt x="105524" y="186652"/>
                      <a:pt x="127257" y="190337"/>
                      <a:pt x="146831" y="181613"/>
                    </a:cubicBezTo>
                    <a:cubicBezTo>
                      <a:pt x="189277" y="162717"/>
                      <a:pt x="176894" y="119148"/>
                      <a:pt x="185043" y="80875"/>
                    </a:cubicBezTo>
                    <a:cubicBezTo>
                      <a:pt x="197435" y="22635"/>
                      <a:pt x="259892" y="-16589"/>
                      <a:pt x="311962" y="-1232"/>
                    </a:cubicBezTo>
                    <a:cubicBezTo>
                      <a:pt x="356114" y="11794"/>
                      <a:pt x="385423" y="58851"/>
                      <a:pt x="388122" y="107784"/>
                    </a:cubicBezTo>
                    <a:cubicBezTo>
                      <a:pt x="389476" y="132294"/>
                      <a:pt x="381909" y="155964"/>
                      <a:pt x="383520" y="180465"/>
                    </a:cubicBezTo>
                    <a:cubicBezTo>
                      <a:pt x="385071" y="204092"/>
                      <a:pt x="401448" y="235466"/>
                      <a:pt x="381866" y="256196"/>
                    </a:cubicBezTo>
                    <a:cubicBezTo>
                      <a:pt x="377093" y="261235"/>
                      <a:pt x="370648" y="264269"/>
                      <a:pt x="366475" y="269908"/>
                    </a:cubicBezTo>
                    <a:cubicBezTo>
                      <a:pt x="363081" y="274459"/>
                      <a:pt x="361522" y="280286"/>
                      <a:pt x="360742" y="286028"/>
                    </a:cubicBezTo>
                    <a:cubicBezTo>
                      <a:pt x="358042" y="305935"/>
                      <a:pt x="364341" y="326769"/>
                      <a:pt x="377230" y="340592"/>
                    </a:cubicBezTo>
                    <a:cubicBezTo>
                      <a:pt x="386502" y="350524"/>
                      <a:pt x="399066" y="357234"/>
                      <a:pt x="405356" y="369686"/>
                    </a:cubicBezTo>
                    <a:cubicBezTo>
                      <a:pt x="412546" y="383955"/>
                      <a:pt x="409607" y="401711"/>
                      <a:pt x="410181" y="418174"/>
                    </a:cubicBezTo>
                    <a:cubicBezTo>
                      <a:pt x="411560" y="457981"/>
                      <a:pt x="436884" y="494737"/>
                      <a:pt x="471292" y="506897"/>
                    </a:cubicBezTo>
                    <a:cubicBezTo>
                      <a:pt x="493976" y="514901"/>
                      <a:pt x="514115" y="518989"/>
                      <a:pt x="534554" y="532513"/>
                    </a:cubicBezTo>
                    <a:cubicBezTo>
                      <a:pt x="537665" y="534569"/>
                      <a:pt x="584482" y="568651"/>
                      <a:pt x="584825" y="560296"/>
                    </a:cubicBezTo>
                    <a:cubicBezTo>
                      <a:pt x="584242" y="574838"/>
                      <a:pt x="577043" y="588199"/>
                      <a:pt x="569648" y="600522"/>
                    </a:cubicBezTo>
                    <a:cubicBezTo>
                      <a:pt x="557487" y="620790"/>
                      <a:pt x="543724" y="640706"/>
                      <a:pt x="525136" y="653912"/>
                    </a:cubicBezTo>
                    <a:cubicBezTo>
                      <a:pt x="465027" y="696624"/>
                      <a:pt x="453869" y="611663"/>
                      <a:pt x="403891" y="627714"/>
                    </a:cubicBezTo>
                    <a:cubicBezTo>
                      <a:pt x="391833" y="631588"/>
                      <a:pt x="383631" y="643757"/>
                      <a:pt x="373185" y="651538"/>
                    </a:cubicBezTo>
                    <a:cubicBezTo>
                      <a:pt x="353457" y="666253"/>
                      <a:pt x="327311" y="664144"/>
                      <a:pt x="305003" y="656629"/>
                    </a:cubicBezTo>
                    <a:cubicBezTo>
                      <a:pt x="282688" y="649122"/>
                      <a:pt x="261735" y="636858"/>
                      <a:pt x="238613" y="632719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="" xmlns:a16="http://schemas.microsoft.com/office/drawing/2014/main" id="{20D71FF6-D215-7D39-E372-73B850550053}"/>
                  </a:ext>
                </a:extLst>
              </p:cNvPr>
              <p:cNvSpPr/>
              <p:nvPr/>
            </p:nvSpPr>
            <p:spPr>
              <a:xfrm flipV="1">
                <a:off x="4205498" y="4466447"/>
                <a:ext cx="2657032" cy="919976"/>
              </a:xfrm>
              <a:custGeom>
                <a:avLst/>
                <a:gdLst>
                  <a:gd name="connsiteX0" fmla="*/ -4199 w 2657032"/>
                  <a:gd name="connsiteY0" fmla="*/ 488279 h 919976"/>
                  <a:gd name="connsiteX1" fmla="*/ 1263488 w 2657032"/>
                  <a:gd name="connsiteY1" fmla="*/ -1485 h 919976"/>
                  <a:gd name="connsiteX2" fmla="*/ 2652833 w 2657032"/>
                  <a:gd name="connsiteY2" fmla="*/ 462510 h 919976"/>
                  <a:gd name="connsiteX3" fmla="*/ 1474083 w 2657032"/>
                  <a:gd name="connsiteY3" fmla="*/ 918492 h 919976"/>
                  <a:gd name="connsiteX4" fmla="*/ -4199 w 2657032"/>
                  <a:gd name="connsiteY4" fmla="*/ 488279 h 91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032" h="919976">
                    <a:moveTo>
                      <a:pt x="-4199" y="488279"/>
                    </a:moveTo>
                    <a:lnTo>
                      <a:pt x="1263488" y="-1485"/>
                    </a:lnTo>
                    <a:lnTo>
                      <a:pt x="2652833" y="462510"/>
                    </a:lnTo>
                    <a:lnTo>
                      <a:pt x="1474083" y="918492"/>
                    </a:lnTo>
                    <a:lnTo>
                      <a:pt x="-4199" y="488279"/>
                    </a:lnTo>
                  </a:path>
                </a:pathLst>
              </a:custGeom>
              <a:solidFill>
                <a:srgbClr val="B77920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="" xmlns:a16="http://schemas.microsoft.com/office/drawing/2014/main" id="{8BDF2D29-EAA6-256A-816C-FF1186C244F0}"/>
                  </a:ext>
                </a:extLst>
              </p:cNvPr>
              <p:cNvSpPr/>
              <p:nvPr/>
            </p:nvSpPr>
            <p:spPr>
              <a:xfrm flipV="1">
                <a:off x="5428896" y="4445004"/>
                <a:ext cx="1053693" cy="1053693"/>
              </a:xfrm>
              <a:custGeom>
                <a:avLst/>
                <a:gdLst>
                  <a:gd name="connsiteX0" fmla="*/ 1049066 w 1053693"/>
                  <a:gd name="connsiteY0" fmla="*/ 524428 h 1053693"/>
                  <a:gd name="connsiteX1" fmla="*/ 523206 w 1053693"/>
                  <a:gd name="connsiteY1" fmla="*/ 1052267 h 1053693"/>
                  <a:gd name="connsiteX2" fmla="*/ -4625 w 1053693"/>
                  <a:gd name="connsiteY2" fmla="*/ 526407 h 1053693"/>
                  <a:gd name="connsiteX3" fmla="*/ 521235 w 1053693"/>
                  <a:gd name="connsiteY3" fmla="*/ -1424 h 1053693"/>
                  <a:gd name="connsiteX4" fmla="*/ 1049066 w 1053693"/>
                  <a:gd name="connsiteY4" fmla="*/ 524428 h 105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3693" h="1053693">
                    <a:moveTo>
                      <a:pt x="1049066" y="524428"/>
                    </a:moveTo>
                    <a:cubicBezTo>
                      <a:pt x="1049615" y="815407"/>
                      <a:pt x="814176" y="1051719"/>
                      <a:pt x="523206" y="1052267"/>
                    </a:cubicBezTo>
                    <a:cubicBezTo>
                      <a:pt x="232244" y="1052816"/>
                      <a:pt x="-4076" y="817377"/>
                      <a:pt x="-4625" y="526407"/>
                    </a:cubicBezTo>
                    <a:cubicBezTo>
                      <a:pt x="-5165" y="235445"/>
                      <a:pt x="230265" y="-876"/>
                      <a:pt x="521235" y="-1424"/>
                    </a:cubicBezTo>
                    <a:cubicBezTo>
                      <a:pt x="812206" y="-1964"/>
                      <a:pt x="1048527" y="233457"/>
                      <a:pt x="1049066" y="524428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5" name="Рисунок 4">
                <a:extLst>
                  <a:ext uri="{FF2B5EF4-FFF2-40B4-BE49-F238E27FC236}">
                    <a16:creationId xmlns="" xmlns:a16="http://schemas.microsoft.com/office/drawing/2014/main" id="{056DA3C5-E00D-3BD9-6F01-550BA9929188}"/>
                  </a:ext>
                </a:extLst>
              </p:cNvPr>
              <p:cNvGrpSpPr/>
              <p:nvPr/>
            </p:nvGrpSpPr>
            <p:grpSpPr>
              <a:xfrm>
                <a:off x="5305192" y="4319380"/>
                <a:ext cx="1297905" cy="1254216"/>
                <a:chOff x="5305192" y="4319380"/>
                <a:chExt cx="1297905" cy="1254216"/>
              </a:xfrm>
            </p:grpSpPr>
            <p:sp>
              <p:nvSpPr>
                <p:cNvPr id="139" name="Полилиния: фигура 138">
                  <a:extLst>
                    <a:ext uri="{FF2B5EF4-FFF2-40B4-BE49-F238E27FC236}">
                      <a16:creationId xmlns="" xmlns:a16="http://schemas.microsoft.com/office/drawing/2014/main" id="{775E6567-8A0E-682B-5B92-2700B18BA199}"/>
                    </a:ext>
                  </a:extLst>
                </p:cNvPr>
                <p:cNvSpPr/>
                <p:nvPr/>
              </p:nvSpPr>
              <p:spPr>
                <a:xfrm flipV="1">
                  <a:off x="6124499" y="4517797"/>
                  <a:ext cx="186178" cy="137065"/>
                </a:xfrm>
                <a:custGeom>
                  <a:avLst/>
                  <a:gdLst>
                    <a:gd name="connsiteX0" fmla="*/ 169025 w 186178"/>
                    <a:gd name="connsiteY0" fmla="*/ -1935 h 137065"/>
                    <a:gd name="connsiteX1" fmla="*/ 181288 w 186178"/>
                    <a:gd name="connsiteY1" fmla="*/ 7209 h 137065"/>
                    <a:gd name="connsiteX2" fmla="*/ 620 w 186178"/>
                    <a:gd name="connsiteY2" fmla="*/ 135131 h 137065"/>
                    <a:gd name="connsiteX3" fmla="*/ -4891 w 186178"/>
                    <a:gd name="connsiteY3" fmla="*/ 120853 h 137065"/>
                    <a:gd name="connsiteX4" fmla="*/ 169025 w 186178"/>
                    <a:gd name="connsiteY4" fmla="*/ -1935 h 137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178" h="137065">
                      <a:moveTo>
                        <a:pt x="169025" y="-1935"/>
                      </a:moveTo>
                      <a:lnTo>
                        <a:pt x="181288" y="7209"/>
                      </a:lnTo>
                      <a:cubicBezTo>
                        <a:pt x="178803" y="10551"/>
                        <a:pt x="118934" y="89471"/>
                        <a:pt x="620" y="135131"/>
                      </a:cubicBezTo>
                      <a:lnTo>
                        <a:pt x="-4891" y="120853"/>
                      </a:lnTo>
                      <a:cubicBezTo>
                        <a:pt x="109353" y="76770"/>
                        <a:pt x="168442" y="-1155"/>
                        <a:pt x="169025" y="-1935"/>
                      </a:cubicBezTo>
                    </a:path>
                  </a:pathLst>
                </a:custGeom>
                <a:solidFill>
                  <a:srgbClr val="5C5955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0" name="Полилиния: фигура 139">
                  <a:extLst>
                    <a:ext uri="{FF2B5EF4-FFF2-40B4-BE49-F238E27FC236}">
                      <a16:creationId xmlns="" xmlns:a16="http://schemas.microsoft.com/office/drawing/2014/main" id="{EFE06F41-6D87-9F8D-8097-8B52215DDCAC}"/>
                    </a:ext>
                  </a:extLst>
                </p:cNvPr>
                <p:cNvSpPr/>
                <p:nvPr/>
              </p:nvSpPr>
              <p:spPr>
                <a:xfrm flipV="1">
                  <a:off x="5598836" y="4517146"/>
                  <a:ext cx="186599" cy="136439"/>
                </a:xfrm>
                <a:custGeom>
                  <a:avLst/>
                  <a:gdLst>
                    <a:gd name="connsiteX0" fmla="*/ 7861 w 186599"/>
                    <a:gd name="connsiteY0" fmla="*/ -1936 h 136439"/>
                    <a:gd name="connsiteX1" fmla="*/ 182240 w 186599"/>
                    <a:gd name="connsiteY1" fmla="*/ 120209 h 136439"/>
                    <a:gd name="connsiteX2" fmla="*/ 176789 w 186599"/>
                    <a:gd name="connsiteY2" fmla="*/ 134504 h 136439"/>
                    <a:gd name="connsiteX3" fmla="*/ -4359 w 186599"/>
                    <a:gd name="connsiteY3" fmla="*/ 7277 h 136439"/>
                    <a:gd name="connsiteX4" fmla="*/ 7861 w 186599"/>
                    <a:gd name="connsiteY4" fmla="*/ -1936 h 13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599" h="136439">
                      <a:moveTo>
                        <a:pt x="7861" y="-1936"/>
                      </a:moveTo>
                      <a:cubicBezTo>
                        <a:pt x="8453" y="-1148"/>
                        <a:pt x="68081" y="76649"/>
                        <a:pt x="182240" y="120209"/>
                      </a:cubicBezTo>
                      <a:lnTo>
                        <a:pt x="176789" y="134504"/>
                      </a:lnTo>
                      <a:cubicBezTo>
                        <a:pt x="58295" y="89298"/>
                        <a:pt x="-1857" y="10593"/>
                        <a:pt x="-4359" y="7277"/>
                      </a:cubicBezTo>
                      <a:lnTo>
                        <a:pt x="7861" y="-1936"/>
                      </a:lnTo>
                    </a:path>
                  </a:pathLst>
                </a:custGeom>
                <a:solidFill>
                  <a:srgbClr val="5C5955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1" name="Полилиния: фигура 140">
                  <a:extLst>
                    <a:ext uri="{FF2B5EF4-FFF2-40B4-BE49-F238E27FC236}">
                      <a16:creationId xmlns="" xmlns:a16="http://schemas.microsoft.com/office/drawing/2014/main" id="{63F9BF23-75E2-4FA4-99CA-A3D6EAA2D260}"/>
                    </a:ext>
                  </a:extLst>
                </p:cNvPr>
                <p:cNvSpPr/>
                <p:nvPr/>
              </p:nvSpPr>
              <p:spPr>
                <a:xfrm flipV="1">
                  <a:off x="6330285" y="4958405"/>
                  <a:ext cx="115015" cy="294638"/>
                </a:xfrm>
                <a:custGeom>
                  <a:avLst/>
                  <a:gdLst>
                    <a:gd name="connsiteX0" fmla="*/ 6087 w 115015"/>
                    <a:gd name="connsiteY0" fmla="*/ -1248 h 294638"/>
                    <a:gd name="connsiteX1" fmla="*/ 90559 w 115015"/>
                    <a:gd name="connsiteY1" fmla="*/ 180295 h 294638"/>
                    <a:gd name="connsiteX2" fmla="*/ 109952 w 115015"/>
                    <a:gd name="connsiteY2" fmla="*/ 292062 h 294638"/>
                    <a:gd name="connsiteX3" fmla="*/ 94707 w 115015"/>
                    <a:gd name="connsiteY3" fmla="*/ 293390 h 294638"/>
                    <a:gd name="connsiteX4" fmla="*/ -5063 w 115015"/>
                    <a:gd name="connsiteY4" fmla="*/ 9233 h 294638"/>
                    <a:gd name="connsiteX5" fmla="*/ 6087 w 115015"/>
                    <a:gd name="connsiteY5" fmla="*/ -1248 h 29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015" h="294638">
                      <a:moveTo>
                        <a:pt x="6087" y="-1248"/>
                      </a:moveTo>
                      <a:cubicBezTo>
                        <a:pt x="42063" y="37051"/>
                        <a:pt x="70480" y="98128"/>
                        <a:pt x="90559" y="180295"/>
                      </a:cubicBezTo>
                      <a:cubicBezTo>
                        <a:pt x="105411" y="241098"/>
                        <a:pt x="109910" y="291557"/>
                        <a:pt x="109952" y="292062"/>
                      </a:cubicBezTo>
                      <a:lnTo>
                        <a:pt x="94707" y="293390"/>
                      </a:lnTo>
                      <a:cubicBezTo>
                        <a:pt x="94536" y="291428"/>
                        <a:pt x="76676" y="96225"/>
                        <a:pt x="-5063" y="9233"/>
                      </a:cubicBezTo>
                      <a:lnTo>
                        <a:pt x="6087" y="-1248"/>
                      </a:lnTo>
                    </a:path>
                  </a:pathLst>
                </a:custGeom>
                <a:solidFill>
                  <a:srgbClr val="5C5955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2" name="Полилиния: фигура 141">
                  <a:extLst>
                    <a:ext uri="{FF2B5EF4-FFF2-40B4-BE49-F238E27FC236}">
                      <a16:creationId xmlns="" xmlns:a16="http://schemas.microsoft.com/office/drawing/2014/main" id="{DFBB1CA5-8CF5-3CA9-AB24-25A2FA52B508}"/>
                    </a:ext>
                  </a:extLst>
                </p:cNvPr>
                <p:cNvSpPr/>
                <p:nvPr/>
              </p:nvSpPr>
              <p:spPr>
                <a:xfrm flipV="1">
                  <a:off x="5464676" y="4956622"/>
                  <a:ext cx="113952" cy="294972"/>
                </a:xfrm>
                <a:custGeom>
                  <a:avLst/>
                  <a:gdLst>
                    <a:gd name="connsiteX0" fmla="*/ 98582 w 113952"/>
                    <a:gd name="connsiteY0" fmla="*/ -1250 h 294972"/>
                    <a:gd name="connsiteX1" fmla="*/ 109765 w 113952"/>
                    <a:gd name="connsiteY1" fmla="*/ 9188 h 294972"/>
                    <a:gd name="connsiteX2" fmla="*/ 11059 w 113952"/>
                    <a:gd name="connsiteY2" fmla="*/ 293723 h 294972"/>
                    <a:gd name="connsiteX3" fmla="*/ -4187 w 113952"/>
                    <a:gd name="connsiteY3" fmla="*/ 292454 h 294972"/>
                    <a:gd name="connsiteX4" fmla="*/ 14787 w 113952"/>
                    <a:gd name="connsiteY4" fmla="*/ 180610 h 294972"/>
                    <a:gd name="connsiteX5" fmla="*/ 98582 w 113952"/>
                    <a:gd name="connsiteY5" fmla="*/ -1250 h 294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952" h="294972">
                      <a:moveTo>
                        <a:pt x="98582" y="-1250"/>
                      </a:moveTo>
                      <a:lnTo>
                        <a:pt x="109765" y="9188"/>
                      </a:lnTo>
                      <a:cubicBezTo>
                        <a:pt x="28310" y="96549"/>
                        <a:pt x="11222" y="291760"/>
                        <a:pt x="11059" y="293723"/>
                      </a:cubicBezTo>
                      <a:lnTo>
                        <a:pt x="-4187" y="292454"/>
                      </a:lnTo>
                      <a:cubicBezTo>
                        <a:pt x="-4144" y="291949"/>
                        <a:pt x="158" y="241455"/>
                        <a:pt x="14787" y="180610"/>
                      </a:cubicBezTo>
                      <a:cubicBezTo>
                        <a:pt x="34548" y="98365"/>
                        <a:pt x="62743" y="37186"/>
                        <a:pt x="98582" y="-1250"/>
                      </a:cubicBezTo>
                    </a:path>
                  </a:pathLst>
                </a:custGeom>
                <a:solidFill>
                  <a:srgbClr val="5C5955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3" name="Полилиния: фигура 142">
                  <a:extLst>
                    <a:ext uri="{FF2B5EF4-FFF2-40B4-BE49-F238E27FC236}">
                      <a16:creationId xmlns="" xmlns:a16="http://schemas.microsoft.com/office/drawing/2014/main" id="{15E0C77D-2035-FFF8-3533-BF800F68B227}"/>
                    </a:ext>
                  </a:extLst>
                </p:cNvPr>
                <p:cNvSpPr/>
                <p:nvPr/>
              </p:nvSpPr>
              <p:spPr>
                <a:xfrm flipV="1">
                  <a:off x="5832131" y="5427258"/>
                  <a:ext cx="239500" cy="28941"/>
                </a:xfrm>
                <a:custGeom>
                  <a:avLst/>
                  <a:gdLst>
                    <a:gd name="connsiteX0" fmla="*/ 108517 w 239500"/>
                    <a:gd name="connsiteY0" fmla="*/ -803 h 28941"/>
                    <a:gd name="connsiteX1" fmla="*/ 234878 w 239500"/>
                    <a:gd name="connsiteY1" fmla="*/ 12892 h 28941"/>
                    <a:gd name="connsiteX2" fmla="*/ 231236 w 239500"/>
                    <a:gd name="connsiteY2" fmla="*/ 27752 h 28941"/>
                    <a:gd name="connsiteX3" fmla="*/ -551 w 239500"/>
                    <a:gd name="connsiteY3" fmla="*/ 28138 h 28941"/>
                    <a:gd name="connsiteX4" fmla="*/ -4622 w 239500"/>
                    <a:gd name="connsiteY4" fmla="*/ 13389 h 28941"/>
                    <a:gd name="connsiteX5" fmla="*/ 108517 w 239500"/>
                    <a:gd name="connsiteY5" fmla="*/ -803 h 2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500" h="28941">
                      <a:moveTo>
                        <a:pt x="108517" y="-803"/>
                      </a:moveTo>
                      <a:cubicBezTo>
                        <a:pt x="177264" y="-931"/>
                        <a:pt x="231493" y="12061"/>
                        <a:pt x="234878" y="12892"/>
                      </a:cubicBezTo>
                      <a:lnTo>
                        <a:pt x="231236" y="27752"/>
                      </a:lnTo>
                      <a:cubicBezTo>
                        <a:pt x="230019" y="27461"/>
                        <a:pt x="107805" y="-1762"/>
                        <a:pt x="-551" y="28138"/>
                      </a:cubicBezTo>
                      <a:lnTo>
                        <a:pt x="-4622" y="13389"/>
                      </a:lnTo>
                      <a:cubicBezTo>
                        <a:pt x="33625" y="2840"/>
                        <a:pt x="73012" y="-734"/>
                        <a:pt x="108517" y="-803"/>
                      </a:cubicBezTo>
                    </a:path>
                  </a:pathLst>
                </a:custGeom>
                <a:solidFill>
                  <a:srgbClr val="5C5955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4" name="Полилиния: фигура 143">
                  <a:extLst>
                    <a:ext uri="{FF2B5EF4-FFF2-40B4-BE49-F238E27FC236}">
                      <a16:creationId xmlns="" xmlns:a16="http://schemas.microsoft.com/office/drawing/2014/main" id="{B0682AD2-226B-E89E-27C8-3B5DCA572813}"/>
                    </a:ext>
                  </a:extLst>
                </p:cNvPr>
                <p:cNvSpPr/>
                <p:nvPr/>
              </p:nvSpPr>
              <p:spPr>
                <a:xfrm flipV="1">
                  <a:off x="5776496" y="4774445"/>
                  <a:ext cx="358363" cy="341035"/>
                </a:xfrm>
                <a:custGeom>
                  <a:avLst/>
                  <a:gdLst>
                    <a:gd name="connsiteX0" fmla="*/ 174800 w 358363"/>
                    <a:gd name="connsiteY0" fmla="*/ 339575 h 341035"/>
                    <a:gd name="connsiteX1" fmla="*/ 353737 w 358363"/>
                    <a:gd name="connsiteY1" fmla="*/ 209057 h 341035"/>
                    <a:gd name="connsiteX2" fmla="*/ 284905 w 358363"/>
                    <a:gd name="connsiteY2" fmla="*/ -1460 h 341035"/>
                    <a:gd name="connsiteX3" fmla="*/ 63418 w 358363"/>
                    <a:gd name="connsiteY3" fmla="*/ -1041 h 341035"/>
                    <a:gd name="connsiteX4" fmla="*/ -4626 w 358363"/>
                    <a:gd name="connsiteY4" fmla="*/ 209734 h 341035"/>
                    <a:gd name="connsiteX5" fmla="*/ 174800 w 358363"/>
                    <a:gd name="connsiteY5" fmla="*/ 339575 h 3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8363" h="341035">
                      <a:moveTo>
                        <a:pt x="174800" y="339575"/>
                      </a:moveTo>
                      <a:lnTo>
                        <a:pt x="353737" y="209057"/>
                      </a:lnTo>
                      <a:lnTo>
                        <a:pt x="284905" y="-1460"/>
                      </a:lnTo>
                      <a:lnTo>
                        <a:pt x="63418" y="-1041"/>
                      </a:lnTo>
                      <a:lnTo>
                        <a:pt x="-4626" y="209734"/>
                      </a:lnTo>
                      <a:lnTo>
                        <a:pt x="174800" y="339575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5" name="Полилиния: фигура 144">
                  <a:extLst>
                    <a:ext uri="{FF2B5EF4-FFF2-40B4-BE49-F238E27FC236}">
                      <a16:creationId xmlns="" xmlns:a16="http://schemas.microsoft.com/office/drawing/2014/main" id="{2AD27505-7DDE-4266-ECBF-799DDB7B356D}"/>
                    </a:ext>
                  </a:extLst>
                </p:cNvPr>
                <p:cNvSpPr/>
                <p:nvPr/>
              </p:nvSpPr>
              <p:spPr>
                <a:xfrm flipV="1">
                  <a:off x="5777199" y="4319380"/>
                  <a:ext cx="358363" cy="341026"/>
                </a:xfrm>
                <a:custGeom>
                  <a:avLst/>
                  <a:gdLst>
                    <a:gd name="connsiteX0" fmla="*/ 174311 w 358363"/>
                    <a:gd name="connsiteY0" fmla="*/ -2062 h 341026"/>
                    <a:gd name="connsiteX1" fmla="*/ -4627 w 358363"/>
                    <a:gd name="connsiteY1" fmla="*/ 128456 h 341026"/>
                    <a:gd name="connsiteX2" fmla="*/ 64206 w 358363"/>
                    <a:gd name="connsiteY2" fmla="*/ 338964 h 341026"/>
                    <a:gd name="connsiteX3" fmla="*/ 285693 w 358363"/>
                    <a:gd name="connsiteY3" fmla="*/ 338553 h 341026"/>
                    <a:gd name="connsiteX4" fmla="*/ 353737 w 358363"/>
                    <a:gd name="connsiteY4" fmla="*/ 127779 h 341026"/>
                    <a:gd name="connsiteX5" fmla="*/ 174311 w 358363"/>
                    <a:gd name="connsiteY5" fmla="*/ -2062 h 341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8363" h="341026">
                      <a:moveTo>
                        <a:pt x="174311" y="-2062"/>
                      </a:moveTo>
                      <a:lnTo>
                        <a:pt x="-4627" y="128456"/>
                      </a:lnTo>
                      <a:lnTo>
                        <a:pt x="64206" y="338964"/>
                      </a:lnTo>
                      <a:lnTo>
                        <a:pt x="285693" y="338553"/>
                      </a:lnTo>
                      <a:lnTo>
                        <a:pt x="353737" y="127779"/>
                      </a:lnTo>
                      <a:lnTo>
                        <a:pt x="174311" y="-2062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6" name="Полилиния: фигура 145">
                  <a:extLst>
                    <a:ext uri="{FF2B5EF4-FFF2-40B4-BE49-F238E27FC236}">
                      <a16:creationId xmlns="" xmlns:a16="http://schemas.microsoft.com/office/drawing/2014/main" id="{9848B67C-F459-35E2-2BF1-6B73D6919E96}"/>
                    </a:ext>
                  </a:extLst>
                </p:cNvPr>
                <p:cNvSpPr/>
                <p:nvPr/>
              </p:nvSpPr>
              <p:spPr>
                <a:xfrm flipV="1">
                  <a:off x="6051613" y="5229527"/>
                  <a:ext cx="358328" cy="342354"/>
                </a:xfrm>
                <a:custGeom>
                  <a:avLst/>
                  <a:gdLst>
                    <a:gd name="connsiteX0" fmla="*/ 66499 w 358328"/>
                    <a:gd name="connsiteY0" fmla="*/ 341497 h 342354"/>
                    <a:gd name="connsiteX1" fmla="*/ 287960 w 358328"/>
                    <a:gd name="connsiteY1" fmla="*/ 338369 h 342354"/>
                    <a:gd name="connsiteX2" fmla="*/ 353425 w 358328"/>
                    <a:gd name="connsiteY2" fmla="*/ 126789 h 342354"/>
                    <a:gd name="connsiteX3" fmla="*/ 172431 w 358328"/>
                    <a:gd name="connsiteY3" fmla="*/ -858 h 342354"/>
                    <a:gd name="connsiteX4" fmla="*/ -4904 w 358328"/>
                    <a:gd name="connsiteY4" fmla="*/ 131837 h 342354"/>
                    <a:gd name="connsiteX5" fmla="*/ 66499 w 358328"/>
                    <a:gd name="connsiteY5" fmla="*/ 341497 h 342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8328" h="342354">
                      <a:moveTo>
                        <a:pt x="66499" y="341497"/>
                      </a:moveTo>
                      <a:lnTo>
                        <a:pt x="287960" y="338369"/>
                      </a:lnTo>
                      <a:lnTo>
                        <a:pt x="353425" y="126789"/>
                      </a:lnTo>
                      <a:lnTo>
                        <a:pt x="172431" y="-858"/>
                      </a:lnTo>
                      <a:lnTo>
                        <a:pt x="-4904" y="131837"/>
                      </a:lnTo>
                      <a:lnTo>
                        <a:pt x="66499" y="341497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7" name="Полилиния: фигура 146">
                  <a:extLst>
                    <a:ext uri="{FF2B5EF4-FFF2-40B4-BE49-F238E27FC236}">
                      <a16:creationId xmlns="" xmlns:a16="http://schemas.microsoft.com/office/drawing/2014/main" id="{4F069FAC-B3C3-1E2F-C72A-87030BB82EAB}"/>
                    </a:ext>
                  </a:extLst>
                </p:cNvPr>
                <p:cNvSpPr/>
                <p:nvPr/>
              </p:nvSpPr>
              <p:spPr>
                <a:xfrm flipV="1">
                  <a:off x="6033231" y="5059897"/>
                  <a:ext cx="119445" cy="219309"/>
                </a:xfrm>
                <a:custGeom>
                  <a:avLst/>
                  <a:gdLst>
                    <a:gd name="connsiteX0" fmla="*/ 100987 w 119445"/>
                    <a:gd name="connsiteY0" fmla="*/ -1163 h 219309"/>
                    <a:gd name="connsiteX1" fmla="*/ 114681 w 119445"/>
                    <a:gd name="connsiteY1" fmla="*/ 5658 h 219309"/>
                    <a:gd name="connsiteX2" fmla="*/ 8930 w 119445"/>
                    <a:gd name="connsiteY2" fmla="*/ 218146 h 219309"/>
                    <a:gd name="connsiteX3" fmla="*/ -4765 w 119445"/>
                    <a:gd name="connsiteY3" fmla="*/ 211333 h 219309"/>
                    <a:gd name="connsiteX4" fmla="*/ 100987 w 119445"/>
                    <a:gd name="connsiteY4" fmla="*/ -1163 h 21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445" h="219309">
                      <a:moveTo>
                        <a:pt x="100987" y="-1163"/>
                      </a:moveTo>
                      <a:lnTo>
                        <a:pt x="114681" y="5658"/>
                      </a:lnTo>
                      <a:lnTo>
                        <a:pt x="8930" y="218146"/>
                      </a:lnTo>
                      <a:lnTo>
                        <a:pt x="-4765" y="211333"/>
                      </a:lnTo>
                      <a:lnTo>
                        <a:pt x="100987" y="-1163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8" name="Полилиния: фигура 147">
                  <a:extLst>
                    <a:ext uri="{FF2B5EF4-FFF2-40B4-BE49-F238E27FC236}">
                      <a16:creationId xmlns="" xmlns:a16="http://schemas.microsoft.com/office/drawing/2014/main" id="{F2DBF9E2-8214-6638-898F-3872C388A9C4}"/>
                    </a:ext>
                  </a:extLst>
                </p:cNvPr>
                <p:cNvSpPr/>
                <p:nvPr/>
              </p:nvSpPr>
              <p:spPr>
                <a:xfrm flipV="1">
                  <a:off x="6245984" y="4625888"/>
                  <a:ext cx="357112" cy="348893"/>
                </a:xfrm>
                <a:custGeom>
                  <a:avLst/>
                  <a:gdLst>
                    <a:gd name="connsiteX0" fmla="*/ -5100 w 357112"/>
                    <a:gd name="connsiteY0" fmla="*/ 113106 h 348893"/>
                    <a:gd name="connsiteX1" fmla="*/ 45488 w 357112"/>
                    <a:gd name="connsiteY1" fmla="*/ 328731 h 348893"/>
                    <a:gd name="connsiteX2" fmla="*/ 266203 w 357112"/>
                    <a:gd name="connsiteY2" fmla="*/ 347242 h 348893"/>
                    <a:gd name="connsiteX3" fmla="*/ 352013 w 357112"/>
                    <a:gd name="connsiteY3" fmla="*/ 143058 h 348893"/>
                    <a:gd name="connsiteX4" fmla="*/ 184327 w 357112"/>
                    <a:gd name="connsiteY4" fmla="*/ -1652 h 348893"/>
                    <a:gd name="connsiteX5" fmla="*/ -5100 w 357112"/>
                    <a:gd name="connsiteY5" fmla="*/ 113106 h 348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112" h="348893">
                      <a:moveTo>
                        <a:pt x="-5100" y="113106"/>
                      </a:moveTo>
                      <a:lnTo>
                        <a:pt x="45488" y="328731"/>
                      </a:lnTo>
                      <a:lnTo>
                        <a:pt x="266203" y="347242"/>
                      </a:lnTo>
                      <a:lnTo>
                        <a:pt x="352013" y="143058"/>
                      </a:lnTo>
                      <a:lnTo>
                        <a:pt x="184327" y="-1652"/>
                      </a:lnTo>
                      <a:lnTo>
                        <a:pt x="-5100" y="113106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9" name="Полилиния: фигура 148">
                  <a:extLst>
                    <a:ext uri="{FF2B5EF4-FFF2-40B4-BE49-F238E27FC236}">
                      <a16:creationId xmlns="" xmlns:a16="http://schemas.microsoft.com/office/drawing/2014/main" id="{624EFEA2-A1B4-027E-2626-A64779F79AB9}"/>
                    </a:ext>
                  </a:extLst>
                </p:cNvPr>
                <p:cNvSpPr/>
                <p:nvPr/>
              </p:nvSpPr>
              <p:spPr>
                <a:xfrm flipV="1">
                  <a:off x="6084906" y="4826001"/>
                  <a:ext cx="223834" cy="108502"/>
                </a:xfrm>
                <a:custGeom>
                  <a:avLst/>
                  <a:gdLst>
                    <a:gd name="connsiteX0" fmla="*/ 1215 w 223834"/>
                    <a:gd name="connsiteY0" fmla="*/ -1546 h 108502"/>
                    <a:gd name="connsiteX1" fmla="*/ 218965 w 223834"/>
                    <a:gd name="connsiteY1" fmla="*/ 92927 h 108502"/>
                    <a:gd name="connsiteX2" fmla="*/ 212872 w 223834"/>
                    <a:gd name="connsiteY2" fmla="*/ 106956 h 108502"/>
                    <a:gd name="connsiteX3" fmla="*/ -4870 w 223834"/>
                    <a:gd name="connsiteY3" fmla="*/ 12491 h 108502"/>
                    <a:gd name="connsiteX4" fmla="*/ 1215 w 223834"/>
                    <a:gd name="connsiteY4" fmla="*/ -1546 h 10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834" h="108502">
                      <a:moveTo>
                        <a:pt x="1215" y="-1546"/>
                      </a:moveTo>
                      <a:lnTo>
                        <a:pt x="218965" y="92927"/>
                      </a:lnTo>
                      <a:lnTo>
                        <a:pt x="212872" y="106956"/>
                      </a:lnTo>
                      <a:lnTo>
                        <a:pt x="-4870" y="12491"/>
                      </a:lnTo>
                      <a:lnTo>
                        <a:pt x="1215" y="-1546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0" name="Полилиния: фигура 149">
                  <a:extLst>
                    <a:ext uri="{FF2B5EF4-FFF2-40B4-BE49-F238E27FC236}">
                      <a16:creationId xmlns="" xmlns:a16="http://schemas.microsoft.com/office/drawing/2014/main" id="{DF579C0A-9ECD-2905-2CEB-6B4C5734B23C}"/>
                    </a:ext>
                  </a:extLst>
                </p:cNvPr>
                <p:cNvSpPr/>
                <p:nvPr/>
              </p:nvSpPr>
              <p:spPr>
                <a:xfrm flipV="1">
                  <a:off x="5498295" y="5231644"/>
                  <a:ext cx="358346" cy="341952"/>
                </a:xfrm>
                <a:custGeom>
                  <a:avLst/>
                  <a:gdLst>
                    <a:gd name="connsiteX0" fmla="*/ 283387 w 358346"/>
                    <a:gd name="connsiteY0" fmla="*/ 341097 h 341952"/>
                    <a:gd name="connsiteX1" fmla="*/ 61909 w 358346"/>
                    <a:gd name="connsiteY1" fmla="*/ 338809 h 341952"/>
                    <a:gd name="connsiteX2" fmla="*/ -4345 w 358346"/>
                    <a:gd name="connsiteY2" fmla="*/ 127469 h 341952"/>
                    <a:gd name="connsiteX3" fmla="*/ 176178 w 358346"/>
                    <a:gd name="connsiteY3" fmla="*/ -855 h 341952"/>
                    <a:gd name="connsiteX4" fmla="*/ 354002 w 358346"/>
                    <a:gd name="connsiteY4" fmla="*/ 131171 h 341952"/>
                    <a:gd name="connsiteX5" fmla="*/ 283387 w 358346"/>
                    <a:gd name="connsiteY5" fmla="*/ 341097 h 341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8346" h="341952">
                      <a:moveTo>
                        <a:pt x="283387" y="341097"/>
                      </a:moveTo>
                      <a:lnTo>
                        <a:pt x="61909" y="338809"/>
                      </a:lnTo>
                      <a:lnTo>
                        <a:pt x="-4345" y="127469"/>
                      </a:lnTo>
                      <a:lnTo>
                        <a:pt x="176178" y="-855"/>
                      </a:lnTo>
                      <a:lnTo>
                        <a:pt x="354002" y="131171"/>
                      </a:lnTo>
                      <a:lnTo>
                        <a:pt x="283387" y="341097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1" name="Полилиния: фигура 150">
                  <a:extLst>
                    <a:ext uri="{FF2B5EF4-FFF2-40B4-BE49-F238E27FC236}">
                      <a16:creationId xmlns="" xmlns:a16="http://schemas.microsoft.com/office/drawing/2014/main" id="{6F29C361-FF69-A02A-5840-E955DCA3A6E0}"/>
                    </a:ext>
                  </a:extLst>
                </p:cNvPr>
                <p:cNvSpPr/>
                <p:nvPr/>
              </p:nvSpPr>
              <p:spPr>
                <a:xfrm flipV="1">
                  <a:off x="5756203" y="5062296"/>
                  <a:ext cx="120217" cy="218966"/>
                </a:xfrm>
                <a:custGeom>
                  <a:avLst/>
                  <a:gdLst>
                    <a:gd name="connsiteX0" fmla="*/ 9184 w 120217"/>
                    <a:gd name="connsiteY0" fmla="*/ -1161 h 218966"/>
                    <a:gd name="connsiteX1" fmla="*/ 115732 w 120217"/>
                    <a:gd name="connsiteY1" fmla="*/ 210933 h 218966"/>
                    <a:gd name="connsiteX2" fmla="*/ 102063 w 120217"/>
                    <a:gd name="connsiteY2" fmla="*/ 217806 h 218966"/>
                    <a:gd name="connsiteX3" fmla="*/ -4485 w 120217"/>
                    <a:gd name="connsiteY3" fmla="*/ 5712 h 218966"/>
                    <a:gd name="connsiteX4" fmla="*/ 9184 w 120217"/>
                    <a:gd name="connsiteY4" fmla="*/ -1161 h 21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217" h="218966">
                      <a:moveTo>
                        <a:pt x="9184" y="-1161"/>
                      </a:moveTo>
                      <a:lnTo>
                        <a:pt x="115732" y="210933"/>
                      </a:lnTo>
                      <a:lnTo>
                        <a:pt x="102063" y="217806"/>
                      </a:lnTo>
                      <a:lnTo>
                        <a:pt x="-4485" y="5712"/>
                      </a:lnTo>
                      <a:lnTo>
                        <a:pt x="9184" y="-1161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2" name="Полилиния: фигура 151">
                  <a:extLst>
                    <a:ext uri="{FF2B5EF4-FFF2-40B4-BE49-F238E27FC236}">
                      <a16:creationId xmlns="" xmlns:a16="http://schemas.microsoft.com/office/drawing/2014/main" id="{BEF2ED8C-A236-4EF9-AA91-D6C89C6952C4}"/>
                    </a:ext>
                  </a:extLst>
                </p:cNvPr>
                <p:cNvSpPr/>
                <p:nvPr/>
              </p:nvSpPr>
              <p:spPr>
                <a:xfrm flipV="1">
                  <a:off x="5305192" y="4629067"/>
                  <a:ext cx="357420" cy="347968"/>
                </a:xfrm>
                <a:custGeom>
                  <a:avLst/>
                  <a:gdLst>
                    <a:gd name="connsiteX0" fmla="*/ 353272 w 357420"/>
                    <a:gd name="connsiteY0" fmla="*/ 115175 h 347968"/>
                    <a:gd name="connsiteX1" fmla="*/ 300311 w 357420"/>
                    <a:gd name="connsiteY1" fmla="*/ 330235 h 347968"/>
                    <a:gd name="connsiteX2" fmla="*/ 79416 w 357420"/>
                    <a:gd name="connsiteY2" fmla="*/ 346320 h 347968"/>
                    <a:gd name="connsiteX3" fmla="*/ -4149 w 357420"/>
                    <a:gd name="connsiteY3" fmla="*/ 141202 h 347968"/>
                    <a:gd name="connsiteX4" fmla="*/ 165105 w 357420"/>
                    <a:gd name="connsiteY4" fmla="*/ -1648 h 347968"/>
                    <a:gd name="connsiteX5" fmla="*/ 353272 w 357420"/>
                    <a:gd name="connsiteY5" fmla="*/ 115175 h 347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420" h="347968">
                      <a:moveTo>
                        <a:pt x="353272" y="115175"/>
                      </a:moveTo>
                      <a:lnTo>
                        <a:pt x="300311" y="330235"/>
                      </a:lnTo>
                      <a:lnTo>
                        <a:pt x="79416" y="346320"/>
                      </a:lnTo>
                      <a:lnTo>
                        <a:pt x="-4149" y="141202"/>
                      </a:lnTo>
                      <a:lnTo>
                        <a:pt x="165105" y="-1648"/>
                      </a:lnTo>
                      <a:lnTo>
                        <a:pt x="353272" y="115175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3" name="Полилиния: фигура 152">
                  <a:extLst>
                    <a:ext uri="{FF2B5EF4-FFF2-40B4-BE49-F238E27FC236}">
                      <a16:creationId xmlns="" xmlns:a16="http://schemas.microsoft.com/office/drawing/2014/main" id="{FD97C581-178D-BB79-682B-B049D0A1B5AE}"/>
                    </a:ext>
                  </a:extLst>
                </p:cNvPr>
                <p:cNvSpPr/>
                <p:nvPr/>
              </p:nvSpPr>
              <p:spPr>
                <a:xfrm flipV="1">
                  <a:off x="5599633" y="4826798"/>
                  <a:ext cx="224708" cy="106171"/>
                </a:xfrm>
                <a:custGeom>
                  <a:avLst/>
                  <a:gdLst>
                    <a:gd name="connsiteX0" fmla="*/ 214390 w 224708"/>
                    <a:gd name="connsiteY0" fmla="*/ -1547 h 106171"/>
                    <a:gd name="connsiteX1" fmla="*/ 220329 w 224708"/>
                    <a:gd name="connsiteY1" fmla="*/ 12551 h 106171"/>
                    <a:gd name="connsiteX2" fmla="*/ 1551 w 224708"/>
                    <a:gd name="connsiteY2" fmla="*/ 104625 h 106171"/>
                    <a:gd name="connsiteX3" fmla="*/ -4379 w 224708"/>
                    <a:gd name="connsiteY3" fmla="*/ 90510 h 106171"/>
                    <a:gd name="connsiteX4" fmla="*/ 214390 w 224708"/>
                    <a:gd name="connsiteY4" fmla="*/ -1547 h 10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8" h="106171">
                      <a:moveTo>
                        <a:pt x="214390" y="-1547"/>
                      </a:moveTo>
                      <a:lnTo>
                        <a:pt x="220329" y="12551"/>
                      </a:lnTo>
                      <a:lnTo>
                        <a:pt x="1551" y="104625"/>
                      </a:lnTo>
                      <a:lnTo>
                        <a:pt x="-4379" y="90510"/>
                      </a:lnTo>
                      <a:lnTo>
                        <a:pt x="214390" y="-1547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4" name="Полилиния: фигура 153">
                  <a:extLst>
                    <a:ext uri="{FF2B5EF4-FFF2-40B4-BE49-F238E27FC236}">
                      <a16:creationId xmlns="" xmlns:a16="http://schemas.microsoft.com/office/drawing/2014/main" id="{831F990E-45EA-174E-9C1E-097AD1E123C4}"/>
                    </a:ext>
                  </a:extLst>
                </p:cNvPr>
                <p:cNvSpPr/>
                <p:nvPr/>
              </p:nvSpPr>
              <p:spPr>
                <a:xfrm flipV="1">
                  <a:off x="5948227" y="4549711"/>
                  <a:ext cx="15768" cy="250049"/>
                </a:xfrm>
                <a:custGeom>
                  <a:avLst/>
                  <a:gdLst>
                    <a:gd name="connsiteX0" fmla="*/ -4626 w 15768"/>
                    <a:gd name="connsiteY0" fmla="*/ -1792 h 250049"/>
                    <a:gd name="connsiteX1" fmla="*/ 10671 w 15768"/>
                    <a:gd name="connsiteY1" fmla="*/ -1818 h 250049"/>
                    <a:gd name="connsiteX2" fmla="*/ 11142 w 15768"/>
                    <a:gd name="connsiteY2" fmla="*/ 248198 h 250049"/>
                    <a:gd name="connsiteX3" fmla="*/ -4155 w 15768"/>
                    <a:gd name="connsiteY3" fmla="*/ 248232 h 250049"/>
                    <a:gd name="connsiteX4" fmla="*/ -4626 w 15768"/>
                    <a:gd name="connsiteY4" fmla="*/ -1792 h 25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8" h="250049">
                      <a:moveTo>
                        <a:pt x="-4626" y="-1792"/>
                      </a:moveTo>
                      <a:lnTo>
                        <a:pt x="10671" y="-1818"/>
                      </a:lnTo>
                      <a:lnTo>
                        <a:pt x="11142" y="248198"/>
                      </a:lnTo>
                      <a:lnTo>
                        <a:pt x="-4155" y="248232"/>
                      </a:lnTo>
                      <a:lnTo>
                        <a:pt x="-4626" y="-1792"/>
                      </a:lnTo>
                    </a:path>
                  </a:pathLst>
                </a:custGeom>
                <a:solidFill>
                  <a:srgbClr val="3B455A"/>
                </a:solidFill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6" name="Полилиния: фигура 105">
                <a:extLst>
                  <a:ext uri="{FF2B5EF4-FFF2-40B4-BE49-F238E27FC236}">
                    <a16:creationId xmlns="" xmlns:a16="http://schemas.microsoft.com/office/drawing/2014/main" id="{7B371C88-67C7-D39C-B4EF-F9203D1CEFEE}"/>
                  </a:ext>
                </a:extLst>
              </p:cNvPr>
              <p:cNvSpPr/>
              <p:nvPr/>
            </p:nvSpPr>
            <p:spPr>
              <a:xfrm flipV="1">
                <a:off x="4203809" y="4895622"/>
                <a:ext cx="1268896" cy="1541099"/>
              </a:xfrm>
              <a:custGeom>
                <a:avLst/>
                <a:gdLst>
                  <a:gd name="connsiteX0" fmla="*/ 1263918 w 1268896"/>
                  <a:gd name="connsiteY0" fmla="*/ -507 h 1541099"/>
                  <a:gd name="connsiteX1" fmla="*/ -3496 w 1268896"/>
                  <a:gd name="connsiteY1" fmla="*/ 640858 h 1541099"/>
                  <a:gd name="connsiteX2" fmla="*/ -1808 w 1268896"/>
                  <a:gd name="connsiteY2" fmla="*/ 1540593 h 1541099"/>
                  <a:gd name="connsiteX3" fmla="*/ 1265401 w 1268896"/>
                  <a:gd name="connsiteY3" fmla="*/ 1050709 h 1541099"/>
                  <a:gd name="connsiteX4" fmla="*/ 1263918 w 1268896"/>
                  <a:gd name="connsiteY4" fmla="*/ -507 h 154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896" h="1541099">
                    <a:moveTo>
                      <a:pt x="1263918" y="-507"/>
                    </a:moveTo>
                    <a:lnTo>
                      <a:pt x="-3496" y="640858"/>
                    </a:lnTo>
                    <a:lnTo>
                      <a:pt x="-1808" y="1540593"/>
                    </a:lnTo>
                    <a:lnTo>
                      <a:pt x="1265401" y="1050709"/>
                    </a:lnTo>
                    <a:lnTo>
                      <a:pt x="1263918" y="-507"/>
                    </a:lnTo>
                  </a:path>
                </a:pathLst>
              </a:custGeom>
              <a:solidFill>
                <a:srgbClr val="EBB04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="" xmlns:a16="http://schemas.microsoft.com/office/drawing/2014/main" id="{E36FB049-2661-F41B-D65F-CBE9444296D7}"/>
                  </a:ext>
                </a:extLst>
              </p:cNvPr>
              <p:cNvSpPr/>
              <p:nvPr/>
            </p:nvSpPr>
            <p:spPr>
              <a:xfrm flipV="1">
                <a:off x="5471223" y="4922112"/>
                <a:ext cx="1391307" cy="1514610"/>
              </a:xfrm>
              <a:custGeom>
                <a:avLst/>
                <a:gdLst>
                  <a:gd name="connsiteX0" fmla="*/ -4839 w 1391307"/>
                  <a:gd name="connsiteY0" fmla="*/ -489 h 1514610"/>
                  <a:gd name="connsiteX1" fmla="*/ 1384779 w 1391307"/>
                  <a:gd name="connsiteY1" fmla="*/ 610804 h 1514610"/>
                  <a:gd name="connsiteX2" fmla="*/ 1386468 w 1391307"/>
                  <a:gd name="connsiteY2" fmla="*/ 1514121 h 1514610"/>
                  <a:gd name="connsiteX3" fmla="*/ -3357 w 1391307"/>
                  <a:gd name="connsiteY3" fmla="*/ 1050726 h 1514610"/>
                  <a:gd name="connsiteX4" fmla="*/ -4839 w 1391307"/>
                  <a:gd name="connsiteY4" fmla="*/ -489 h 15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307" h="1514610">
                    <a:moveTo>
                      <a:pt x="-4839" y="-489"/>
                    </a:moveTo>
                    <a:lnTo>
                      <a:pt x="1384779" y="610804"/>
                    </a:lnTo>
                    <a:lnTo>
                      <a:pt x="1386468" y="1514121"/>
                    </a:lnTo>
                    <a:lnTo>
                      <a:pt x="-3357" y="1050726"/>
                    </a:lnTo>
                    <a:lnTo>
                      <a:pt x="-4839" y="-489"/>
                    </a:lnTo>
                  </a:path>
                </a:pathLst>
              </a:custGeom>
              <a:solidFill>
                <a:srgbClr val="D89830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="" xmlns:a16="http://schemas.microsoft.com/office/drawing/2014/main" id="{43537DBA-7C7B-6162-926C-3A759FFC2A59}"/>
                  </a:ext>
                </a:extLst>
              </p:cNvPr>
              <p:cNvSpPr/>
              <p:nvPr/>
            </p:nvSpPr>
            <p:spPr>
              <a:xfrm flipV="1">
                <a:off x="5280330" y="4613781"/>
                <a:ext cx="399950" cy="288891"/>
              </a:xfrm>
              <a:custGeom>
                <a:avLst/>
                <a:gdLst>
                  <a:gd name="connsiteX0" fmla="*/ 78143 w 399950"/>
                  <a:gd name="connsiteY0" fmla="*/ 229297 h 288891"/>
                  <a:gd name="connsiteX1" fmla="*/ 1512 w 399950"/>
                  <a:gd name="connsiteY1" fmla="*/ 80586 h 288891"/>
                  <a:gd name="connsiteX2" fmla="*/ 150224 w 399950"/>
                  <a:gd name="connsiteY2" fmla="*/ 3946 h 288891"/>
                  <a:gd name="connsiteX3" fmla="*/ 313521 w 399950"/>
                  <a:gd name="connsiteY3" fmla="*/ 56179 h 288891"/>
                  <a:gd name="connsiteX4" fmla="*/ 390152 w 399950"/>
                  <a:gd name="connsiteY4" fmla="*/ 204891 h 288891"/>
                  <a:gd name="connsiteX5" fmla="*/ 241440 w 399950"/>
                  <a:gd name="connsiteY5" fmla="*/ 281530 h 288891"/>
                  <a:gd name="connsiteX6" fmla="*/ 78143 w 399950"/>
                  <a:gd name="connsiteY6" fmla="*/ 229297 h 28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950" h="288891">
                    <a:moveTo>
                      <a:pt x="78143" y="229297"/>
                    </a:moveTo>
                    <a:cubicBezTo>
                      <a:pt x="15917" y="209390"/>
                      <a:pt x="-18396" y="142811"/>
                      <a:pt x="1512" y="80586"/>
                    </a:cubicBezTo>
                    <a:cubicBezTo>
                      <a:pt x="21419" y="18352"/>
                      <a:pt x="87998" y="-15953"/>
                      <a:pt x="150224" y="3946"/>
                    </a:cubicBezTo>
                    <a:lnTo>
                      <a:pt x="313521" y="56179"/>
                    </a:lnTo>
                    <a:cubicBezTo>
                      <a:pt x="375746" y="76086"/>
                      <a:pt x="410051" y="142674"/>
                      <a:pt x="390152" y="204891"/>
                    </a:cubicBezTo>
                    <a:cubicBezTo>
                      <a:pt x="370244" y="267125"/>
                      <a:pt x="303666" y="301429"/>
                      <a:pt x="241440" y="281530"/>
                    </a:cubicBezTo>
                    <a:lnTo>
                      <a:pt x="78143" y="229297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="" xmlns:a16="http://schemas.microsoft.com/office/drawing/2014/main" id="{423F8A5E-EE38-3369-D6C1-02B4FF494CA5}"/>
                  </a:ext>
                </a:extLst>
              </p:cNvPr>
              <p:cNvSpPr/>
              <p:nvPr/>
            </p:nvSpPr>
            <p:spPr>
              <a:xfrm flipV="1">
                <a:off x="5326410" y="5037511"/>
                <a:ext cx="471631" cy="382086"/>
              </a:xfrm>
              <a:custGeom>
                <a:avLst/>
                <a:gdLst>
                  <a:gd name="connsiteX0" fmla="*/ 204902 w 471631"/>
                  <a:gd name="connsiteY0" fmla="*/ 365034 h 382086"/>
                  <a:gd name="connsiteX1" fmla="*/ 11730 w 471631"/>
                  <a:gd name="connsiteY1" fmla="*/ 303246 h 382086"/>
                  <a:gd name="connsiteX2" fmla="*/ 73518 w 471631"/>
                  <a:gd name="connsiteY2" fmla="*/ 110074 h 382086"/>
                  <a:gd name="connsiteX3" fmla="*/ 258274 w 471631"/>
                  <a:gd name="connsiteY3" fmla="*/ 14872 h 382086"/>
                  <a:gd name="connsiteX4" fmla="*/ 451446 w 471631"/>
                  <a:gd name="connsiteY4" fmla="*/ 76660 h 382086"/>
                  <a:gd name="connsiteX5" fmla="*/ 389658 w 471631"/>
                  <a:gd name="connsiteY5" fmla="*/ 269841 h 382086"/>
                  <a:gd name="connsiteX6" fmla="*/ 204902 w 471631"/>
                  <a:gd name="connsiteY6" fmla="*/ 365034 h 38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631" h="382086">
                    <a:moveTo>
                      <a:pt x="204902" y="365034"/>
                    </a:moveTo>
                    <a:cubicBezTo>
                      <a:pt x="134492" y="401327"/>
                      <a:pt x="48006" y="373655"/>
                      <a:pt x="11730" y="303246"/>
                    </a:cubicBezTo>
                    <a:cubicBezTo>
                      <a:pt x="-24546" y="232845"/>
                      <a:pt x="3117" y="146359"/>
                      <a:pt x="73518" y="110074"/>
                    </a:cubicBezTo>
                    <a:lnTo>
                      <a:pt x="258274" y="14872"/>
                    </a:lnTo>
                    <a:cubicBezTo>
                      <a:pt x="328675" y="-21404"/>
                      <a:pt x="415170" y="6260"/>
                      <a:pt x="451446" y="76660"/>
                    </a:cubicBezTo>
                    <a:cubicBezTo>
                      <a:pt x="487722" y="147070"/>
                      <a:pt x="460059" y="233556"/>
                      <a:pt x="389658" y="269841"/>
                    </a:cubicBezTo>
                    <a:lnTo>
                      <a:pt x="204902" y="365034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="" xmlns:a16="http://schemas.microsoft.com/office/drawing/2014/main" id="{E7BBD0C4-33D5-16DB-7553-15FF8A76C51E}"/>
                  </a:ext>
                </a:extLst>
              </p:cNvPr>
              <p:cNvSpPr/>
              <p:nvPr/>
            </p:nvSpPr>
            <p:spPr>
              <a:xfrm flipV="1">
                <a:off x="4818997" y="5169360"/>
                <a:ext cx="382086" cy="471638"/>
              </a:xfrm>
              <a:custGeom>
                <a:avLst/>
                <a:gdLst>
                  <a:gd name="connsiteX0" fmla="*/ 107494 w 382086"/>
                  <a:gd name="connsiteY0" fmla="*/ 393034 h 471638"/>
                  <a:gd name="connsiteX1" fmla="*/ 300666 w 382086"/>
                  <a:gd name="connsiteY1" fmla="*/ 454831 h 471638"/>
                  <a:gd name="connsiteX2" fmla="*/ 362454 w 382086"/>
                  <a:gd name="connsiteY2" fmla="*/ 261659 h 471638"/>
                  <a:gd name="connsiteX3" fmla="*/ 267252 w 382086"/>
                  <a:gd name="connsiteY3" fmla="*/ 76894 h 471638"/>
                  <a:gd name="connsiteX4" fmla="*/ 74080 w 382086"/>
                  <a:gd name="connsiteY4" fmla="*/ 15106 h 471638"/>
                  <a:gd name="connsiteX5" fmla="*/ 12292 w 382086"/>
                  <a:gd name="connsiteY5" fmla="*/ 208278 h 471638"/>
                  <a:gd name="connsiteX6" fmla="*/ 107494 w 382086"/>
                  <a:gd name="connsiteY6" fmla="*/ 393034 h 47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086" h="471638">
                    <a:moveTo>
                      <a:pt x="107494" y="393034"/>
                    </a:moveTo>
                    <a:cubicBezTo>
                      <a:pt x="143779" y="463435"/>
                      <a:pt x="230265" y="491107"/>
                      <a:pt x="300666" y="454831"/>
                    </a:cubicBezTo>
                    <a:cubicBezTo>
                      <a:pt x="371075" y="418546"/>
                      <a:pt x="398738" y="332051"/>
                      <a:pt x="362454" y="261659"/>
                    </a:cubicBezTo>
                    <a:lnTo>
                      <a:pt x="267252" y="76894"/>
                    </a:lnTo>
                    <a:cubicBezTo>
                      <a:pt x="230976" y="6493"/>
                      <a:pt x="144489" y="-21170"/>
                      <a:pt x="74080" y="15106"/>
                    </a:cubicBezTo>
                    <a:cubicBezTo>
                      <a:pt x="3679" y="51382"/>
                      <a:pt x="-23993" y="137868"/>
                      <a:pt x="12292" y="208278"/>
                    </a:cubicBezTo>
                    <a:lnTo>
                      <a:pt x="107494" y="393034"/>
                    </a:lnTo>
                  </a:path>
                </a:pathLst>
              </a:custGeom>
              <a:solidFill>
                <a:srgbClr val="8EC3C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="" xmlns:a16="http://schemas.microsoft.com/office/drawing/2014/main" id="{6C6895ED-213E-067A-047D-CDA0AF79F4E1}"/>
                  </a:ext>
                </a:extLst>
              </p:cNvPr>
              <p:cNvSpPr/>
              <p:nvPr/>
            </p:nvSpPr>
            <p:spPr>
              <a:xfrm flipV="1">
                <a:off x="4593254" y="4833558"/>
                <a:ext cx="399946" cy="288889"/>
              </a:xfrm>
              <a:custGeom>
                <a:avLst/>
                <a:gdLst>
                  <a:gd name="connsiteX0" fmla="*/ 78838 w 399946"/>
                  <a:gd name="connsiteY0" fmla="*/ 229591 h 288889"/>
                  <a:gd name="connsiteX1" fmla="*/ 2207 w 399946"/>
                  <a:gd name="connsiteY1" fmla="*/ 80871 h 288889"/>
                  <a:gd name="connsiteX2" fmla="*/ 150919 w 399946"/>
                  <a:gd name="connsiteY2" fmla="*/ 4240 h 288889"/>
                  <a:gd name="connsiteX3" fmla="*/ 314208 w 399946"/>
                  <a:gd name="connsiteY3" fmla="*/ 56473 h 288889"/>
                  <a:gd name="connsiteX4" fmla="*/ 390839 w 399946"/>
                  <a:gd name="connsiteY4" fmla="*/ 205185 h 288889"/>
                  <a:gd name="connsiteX5" fmla="*/ 242127 w 399946"/>
                  <a:gd name="connsiteY5" fmla="*/ 281816 h 288889"/>
                  <a:gd name="connsiteX6" fmla="*/ 78838 w 399946"/>
                  <a:gd name="connsiteY6" fmla="*/ 229591 h 28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946" h="288889">
                    <a:moveTo>
                      <a:pt x="78838" y="229591"/>
                    </a:moveTo>
                    <a:cubicBezTo>
                      <a:pt x="16604" y="209675"/>
                      <a:pt x="-17700" y="143105"/>
                      <a:pt x="2207" y="80871"/>
                    </a:cubicBezTo>
                    <a:cubicBezTo>
                      <a:pt x="22106" y="18646"/>
                      <a:pt x="88685" y="-15668"/>
                      <a:pt x="150919" y="4240"/>
                    </a:cubicBezTo>
                    <a:lnTo>
                      <a:pt x="314208" y="56473"/>
                    </a:lnTo>
                    <a:cubicBezTo>
                      <a:pt x="376442" y="76380"/>
                      <a:pt x="410746" y="142959"/>
                      <a:pt x="390839" y="205185"/>
                    </a:cubicBezTo>
                    <a:cubicBezTo>
                      <a:pt x="370940" y="267418"/>
                      <a:pt x="304352" y="301723"/>
                      <a:pt x="242127" y="281816"/>
                    </a:cubicBezTo>
                    <a:lnTo>
                      <a:pt x="78838" y="229591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="" xmlns:a16="http://schemas.microsoft.com/office/drawing/2014/main" id="{E29366DB-C96E-0CDD-0986-8D573F3D8356}"/>
                  </a:ext>
                </a:extLst>
              </p:cNvPr>
              <p:cNvSpPr/>
              <p:nvPr/>
            </p:nvSpPr>
            <p:spPr>
              <a:xfrm flipV="1">
                <a:off x="4856597" y="4673527"/>
                <a:ext cx="694570" cy="772417"/>
              </a:xfrm>
              <a:custGeom>
                <a:avLst/>
                <a:gdLst>
                  <a:gd name="connsiteX0" fmla="*/ 48470 w 694570"/>
                  <a:gd name="connsiteY0" fmla="*/ 227475 h 772417"/>
                  <a:gd name="connsiteX1" fmla="*/ 461929 w 694570"/>
                  <a:gd name="connsiteY1" fmla="*/ 14413 h 772417"/>
                  <a:gd name="connsiteX2" fmla="*/ 674983 w 694570"/>
                  <a:gd name="connsiteY2" fmla="*/ 427872 h 772417"/>
                  <a:gd name="connsiteX3" fmla="*/ 638372 w 694570"/>
                  <a:gd name="connsiteY3" fmla="*/ 542330 h 772417"/>
                  <a:gd name="connsiteX4" fmla="*/ 224914 w 694570"/>
                  <a:gd name="connsiteY4" fmla="*/ 755384 h 772417"/>
                  <a:gd name="connsiteX5" fmla="*/ 11860 w 694570"/>
                  <a:gd name="connsiteY5" fmla="*/ 341925 h 772417"/>
                  <a:gd name="connsiteX6" fmla="*/ 48470 w 694570"/>
                  <a:gd name="connsiteY6" fmla="*/ 227475 h 77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4570" h="772417">
                    <a:moveTo>
                      <a:pt x="48470" y="227475"/>
                    </a:moveTo>
                    <a:cubicBezTo>
                      <a:pt x="103806" y="54468"/>
                      <a:pt x="288922" y="-40922"/>
                      <a:pt x="461929" y="14413"/>
                    </a:cubicBezTo>
                    <a:cubicBezTo>
                      <a:pt x="634936" y="69757"/>
                      <a:pt x="730318" y="254864"/>
                      <a:pt x="674983" y="427872"/>
                    </a:cubicBezTo>
                    <a:lnTo>
                      <a:pt x="638372" y="542330"/>
                    </a:lnTo>
                    <a:cubicBezTo>
                      <a:pt x="583029" y="715337"/>
                      <a:pt x="397921" y="810727"/>
                      <a:pt x="224914" y="755384"/>
                    </a:cubicBezTo>
                    <a:cubicBezTo>
                      <a:pt x="51907" y="700048"/>
                      <a:pt x="-43484" y="514941"/>
                      <a:pt x="11860" y="341925"/>
                    </a:cubicBezTo>
                    <a:lnTo>
                      <a:pt x="48470" y="227475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="" xmlns:a16="http://schemas.microsoft.com/office/drawing/2014/main" id="{0582B52E-8868-F6B6-7AA8-751B7FA60CF3}"/>
                  </a:ext>
                </a:extLst>
              </p:cNvPr>
              <p:cNvSpPr/>
              <p:nvPr/>
            </p:nvSpPr>
            <p:spPr>
              <a:xfrm flipV="1">
                <a:off x="4672185" y="4152819"/>
                <a:ext cx="710471" cy="710471"/>
              </a:xfrm>
              <a:custGeom>
                <a:avLst/>
                <a:gdLst>
                  <a:gd name="connsiteX0" fmla="*/ 13288 w 710471"/>
                  <a:gd name="connsiteY0" fmla="*/ 244997 h 710471"/>
                  <a:gd name="connsiteX1" fmla="*/ 459749 w 710471"/>
                  <a:gd name="connsiteY1" fmla="*/ 14941 h 710471"/>
                  <a:gd name="connsiteX2" fmla="*/ 689806 w 710471"/>
                  <a:gd name="connsiteY2" fmla="*/ 461393 h 710471"/>
                  <a:gd name="connsiteX3" fmla="*/ 243353 w 710471"/>
                  <a:gd name="connsiteY3" fmla="*/ 691458 h 710471"/>
                  <a:gd name="connsiteX4" fmla="*/ 13288 w 710471"/>
                  <a:gd name="connsiteY4" fmla="*/ 244997 h 71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471" h="710471">
                    <a:moveTo>
                      <a:pt x="13288" y="244997"/>
                    </a:moveTo>
                    <a:cubicBezTo>
                      <a:pt x="73046" y="58184"/>
                      <a:pt x="272936" y="-44816"/>
                      <a:pt x="459749" y="14941"/>
                    </a:cubicBezTo>
                    <a:cubicBezTo>
                      <a:pt x="646554" y="74698"/>
                      <a:pt x="749563" y="274580"/>
                      <a:pt x="689806" y="461393"/>
                    </a:cubicBezTo>
                    <a:cubicBezTo>
                      <a:pt x="630048" y="648207"/>
                      <a:pt x="430158" y="751207"/>
                      <a:pt x="243353" y="691458"/>
                    </a:cubicBezTo>
                    <a:cubicBezTo>
                      <a:pt x="56540" y="631693"/>
                      <a:pt x="-46460" y="431810"/>
                      <a:pt x="13288" y="244997"/>
                    </a:cubicBez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="" xmlns:a16="http://schemas.microsoft.com/office/drawing/2014/main" id="{88A2E282-F7B2-7A47-3E90-33242BF9D62A}"/>
                  </a:ext>
                </a:extLst>
              </p:cNvPr>
              <p:cNvSpPr/>
              <p:nvPr/>
            </p:nvSpPr>
            <p:spPr>
              <a:xfrm flipV="1">
                <a:off x="4797817" y="4511193"/>
                <a:ext cx="573842" cy="352092"/>
              </a:xfrm>
              <a:custGeom>
                <a:avLst/>
                <a:gdLst>
                  <a:gd name="connsiteX0" fmla="*/ 232293 w 573842"/>
                  <a:gd name="connsiteY0" fmla="*/ 333317 h 352092"/>
                  <a:gd name="connsiteX1" fmla="*/ 570097 w 573842"/>
                  <a:gd name="connsiteY1" fmla="*/ 266027 h 352092"/>
                  <a:gd name="connsiteX2" fmla="*/ 334059 w 573842"/>
                  <a:gd name="connsiteY2" fmla="*/ 15172 h 352092"/>
                  <a:gd name="connsiteX3" fmla="*/ -3745 w 573842"/>
                  <a:gd name="connsiteY3" fmla="*/ 82471 h 352092"/>
                  <a:gd name="connsiteX4" fmla="*/ 232293 w 573842"/>
                  <a:gd name="connsiteY4" fmla="*/ 333317 h 35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842" h="352092">
                    <a:moveTo>
                      <a:pt x="232293" y="333317"/>
                    </a:moveTo>
                    <a:cubicBezTo>
                      <a:pt x="353290" y="372019"/>
                      <a:pt x="479763" y="342427"/>
                      <a:pt x="570097" y="266027"/>
                    </a:cubicBezTo>
                    <a:cubicBezTo>
                      <a:pt x="540866" y="151372"/>
                      <a:pt x="455056" y="53873"/>
                      <a:pt x="334059" y="15172"/>
                    </a:cubicBezTo>
                    <a:cubicBezTo>
                      <a:pt x="213054" y="-23529"/>
                      <a:pt x="86589" y="6062"/>
                      <a:pt x="-3745" y="82471"/>
                    </a:cubicBezTo>
                    <a:cubicBezTo>
                      <a:pt x="25478" y="197117"/>
                      <a:pt x="111288" y="294616"/>
                      <a:pt x="232293" y="333317"/>
                    </a:cubicBezTo>
                  </a:path>
                </a:pathLst>
              </a:custGeom>
              <a:solidFill>
                <a:srgbClr val="F2F1F0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="" xmlns:a16="http://schemas.microsoft.com/office/drawing/2014/main" id="{F8A996FF-AE3B-C769-D124-794456FC1C40}"/>
                  </a:ext>
                </a:extLst>
              </p:cNvPr>
              <p:cNvSpPr/>
              <p:nvPr/>
            </p:nvSpPr>
            <p:spPr>
              <a:xfrm flipV="1">
                <a:off x="5077410" y="4051595"/>
                <a:ext cx="332004" cy="332008"/>
              </a:xfrm>
              <a:custGeom>
                <a:avLst/>
                <a:gdLst>
                  <a:gd name="connsiteX0" fmla="*/ 4027 w 332004"/>
                  <a:gd name="connsiteY0" fmla="*/ 113022 h 332008"/>
                  <a:gd name="connsiteX1" fmla="*/ 212659 w 332004"/>
                  <a:gd name="connsiteY1" fmla="*/ 5514 h 332008"/>
                  <a:gd name="connsiteX2" fmla="*/ 320166 w 332004"/>
                  <a:gd name="connsiteY2" fmla="*/ 214146 h 332008"/>
                  <a:gd name="connsiteX3" fmla="*/ 111535 w 332004"/>
                  <a:gd name="connsiteY3" fmla="*/ 321654 h 332008"/>
                  <a:gd name="connsiteX4" fmla="*/ 4027 w 332004"/>
                  <a:gd name="connsiteY4" fmla="*/ 113022 h 33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004" h="332008">
                    <a:moveTo>
                      <a:pt x="4027" y="113022"/>
                    </a:moveTo>
                    <a:cubicBezTo>
                      <a:pt x="31955" y="25721"/>
                      <a:pt x="125366" y="-22415"/>
                      <a:pt x="212659" y="5514"/>
                    </a:cubicBezTo>
                    <a:cubicBezTo>
                      <a:pt x="299959" y="33434"/>
                      <a:pt x="348087" y="126836"/>
                      <a:pt x="320166" y="214146"/>
                    </a:cubicBezTo>
                    <a:cubicBezTo>
                      <a:pt x="292238" y="301438"/>
                      <a:pt x="198835" y="349574"/>
                      <a:pt x="111535" y="321654"/>
                    </a:cubicBezTo>
                    <a:cubicBezTo>
                      <a:pt x="24243" y="293725"/>
                      <a:pt x="-23894" y="200322"/>
                      <a:pt x="4027" y="113022"/>
                    </a:cubicBez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="" xmlns:a16="http://schemas.microsoft.com/office/drawing/2014/main" id="{D44B27E0-B5CB-878C-A6BD-73422A071CE8}"/>
                  </a:ext>
                </a:extLst>
              </p:cNvPr>
              <p:cNvSpPr/>
              <p:nvPr/>
            </p:nvSpPr>
            <p:spPr>
              <a:xfrm flipV="1">
                <a:off x="4516953" y="4230872"/>
                <a:ext cx="332004" cy="332007"/>
              </a:xfrm>
              <a:custGeom>
                <a:avLst/>
                <a:gdLst>
                  <a:gd name="connsiteX0" fmla="*/ 4594 w 332004"/>
                  <a:gd name="connsiteY0" fmla="*/ 113255 h 332007"/>
                  <a:gd name="connsiteX1" fmla="*/ 213226 w 332004"/>
                  <a:gd name="connsiteY1" fmla="*/ 5747 h 332007"/>
                  <a:gd name="connsiteX2" fmla="*/ 320734 w 332004"/>
                  <a:gd name="connsiteY2" fmla="*/ 214379 h 332007"/>
                  <a:gd name="connsiteX3" fmla="*/ 112102 w 332004"/>
                  <a:gd name="connsiteY3" fmla="*/ 321887 h 332007"/>
                  <a:gd name="connsiteX4" fmla="*/ 4594 w 332004"/>
                  <a:gd name="connsiteY4" fmla="*/ 113255 h 33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004" h="332007">
                    <a:moveTo>
                      <a:pt x="4594" y="113255"/>
                    </a:moveTo>
                    <a:cubicBezTo>
                      <a:pt x="32523" y="25963"/>
                      <a:pt x="125925" y="-22174"/>
                      <a:pt x="213226" y="5747"/>
                    </a:cubicBezTo>
                    <a:cubicBezTo>
                      <a:pt x="300518" y="33676"/>
                      <a:pt x="348654" y="127078"/>
                      <a:pt x="320734" y="214379"/>
                    </a:cubicBezTo>
                    <a:cubicBezTo>
                      <a:pt x="292805" y="301671"/>
                      <a:pt x="199394" y="349816"/>
                      <a:pt x="112102" y="321887"/>
                    </a:cubicBezTo>
                    <a:cubicBezTo>
                      <a:pt x="24802" y="293966"/>
                      <a:pt x="-23326" y="200564"/>
                      <a:pt x="4594" y="113255"/>
                    </a:cubicBez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="" xmlns:a16="http://schemas.microsoft.com/office/drawing/2014/main" id="{9462904F-F5DE-A836-97CE-7821AFB1A4B8}"/>
                  </a:ext>
                </a:extLst>
              </p:cNvPr>
              <p:cNvSpPr/>
              <p:nvPr/>
            </p:nvSpPr>
            <p:spPr>
              <a:xfrm flipV="1">
                <a:off x="5137981" y="4367753"/>
                <a:ext cx="72656" cy="72655"/>
              </a:xfrm>
              <a:custGeom>
                <a:avLst/>
                <a:gdLst>
                  <a:gd name="connsiteX0" fmla="*/ -2099 w 72656"/>
                  <a:gd name="connsiteY0" fmla="*/ 23093 h 72655"/>
                  <a:gd name="connsiteX1" fmla="*/ 43552 w 72656"/>
                  <a:gd name="connsiteY1" fmla="*/ -440 h 72655"/>
                  <a:gd name="connsiteX2" fmla="*/ 67085 w 72656"/>
                  <a:gd name="connsiteY2" fmla="*/ 45220 h 72655"/>
                  <a:gd name="connsiteX3" fmla="*/ 21424 w 72656"/>
                  <a:gd name="connsiteY3" fmla="*/ 68744 h 72655"/>
                  <a:gd name="connsiteX4" fmla="*/ -2099 w 72656"/>
                  <a:gd name="connsiteY4" fmla="*/ 23093 h 7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56" h="72655">
                    <a:moveTo>
                      <a:pt x="-2099" y="23093"/>
                    </a:moveTo>
                    <a:cubicBezTo>
                      <a:pt x="4011" y="3982"/>
                      <a:pt x="24450" y="-6550"/>
                      <a:pt x="43552" y="-440"/>
                    </a:cubicBezTo>
                    <a:cubicBezTo>
                      <a:pt x="62662" y="5671"/>
                      <a:pt x="73195" y="26110"/>
                      <a:pt x="67085" y="45220"/>
                    </a:cubicBezTo>
                    <a:cubicBezTo>
                      <a:pt x="60974" y="64314"/>
                      <a:pt x="40535" y="74855"/>
                      <a:pt x="21424" y="68744"/>
                    </a:cubicBezTo>
                    <a:cubicBezTo>
                      <a:pt x="2322" y="62634"/>
                      <a:pt x="-8210" y="42187"/>
                      <a:pt x="-2099" y="23093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="" xmlns:a16="http://schemas.microsoft.com/office/drawing/2014/main" id="{9A979AB6-7093-4E84-715C-8CBECF720F27}"/>
                  </a:ext>
                </a:extLst>
              </p:cNvPr>
              <p:cNvSpPr/>
              <p:nvPr/>
            </p:nvSpPr>
            <p:spPr>
              <a:xfrm flipV="1">
                <a:off x="4811129" y="4472307"/>
                <a:ext cx="72656" cy="72652"/>
              </a:xfrm>
              <a:custGeom>
                <a:avLst/>
                <a:gdLst>
                  <a:gd name="connsiteX0" fmla="*/ -1769 w 72656"/>
                  <a:gd name="connsiteY0" fmla="*/ 23223 h 72652"/>
                  <a:gd name="connsiteX1" fmla="*/ 43891 w 72656"/>
                  <a:gd name="connsiteY1" fmla="*/ -301 h 72652"/>
                  <a:gd name="connsiteX2" fmla="*/ 67415 w 72656"/>
                  <a:gd name="connsiteY2" fmla="*/ 45350 h 72652"/>
                  <a:gd name="connsiteX3" fmla="*/ 21755 w 72656"/>
                  <a:gd name="connsiteY3" fmla="*/ 68883 h 72652"/>
                  <a:gd name="connsiteX4" fmla="*/ -1769 w 72656"/>
                  <a:gd name="connsiteY4" fmla="*/ 23223 h 7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56" h="72652">
                    <a:moveTo>
                      <a:pt x="-1769" y="23223"/>
                    </a:moveTo>
                    <a:cubicBezTo>
                      <a:pt x="4341" y="4121"/>
                      <a:pt x="24780" y="-6412"/>
                      <a:pt x="43891" y="-301"/>
                    </a:cubicBezTo>
                    <a:cubicBezTo>
                      <a:pt x="62993" y="5809"/>
                      <a:pt x="73525" y="26248"/>
                      <a:pt x="67415" y="45350"/>
                    </a:cubicBezTo>
                    <a:cubicBezTo>
                      <a:pt x="61305" y="64461"/>
                      <a:pt x="40866" y="74984"/>
                      <a:pt x="21755" y="68883"/>
                    </a:cubicBezTo>
                    <a:cubicBezTo>
                      <a:pt x="2653" y="62772"/>
                      <a:pt x="-7879" y="42333"/>
                      <a:pt x="-1769" y="23223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="" xmlns:a16="http://schemas.microsoft.com/office/drawing/2014/main" id="{80A52D01-7830-A257-E420-5843E7FA3FE4}"/>
                  </a:ext>
                </a:extLst>
              </p:cNvPr>
              <p:cNvSpPr/>
              <p:nvPr/>
            </p:nvSpPr>
            <p:spPr>
              <a:xfrm flipV="1">
                <a:off x="4967272" y="4492877"/>
                <a:ext cx="216665" cy="228918"/>
              </a:xfrm>
              <a:custGeom>
                <a:avLst/>
                <a:gdLst>
                  <a:gd name="connsiteX0" fmla="*/ -1444 w 216665"/>
                  <a:gd name="connsiteY0" fmla="*/ 42548 h 228918"/>
                  <a:gd name="connsiteX1" fmla="*/ 26262 w 216665"/>
                  <a:gd name="connsiteY1" fmla="*/ 51409 h 228918"/>
                  <a:gd name="connsiteX2" fmla="*/ 89756 w 216665"/>
                  <a:gd name="connsiteY2" fmla="*/ 40062 h 228918"/>
                  <a:gd name="connsiteX3" fmla="*/ 63618 w 216665"/>
                  <a:gd name="connsiteY3" fmla="*/ 121767 h 228918"/>
                  <a:gd name="connsiteX4" fmla="*/ 9800 w 216665"/>
                  <a:gd name="connsiteY4" fmla="*/ 168730 h 228918"/>
                  <a:gd name="connsiteX5" fmla="*/ 29424 w 216665"/>
                  <a:gd name="connsiteY5" fmla="*/ 209590 h 228918"/>
                  <a:gd name="connsiteX6" fmla="*/ 79712 w 216665"/>
                  <a:gd name="connsiteY6" fmla="*/ 225676 h 228918"/>
                  <a:gd name="connsiteX7" fmla="*/ 119407 w 216665"/>
                  <a:gd name="connsiteY7" fmla="*/ 203780 h 228918"/>
                  <a:gd name="connsiteX8" fmla="*/ 119476 w 216665"/>
                  <a:gd name="connsiteY8" fmla="*/ 203523 h 228918"/>
                  <a:gd name="connsiteX9" fmla="*/ 102808 w 216665"/>
                  <a:gd name="connsiteY9" fmla="*/ 134313 h 228918"/>
                  <a:gd name="connsiteX10" fmla="*/ 128946 w 216665"/>
                  <a:gd name="connsiteY10" fmla="*/ 52600 h 228918"/>
                  <a:gd name="connsiteX11" fmla="*/ 174066 w 216665"/>
                  <a:gd name="connsiteY11" fmla="*/ 98689 h 228918"/>
                  <a:gd name="connsiteX12" fmla="*/ 201772 w 216665"/>
                  <a:gd name="connsiteY12" fmla="*/ 107550 h 228918"/>
                  <a:gd name="connsiteX13" fmla="*/ 210641 w 216665"/>
                  <a:gd name="connsiteY13" fmla="*/ 79835 h 228918"/>
                  <a:gd name="connsiteX14" fmla="*/ 122475 w 216665"/>
                  <a:gd name="connsiteY14" fmla="*/ 5312 h 228918"/>
                  <a:gd name="connsiteX15" fmla="*/ 7417 w 216665"/>
                  <a:gd name="connsiteY15" fmla="*/ 14833 h 228918"/>
                  <a:gd name="connsiteX16" fmla="*/ -1444 w 216665"/>
                  <a:gd name="connsiteY16" fmla="*/ 42548 h 22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65" h="228918">
                    <a:moveTo>
                      <a:pt x="-1444" y="42548"/>
                    </a:moveTo>
                    <a:cubicBezTo>
                      <a:pt x="3758" y="52643"/>
                      <a:pt x="16167" y="56619"/>
                      <a:pt x="26262" y="51409"/>
                    </a:cubicBezTo>
                    <a:cubicBezTo>
                      <a:pt x="46564" y="40945"/>
                      <a:pt x="68640" y="37466"/>
                      <a:pt x="89756" y="40062"/>
                    </a:cubicBezTo>
                    <a:lnTo>
                      <a:pt x="63618" y="121767"/>
                    </a:lnTo>
                    <a:cubicBezTo>
                      <a:pt x="18121" y="136250"/>
                      <a:pt x="9800" y="168730"/>
                      <a:pt x="9800" y="168730"/>
                    </a:cubicBezTo>
                    <a:cubicBezTo>
                      <a:pt x="4564" y="185106"/>
                      <a:pt x="13048" y="204345"/>
                      <a:pt x="29424" y="209590"/>
                    </a:cubicBezTo>
                    <a:lnTo>
                      <a:pt x="79712" y="225676"/>
                    </a:lnTo>
                    <a:cubicBezTo>
                      <a:pt x="96089" y="230912"/>
                      <a:pt x="114163" y="220166"/>
                      <a:pt x="119407" y="203780"/>
                    </a:cubicBezTo>
                    <a:lnTo>
                      <a:pt x="119476" y="203523"/>
                    </a:lnTo>
                    <a:cubicBezTo>
                      <a:pt x="120547" y="200472"/>
                      <a:pt x="129948" y="170503"/>
                      <a:pt x="102808" y="134313"/>
                    </a:cubicBezTo>
                    <a:lnTo>
                      <a:pt x="128946" y="52600"/>
                    </a:lnTo>
                    <a:cubicBezTo>
                      <a:pt x="147653" y="62738"/>
                      <a:pt x="163602" y="78395"/>
                      <a:pt x="174066" y="98689"/>
                    </a:cubicBezTo>
                    <a:cubicBezTo>
                      <a:pt x="179268" y="108784"/>
                      <a:pt x="191677" y="112752"/>
                      <a:pt x="201772" y="107550"/>
                    </a:cubicBezTo>
                    <a:cubicBezTo>
                      <a:pt x="211875" y="102339"/>
                      <a:pt x="215844" y="89939"/>
                      <a:pt x="210641" y="79835"/>
                    </a:cubicBezTo>
                    <a:cubicBezTo>
                      <a:pt x="191582" y="42865"/>
                      <a:pt x="159274" y="17078"/>
                      <a:pt x="122475" y="5312"/>
                    </a:cubicBezTo>
                    <a:cubicBezTo>
                      <a:pt x="85677" y="-6454"/>
                      <a:pt x="44396" y="-4218"/>
                      <a:pt x="7417" y="14833"/>
                    </a:cubicBezTo>
                    <a:cubicBezTo>
                      <a:pt x="-2678" y="20035"/>
                      <a:pt x="-6654" y="32444"/>
                      <a:pt x="-1444" y="42548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="" xmlns:a16="http://schemas.microsoft.com/office/drawing/2014/main" id="{92BE3AFC-CA87-4E66-FC00-55BF31245409}"/>
                  </a:ext>
                </a:extLst>
              </p:cNvPr>
              <p:cNvSpPr/>
              <p:nvPr/>
            </p:nvSpPr>
            <p:spPr>
              <a:xfrm flipV="1">
                <a:off x="5155563" y="4131813"/>
                <a:ext cx="164496" cy="136705"/>
              </a:xfrm>
              <a:custGeom>
                <a:avLst/>
                <a:gdLst>
                  <a:gd name="connsiteX0" fmla="*/ 119034 w 164496"/>
                  <a:gd name="connsiteY0" fmla="*/ 120489 h 136705"/>
                  <a:gd name="connsiteX1" fmla="*/ 146826 w 164496"/>
                  <a:gd name="connsiteY1" fmla="*/ -2445 h 136705"/>
                  <a:gd name="connsiteX2" fmla="*/ -3900 w 164496"/>
                  <a:gd name="connsiteY2" fmla="*/ 92705 h 136705"/>
                  <a:gd name="connsiteX3" fmla="*/ 119034 w 164496"/>
                  <a:gd name="connsiteY3" fmla="*/ 120489 h 1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96" h="136705">
                    <a:moveTo>
                      <a:pt x="119034" y="120489"/>
                    </a:moveTo>
                    <a:cubicBezTo>
                      <a:pt x="160657" y="94213"/>
                      <a:pt x="173101" y="39170"/>
                      <a:pt x="146826" y="-2445"/>
                    </a:cubicBezTo>
                    <a:lnTo>
                      <a:pt x="-3900" y="92705"/>
                    </a:lnTo>
                    <a:cubicBezTo>
                      <a:pt x="22375" y="134320"/>
                      <a:pt x="77410" y="146763"/>
                      <a:pt x="119034" y="120489"/>
                    </a:cubicBezTo>
                  </a:path>
                </a:pathLst>
              </a:custGeom>
              <a:solidFill>
                <a:srgbClr val="EDE6E6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="" xmlns:a16="http://schemas.microsoft.com/office/drawing/2014/main" id="{2F7FBFCA-2916-B6BC-D12D-B119FE8C3CF2}"/>
                  </a:ext>
                </a:extLst>
              </p:cNvPr>
              <p:cNvSpPr/>
              <p:nvPr/>
            </p:nvSpPr>
            <p:spPr>
              <a:xfrm flipV="1">
                <a:off x="4605922" y="4303201"/>
                <a:ext cx="122907" cy="171627"/>
              </a:xfrm>
              <a:custGeom>
                <a:avLst/>
                <a:gdLst>
                  <a:gd name="connsiteX0" fmla="*/ 3344 w 122907"/>
                  <a:gd name="connsiteY0" fmla="*/ 114045 h 171627"/>
                  <a:gd name="connsiteX1" fmla="*/ 119585 w 122907"/>
                  <a:gd name="connsiteY1" fmla="*/ 162764 h 171627"/>
                  <a:gd name="connsiteX2" fmla="*/ 52063 w 122907"/>
                  <a:gd name="connsiteY2" fmla="*/ -2196 h 171627"/>
                  <a:gd name="connsiteX3" fmla="*/ 3344 w 122907"/>
                  <a:gd name="connsiteY3" fmla="*/ 114045 h 17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07" h="171627">
                    <a:moveTo>
                      <a:pt x="3344" y="114045"/>
                    </a:moveTo>
                    <a:cubicBezTo>
                      <a:pt x="21992" y="159602"/>
                      <a:pt x="74036" y="181412"/>
                      <a:pt x="119585" y="162764"/>
                    </a:cubicBezTo>
                    <a:lnTo>
                      <a:pt x="52063" y="-2196"/>
                    </a:lnTo>
                    <a:cubicBezTo>
                      <a:pt x="6506" y="16452"/>
                      <a:pt x="-15304" y="68497"/>
                      <a:pt x="3344" y="114045"/>
                    </a:cubicBezTo>
                  </a:path>
                </a:pathLst>
              </a:custGeom>
              <a:solidFill>
                <a:srgbClr val="EDE6E6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="" xmlns:a16="http://schemas.microsoft.com/office/drawing/2014/main" id="{85C62D89-9FEC-3802-00AF-3AEF15585A05}"/>
                  </a:ext>
                </a:extLst>
              </p:cNvPr>
              <p:cNvSpPr/>
              <p:nvPr/>
            </p:nvSpPr>
            <p:spPr>
              <a:xfrm flipV="1">
                <a:off x="5472706" y="4922112"/>
                <a:ext cx="1595971" cy="887754"/>
              </a:xfrm>
              <a:custGeom>
                <a:avLst/>
                <a:gdLst>
                  <a:gd name="connsiteX0" fmla="*/ -4944 w 1595971"/>
                  <a:gd name="connsiteY0" fmla="*/ 423456 h 887754"/>
                  <a:gd name="connsiteX1" fmla="*/ 242174 w 1595971"/>
                  <a:gd name="connsiteY1" fmla="*/ -904 h 887754"/>
                  <a:gd name="connsiteX2" fmla="*/ 1591027 w 1595971"/>
                  <a:gd name="connsiteY2" fmla="*/ 531589 h 887754"/>
                  <a:gd name="connsiteX3" fmla="*/ 1383706 w 1595971"/>
                  <a:gd name="connsiteY3" fmla="*/ 886851 h 887754"/>
                  <a:gd name="connsiteX4" fmla="*/ -4944 w 1595971"/>
                  <a:gd name="connsiteY4" fmla="*/ 423456 h 88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5971" h="887754">
                    <a:moveTo>
                      <a:pt x="-4944" y="423456"/>
                    </a:moveTo>
                    <a:lnTo>
                      <a:pt x="242174" y="-904"/>
                    </a:lnTo>
                    <a:lnTo>
                      <a:pt x="1591027" y="531589"/>
                    </a:lnTo>
                    <a:lnTo>
                      <a:pt x="1383706" y="886851"/>
                    </a:lnTo>
                    <a:lnTo>
                      <a:pt x="-4944" y="423456"/>
                    </a:lnTo>
                  </a:path>
                </a:pathLst>
              </a:custGeom>
              <a:solidFill>
                <a:srgbClr val="F9C067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="" xmlns:a16="http://schemas.microsoft.com/office/drawing/2014/main" id="{82DD5220-BB6F-C680-681E-37AFC0238A05}"/>
                  </a:ext>
                </a:extLst>
              </p:cNvPr>
              <p:cNvSpPr/>
              <p:nvPr/>
            </p:nvSpPr>
            <p:spPr>
              <a:xfrm flipV="1">
                <a:off x="3977721" y="4895622"/>
                <a:ext cx="1494984" cy="854966"/>
              </a:xfrm>
              <a:custGeom>
                <a:avLst/>
                <a:gdLst>
                  <a:gd name="connsiteX0" fmla="*/ -3381 w 1494984"/>
                  <a:gd name="connsiteY0" fmla="*/ 571254 h 854966"/>
                  <a:gd name="connsiteX1" fmla="*/ 1200444 w 1494984"/>
                  <a:gd name="connsiteY1" fmla="*/ -960 h 854966"/>
                  <a:gd name="connsiteX2" fmla="*/ 1491603 w 1494984"/>
                  <a:gd name="connsiteY2" fmla="*/ 364122 h 854966"/>
                  <a:gd name="connsiteX3" fmla="*/ 223067 w 1494984"/>
                  <a:gd name="connsiteY3" fmla="*/ 854006 h 854966"/>
                  <a:gd name="connsiteX4" fmla="*/ -3381 w 1494984"/>
                  <a:gd name="connsiteY4" fmla="*/ 571254 h 85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984" h="854966">
                    <a:moveTo>
                      <a:pt x="-3381" y="571254"/>
                    </a:moveTo>
                    <a:lnTo>
                      <a:pt x="1200444" y="-960"/>
                    </a:lnTo>
                    <a:lnTo>
                      <a:pt x="1491603" y="364122"/>
                    </a:lnTo>
                    <a:lnTo>
                      <a:pt x="223067" y="854006"/>
                    </a:lnTo>
                    <a:lnTo>
                      <a:pt x="-3381" y="571254"/>
                    </a:lnTo>
                  </a:path>
                </a:pathLst>
              </a:custGeom>
              <a:solidFill>
                <a:srgbClr val="D89830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="" xmlns:a16="http://schemas.microsoft.com/office/drawing/2014/main" id="{846E5E47-A6A2-E359-37D9-68B9B73DA780}"/>
                  </a:ext>
                </a:extLst>
              </p:cNvPr>
              <p:cNvSpPr/>
              <p:nvPr/>
            </p:nvSpPr>
            <p:spPr>
              <a:xfrm flipV="1">
                <a:off x="8253023" y="1999252"/>
                <a:ext cx="162645" cy="217227"/>
              </a:xfrm>
              <a:custGeom>
                <a:avLst/>
                <a:gdLst>
                  <a:gd name="connsiteX0" fmla="*/ 69540 w 162645"/>
                  <a:gd name="connsiteY0" fmla="*/ -5212 h 217227"/>
                  <a:gd name="connsiteX1" fmla="*/ -7031 w 162645"/>
                  <a:gd name="connsiteY1" fmla="*/ 74847 h 217227"/>
                  <a:gd name="connsiteX2" fmla="*/ 22629 w 162645"/>
                  <a:gd name="connsiteY2" fmla="*/ 212015 h 217227"/>
                  <a:gd name="connsiteX3" fmla="*/ 98171 w 162645"/>
                  <a:gd name="connsiteY3" fmla="*/ 210370 h 217227"/>
                  <a:gd name="connsiteX4" fmla="*/ 117779 w 162645"/>
                  <a:gd name="connsiteY4" fmla="*/ 89912 h 217227"/>
                  <a:gd name="connsiteX5" fmla="*/ 155614 w 162645"/>
                  <a:gd name="connsiteY5" fmla="*/ 66045 h 217227"/>
                  <a:gd name="connsiteX6" fmla="*/ 154355 w 162645"/>
                  <a:gd name="connsiteY6" fmla="*/ 8113 h 217227"/>
                  <a:gd name="connsiteX7" fmla="*/ 69540 w 162645"/>
                  <a:gd name="connsiteY7" fmla="*/ -5212 h 21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645" h="217227">
                    <a:moveTo>
                      <a:pt x="69540" y="-5212"/>
                    </a:moveTo>
                    <a:lnTo>
                      <a:pt x="-7031" y="74847"/>
                    </a:lnTo>
                    <a:lnTo>
                      <a:pt x="22629" y="212015"/>
                    </a:lnTo>
                    <a:lnTo>
                      <a:pt x="98171" y="210370"/>
                    </a:lnTo>
                    <a:lnTo>
                      <a:pt x="117779" y="89912"/>
                    </a:lnTo>
                    <a:lnTo>
                      <a:pt x="155614" y="66045"/>
                    </a:lnTo>
                    <a:lnTo>
                      <a:pt x="154355" y="8113"/>
                    </a:lnTo>
                    <a:lnTo>
                      <a:pt x="69540" y="-5212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="" xmlns:a16="http://schemas.microsoft.com/office/drawing/2014/main" id="{191AFD52-5AF8-272D-FA8B-FB1323DB43FB}"/>
                  </a:ext>
                </a:extLst>
              </p:cNvPr>
              <p:cNvSpPr/>
              <p:nvPr/>
            </p:nvSpPr>
            <p:spPr>
              <a:xfrm flipV="1">
                <a:off x="8743652" y="2486082"/>
                <a:ext cx="364492" cy="438734"/>
              </a:xfrm>
              <a:custGeom>
                <a:avLst/>
                <a:gdLst>
                  <a:gd name="connsiteX0" fmla="*/ 139455 w 364492"/>
                  <a:gd name="connsiteY0" fmla="*/ -4422 h 438734"/>
                  <a:gd name="connsiteX1" fmla="*/ 253245 w 364492"/>
                  <a:gd name="connsiteY1" fmla="*/ 737 h 438734"/>
                  <a:gd name="connsiteX2" fmla="*/ 251951 w 364492"/>
                  <a:gd name="connsiteY2" fmla="*/ 91448 h 438734"/>
                  <a:gd name="connsiteX3" fmla="*/ 318290 w 364492"/>
                  <a:gd name="connsiteY3" fmla="*/ 127176 h 438734"/>
                  <a:gd name="connsiteX4" fmla="*/ 341822 w 364492"/>
                  <a:gd name="connsiteY4" fmla="*/ 208075 h 438734"/>
                  <a:gd name="connsiteX5" fmla="*/ 340117 w 364492"/>
                  <a:gd name="connsiteY5" fmla="*/ 367670 h 438734"/>
                  <a:gd name="connsiteX6" fmla="*/ 191662 w 364492"/>
                  <a:gd name="connsiteY6" fmla="*/ 434215 h 438734"/>
                  <a:gd name="connsiteX7" fmla="*/ 4746 w 364492"/>
                  <a:gd name="connsiteY7" fmla="*/ 353975 h 438734"/>
                  <a:gd name="connsiteX8" fmla="*/ 25657 w 364492"/>
                  <a:gd name="connsiteY8" fmla="*/ 159356 h 438734"/>
                  <a:gd name="connsiteX9" fmla="*/ 67297 w 364492"/>
                  <a:gd name="connsiteY9" fmla="*/ 85775 h 438734"/>
                  <a:gd name="connsiteX10" fmla="*/ 111355 w 364492"/>
                  <a:gd name="connsiteY10" fmla="*/ 71044 h 438734"/>
                  <a:gd name="connsiteX11" fmla="*/ 139455 w 364492"/>
                  <a:gd name="connsiteY11" fmla="*/ -4422 h 438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492" h="438734">
                    <a:moveTo>
                      <a:pt x="139455" y="-4422"/>
                    </a:moveTo>
                    <a:cubicBezTo>
                      <a:pt x="177385" y="-2699"/>
                      <a:pt x="215315" y="-985"/>
                      <a:pt x="253245" y="737"/>
                    </a:cubicBezTo>
                    <a:cubicBezTo>
                      <a:pt x="255225" y="30945"/>
                      <a:pt x="254788" y="61308"/>
                      <a:pt x="251951" y="91448"/>
                    </a:cubicBezTo>
                    <a:cubicBezTo>
                      <a:pt x="252294" y="87789"/>
                      <a:pt x="312933" y="119909"/>
                      <a:pt x="318290" y="127176"/>
                    </a:cubicBezTo>
                    <a:cubicBezTo>
                      <a:pt x="333707" y="148103"/>
                      <a:pt x="335438" y="183205"/>
                      <a:pt x="341822" y="208075"/>
                    </a:cubicBezTo>
                    <a:cubicBezTo>
                      <a:pt x="355423" y="261062"/>
                      <a:pt x="368192" y="320716"/>
                      <a:pt x="340117" y="367670"/>
                    </a:cubicBezTo>
                    <a:cubicBezTo>
                      <a:pt x="311048" y="416295"/>
                      <a:pt x="248300" y="432835"/>
                      <a:pt x="191662" y="434215"/>
                    </a:cubicBezTo>
                    <a:cubicBezTo>
                      <a:pt x="120559" y="435937"/>
                      <a:pt x="41194" y="415061"/>
                      <a:pt x="4746" y="353975"/>
                    </a:cubicBezTo>
                    <a:cubicBezTo>
                      <a:pt x="-28171" y="298812"/>
                      <a:pt x="13651" y="217613"/>
                      <a:pt x="25657" y="159356"/>
                    </a:cubicBezTo>
                    <a:cubicBezTo>
                      <a:pt x="31569" y="130630"/>
                      <a:pt x="40585" y="97858"/>
                      <a:pt x="67297" y="85775"/>
                    </a:cubicBezTo>
                    <a:cubicBezTo>
                      <a:pt x="81498" y="79365"/>
                      <a:pt x="98680" y="80093"/>
                      <a:pt x="111355" y="71044"/>
                    </a:cubicBezTo>
                    <a:cubicBezTo>
                      <a:pt x="133697" y="55086"/>
                      <a:pt x="128743" y="20859"/>
                      <a:pt x="139455" y="-4422"/>
                    </a:cubicBez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="" xmlns:a16="http://schemas.microsoft.com/office/drawing/2014/main" id="{B4FA2B3F-28F5-5F16-0550-B0D8A1D05429}"/>
                  </a:ext>
                </a:extLst>
              </p:cNvPr>
              <p:cNvSpPr/>
              <p:nvPr/>
            </p:nvSpPr>
            <p:spPr>
              <a:xfrm flipV="1">
                <a:off x="8629309" y="2227667"/>
                <a:ext cx="598505" cy="542028"/>
              </a:xfrm>
              <a:custGeom>
                <a:avLst/>
                <a:gdLst>
                  <a:gd name="connsiteX0" fmla="*/ 6856 w 598505"/>
                  <a:gd name="connsiteY0" fmla="*/ 303740 h 542028"/>
                  <a:gd name="connsiteX1" fmla="*/ -6050 w 598505"/>
                  <a:gd name="connsiteY1" fmla="*/ 421626 h 542028"/>
                  <a:gd name="connsiteX2" fmla="*/ -4491 w 598505"/>
                  <a:gd name="connsiteY2" fmla="*/ 465272 h 542028"/>
                  <a:gd name="connsiteX3" fmla="*/ 50313 w 598505"/>
                  <a:gd name="connsiteY3" fmla="*/ 509321 h 542028"/>
                  <a:gd name="connsiteX4" fmla="*/ 122523 w 598505"/>
                  <a:gd name="connsiteY4" fmla="*/ 521319 h 542028"/>
                  <a:gd name="connsiteX5" fmla="*/ 198716 w 598505"/>
                  <a:gd name="connsiteY5" fmla="*/ 537259 h 542028"/>
                  <a:gd name="connsiteX6" fmla="*/ 335174 w 598505"/>
                  <a:gd name="connsiteY6" fmla="*/ 481589 h 542028"/>
                  <a:gd name="connsiteX7" fmla="*/ 506176 w 598505"/>
                  <a:gd name="connsiteY7" fmla="*/ 422381 h 542028"/>
                  <a:gd name="connsiteX8" fmla="*/ 522493 w 598505"/>
                  <a:gd name="connsiteY8" fmla="*/ 375821 h 542028"/>
                  <a:gd name="connsiteX9" fmla="*/ 558923 w 598505"/>
                  <a:gd name="connsiteY9" fmla="*/ 323622 h 542028"/>
                  <a:gd name="connsiteX10" fmla="*/ 530719 w 598505"/>
                  <a:gd name="connsiteY10" fmla="*/ 65568 h 542028"/>
                  <a:gd name="connsiteX11" fmla="*/ 443111 w 598505"/>
                  <a:gd name="connsiteY11" fmla="*/ -4696 h 542028"/>
                  <a:gd name="connsiteX12" fmla="*/ 381939 w 598505"/>
                  <a:gd name="connsiteY12" fmla="*/ 214477 h 542028"/>
                  <a:gd name="connsiteX13" fmla="*/ 308341 w 598505"/>
                  <a:gd name="connsiteY13" fmla="*/ 199154 h 542028"/>
                  <a:gd name="connsiteX14" fmla="*/ 205444 w 598505"/>
                  <a:gd name="connsiteY14" fmla="*/ 174362 h 542028"/>
                  <a:gd name="connsiteX15" fmla="*/ 49173 w 598505"/>
                  <a:gd name="connsiteY15" fmla="*/ 135155 h 542028"/>
                  <a:gd name="connsiteX16" fmla="*/ 29541 w 598505"/>
                  <a:gd name="connsiteY16" fmla="*/ 138866 h 542028"/>
                  <a:gd name="connsiteX17" fmla="*/ 22967 w 598505"/>
                  <a:gd name="connsiteY17" fmla="*/ 156545 h 542028"/>
                  <a:gd name="connsiteX18" fmla="*/ 6856 w 598505"/>
                  <a:gd name="connsiteY18" fmla="*/ 303740 h 54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8505" h="542028">
                    <a:moveTo>
                      <a:pt x="6856" y="303740"/>
                    </a:moveTo>
                    <a:cubicBezTo>
                      <a:pt x="2554" y="343032"/>
                      <a:pt x="-1748" y="382334"/>
                      <a:pt x="-6050" y="421626"/>
                    </a:cubicBezTo>
                    <a:cubicBezTo>
                      <a:pt x="-7653" y="436221"/>
                      <a:pt x="-9187" y="451363"/>
                      <a:pt x="-4491" y="465272"/>
                    </a:cubicBezTo>
                    <a:cubicBezTo>
                      <a:pt x="3308" y="488411"/>
                      <a:pt x="26764" y="502894"/>
                      <a:pt x="50313" y="509321"/>
                    </a:cubicBezTo>
                    <a:cubicBezTo>
                      <a:pt x="73872" y="515740"/>
                      <a:pt x="98690" y="516031"/>
                      <a:pt x="122523" y="521319"/>
                    </a:cubicBezTo>
                    <a:cubicBezTo>
                      <a:pt x="147966" y="526975"/>
                      <a:pt x="172681" y="538355"/>
                      <a:pt x="198716" y="537259"/>
                    </a:cubicBezTo>
                    <a:cubicBezTo>
                      <a:pt x="248241" y="535168"/>
                      <a:pt x="286215" y="489319"/>
                      <a:pt x="335174" y="481589"/>
                    </a:cubicBezTo>
                    <a:cubicBezTo>
                      <a:pt x="402952" y="470885"/>
                      <a:pt x="465109" y="502045"/>
                      <a:pt x="506176" y="422381"/>
                    </a:cubicBezTo>
                    <a:cubicBezTo>
                      <a:pt x="513717" y="407743"/>
                      <a:pt x="515833" y="390878"/>
                      <a:pt x="522493" y="375821"/>
                    </a:cubicBezTo>
                    <a:cubicBezTo>
                      <a:pt x="531097" y="356359"/>
                      <a:pt x="546711" y="341036"/>
                      <a:pt x="558923" y="323622"/>
                    </a:cubicBezTo>
                    <a:cubicBezTo>
                      <a:pt x="612638" y="247051"/>
                      <a:pt x="595533" y="130664"/>
                      <a:pt x="530719" y="65568"/>
                    </a:cubicBezTo>
                    <a:cubicBezTo>
                      <a:pt x="499294" y="34005"/>
                      <a:pt x="486473" y="5485"/>
                      <a:pt x="443111" y="-4696"/>
                    </a:cubicBezTo>
                    <a:cubicBezTo>
                      <a:pt x="462906" y="35719"/>
                      <a:pt x="436366" y="196523"/>
                      <a:pt x="381939" y="214477"/>
                    </a:cubicBezTo>
                    <a:cubicBezTo>
                      <a:pt x="367533" y="219216"/>
                      <a:pt x="324298" y="201519"/>
                      <a:pt x="308341" y="199154"/>
                    </a:cubicBezTo>
                    <a:cubicBezTo>
                      <a:pt x="273008" y="193927"/>
                      <a:pt x="238669" y="188194"/>
                      <a:pt x="205444" y="174362"/>
                    </a:cubicBezTo>
                    <a:cubicBezTo>
                      <a:pt x="156134" y="153829"/>
                      <a:pt x="102589" y="139243"/>
                      <a:pt x="49173" y="135155"/>
                    </a:cubicBezTo>
                    <a:cubicBezTo>
                      <a:pt x="42343" y="134632"/>
                      <a:pt x="34716" y="134367"/>
                      <a:pt x="29541" y="138866"/>
                    </a:cubicBezTo>
                    <a:cubicBezTo>
                      <a:pt x="24681" y="143099"/>
                      <a:pt x="23670" y="150135"/>
                      <a:pt x="22967" y="156545"/>
                    </a:cubicBezTo>
                    <a:cubicBezTo>
                      <a:pt x="17594" y="205607"/>
                      <a:pt x="12229" y="254678"/>
                      <a:pt x="6856" y="303740"/>
                    </a:cubicBez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="" xmlns:a16="http://schemas.microsoft.com/office/drawing/2014/main" id="{B570B832-DBBF-3906-321F-50E392C58AD6}"/>
                  </a:ext>
                </a:extLst>
              </p:cNvPr>
              <p:cNvSpPr/>
              <p:nvPr/>
            </p:nvSpPr>
            <p:spPr>
              <a:xfrm flipV="1">
                <a:off x="9322123" y="5759253"/>
                <a:ext cx="192143" cy="222891"/>
              </a:xfrm>
              <a:custGeom>
                <a:avLst/>
                <a:gdLst>
                  <a:gd name="connsiteX0" fmla="*/ 168641 w 192143"/>
                  <a:gd name="connsiteY0" fmla="*/ 158605 h 222891"/>
                  <a:gd name="connsiteX1" fmla="*/ 184016 w 192143"/>
                  <a:gd name="connsiteY1" fmla="*/ 94563 h 222891"/>
                  <a:gd name="connsiteX2" fmla="*/ 71297 w 192143"/>
                  <a:gd name="connsiteY2" fmla="*/ -236 h 222891"/>
                  <a:gd name="connsiteX3" fmla="*/ -8128 w 192143"/>
                  <a:gd name="connsiteY3" fmla="*/ 48440 h 222891"/>
                  <a:gd name="connsiteX4" fmla="*/ 40549 w 192143"/>
                  <a:gd name="connsiteY4" fmla="*/ 127857 h 222891"/>
                  <a:gd name="connsiteX5" fmla="*/ 153268 w 192143"/>
                  <a:gd name="connsiteY5" fmla="*/ 222656 h 222891"/>
                  <a:gd name="connsiteX6" fmla="*/ 168641 w 192143"/>
                  <a:gd name="connsiteY6" fmla="*/ 158605 h 2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143" h="222891">
                    <a:moveTo>
                      <a:pt x="168641" y="158605"/>
                    </a:moveTo>
                    <a:lnTo>
                      <a:pt x="184016" y="94563"/>
                    </a:lnTo>
                    <a:lnTo>
                      <a:pt x="71297" y="-236"/>
                    </a:lnTo>
                    <a:lnTo>
                      <a:pt x="-8128" y="48440"/>
                    </a:lnTo>
                    <a:lnTo>
                      <a:pt x="40549" y="127857"/>
                    </a:lnTo>
                    <a:lnTo>
                      <a:pt x="153268" y="222656"/>
                    </a:lnTo>
                    <a:lnTo>
                      <a:pt x="168641" y="158605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="" xmlns:a16="http://schemas.microsoft.com/office/drawing/2014/main" id="{527D8C99-A7A6-FCDA-1160-C61CCC650271}"/>
                  </a:ext>
                </a:extLst>
              </p:cNvPr>
              <p:cNvSpPr/>
              <p:nvPr/>
            </p:nvSpPr>
            <p:spPr>
              <a:xfrm flipV="1">
                <a:off x="8730241" y="3841657"/>
                <a:ext cx="770399" cy="2015308"/>
              </a:xfrm>
              <a:custGeom>
                <a:avLst/>
                <a:gdLst>
                  <a:gd name="connsiteX0" fmla="*/ 497994 w 770399"/>
                  <a:gd name="connsiteY0" fmla="*/ 2013722 h 2015308"/>
                  <a:gd name="connsiteX1" fmla="*/ 544682 w 770399"/>
                  <a:gd name="connsiteY1" fmla="*/ 1819204 h 2015308"/>
                  <a:gd name="connsiteX2" fmla="*/ 487650 w 770399"/>
                  <a:gd name="connsiteY2" fmla="*/ 914071 h 2015308"/>
                  <a:gd name="connsiteX3" fmla="*/ 762578 w 770399"/>
                  <a:gd name="connsiteY3" fmla="*/ 54322 h 2015308"/>
                  <a:gd name="connsiteX4" fmla="*/ 641642 w 770399"/>
                  <a:gd name="connsiteY4" fmla="*/ -1587 h 2015308"/>
                  <a:gd name="connsiteX5" fmla="*/ 92137 w 770399"/>
                  <a:gd name="connsiteY5" fmla="*/ 990565 h 2015308"/>
                  <a:gd name="connsiteX6" fmla="*/ 26510 w 770399"/>
                  <a:gd name="connsiteY6" fmla="*/ 1307707 h 2015308"/>
                  <a:gd name="connsiteX7" fmla="*/ -7821 w 770399"/>
                  <a:gd name="connsiteY7" fmla="*/ 1978397 h 2015308"/>
                  <a:gd name="connsiteX8" fmla="*/ 497994 w 770399"/>
                  <a:gd name="connsiteY8" fmla="*/ 2013722 h 201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0399" h="2015308">
                    <a:moveTo>
                      <a:pt x="497994" y="2013722"/>
                    </a:moveTo>
                    <a:lnTo>
                      <a:pt x="544682" y="1819204"/>
                    </a:lnTo>
                    <a:lnTo>
                      <a:pt x="487650" y="914071"/>
                    </a:lnTo>
                    <a:lnTo>
                      <a:pt x="762578" y="54322"/>
                    </a:lnTo>
                    <a:lnTo>
                      <a:pt x="641642" y="-1587"/>
                    </a:lnTo>
                    <a:lnTo>
                      <a:pt x="92137" y="990565"/>
                    </a:lnTo>
                    <a:lnTo>
                      <a:pt x="26510" y="1307707"/>
                    </a:lnTo>
                    <a:lnTo>
                      <a:pt x="-7821" y="1978397"/>
                    </a:lnTo>
                    <a:lnTo>
                      <a:pt x="497994" y="2013722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="" xmlns:a16="http://schemas.microsoft.com/office/drawing/2014/main" id="{9EB8165F-8859-2279-E828-D75AFC79A881}"/>
                  </a:ext>
                </a:extLst>
              </p:cNvPr>
              <p:cNvSpPr/>
              <p:nvPr/>
            </p:nvSpPr>
            <p:spPr>
              <a:xfrm flipV="1">
                <a:off x="8469462" y="3843576"/>
                <a:ext cx="522166" cy="2001056"/>
              </a:xfrm>
              <a:custGeom>
                <a:avLst/>
                <a:gdLst>
                  <a:gd name="connsiteX0" fmla="*/ 718 w 522166"/>
                  <a:gd name="connsiteY0" fmla="*/ 1922798 h 2001056"/>
                  <a:gd name="connsiteX1" fmla="*/ -7432 w 522166"/>
                  <a:gd name="connsiteY1" fmla="*/ 1082075 h 2001056"/>
                  <a:gd name="connsiteX2" fmla="*/ 153029 w 522166"/>
                  <a:gd name="connsiteY2" fmla="*/ -1594 h 2001056"/>
                  <a:gd name="connsiteX3" fmla="*/ 274840 w 522166"/>
                  <a:gd name="connsiteY3" fmla="*/ -1371 h 2001056"/>
                  <a:gd name="connsiteX4" fmla="*/ 349903 w 522166"/>
                  <a:gd name="connsiteY4" fmla="*/ 998965 h 2001056"/>
                  <a:gd name="connsiteX5" fmla="*/ 514734 w 522166"/>
                  <a:gd name="connsiteY5" fmla="*/ 1999463 h 2001056"/>
                  <a:gd name="connsiteX6" fmla="*/ 718 w 522166"/>
                  <a:gd name="connsiteY6" fmla="*/ 1922798 h 200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2166" h="2001056">
                    <a:moveTo>
                      <a:pt x="718" y="1922798"/>
                    </a:moveTo>
                    <a:lnTo>
                      <a:pt x="-7432" y="1082075"/>
                    </a:lnTo>
                    <a:lnTo>
                      <a:pt x="153029" y="-1594"/>
                    </a:lnTo>
                    <a:lnTo>
                      <a:pt x="274840" y="-1371"/>
                    </a:lnTo>
                    <a:lnTo>
                      <a:pt x="349903" y="998965"/>
                    </a:lnTo>
                    <a:lnTo>
                      <a:pt x="514734" y="1999463"/>
                    </a:lnTo>
                    <a:lnTo>
                      <a:pt x="718" y="1922798"/>
                    </a:lnTo>
                  </a:path>
                </a:pathLst>
              </a:custGeom>
              <a:solidFill>
                <a:srgbClr val="474EBB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="" xmlns:a16="http://schemas.microsoft.com/office/drawing/2014/main" id="{DD9CB9B2-682A-33F7-0860-AA43ADF2AB2C}"/>
                  </a:ext>
                </a:extLst>
              </p:cNvPr>
              <p:cNvSpPr/>
              <p:nvPr/>
            </p:nvSpPr>
            <p:spPr>
              <a:xfrm flipV="1">
                <a:off x="8553541" y="5829902"/>
                <a:ext cx="197593" cy="131991"/>
              </a:xfrm>
              <a:custGeom>
                <a:avLst/>
                <a:gdLst>
                  <a:gd name="connsiteX0" fmla="*/ 190121 w 197593"/>
                  <a:gd name="connsiteY0" fmla="*/ 131789 h 131991"/>
                  <a:gd name="connsiteX1" fmla="*/ 190240 w 197593"/>
                  <a:gd name="connsiteY1" fmla="*/ 65913 h 131991"/>
                  <a:gd name="connsiteX2" fmla="*/ 58634 w 197593"/>
                  <a:gd name="connsiteY2" fmla="*/ -203 h 131991"/>
                  <a:gd name="connsiteX3" fmla="*/ -7353 w 197593"/>
                  <a:gd name="connsiteY3" fmla="*/ 65545 h 131991"/>
                  <a:gd name="connsiteX4" fmla="*/ 58386 w 197593"/>
                  <a:gd name="connsiteY4" fmla="*/ 131532 h 131991"/>
                  <a:gd name="connsiteX5" fmla="*/ 190121 w 197593"/>
                  <a:gd name="connsiteY5" fmla="*/ 131789 h 13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93" h="131991">
                    <a:moveTo>
                      <a:pt x="190121" y="131789"/>
                    </a:moveTo>
                    <a:lnTo>
                      <a:pt x="190240" y="65913"/>
                    </a:lnTo>
                    <a:lnTo>
                      <a:pt x="58634" y="-203"/>
                    </a:lnTo>
                    <a:lnTo>
                      <a:pt x="-7353" y="65545"/>
                    </a:lnTo>
                    <a:lnTo>
                      <a:pt x="58386" y="131532"/>
                    </a:lnTo>
                    <a:lnTo>
                      <a:pt x="190121" y="131789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="" xmlns:a16="http://schemas.microsoft.com/office/drawing/2014/main" id="{1A8CF993-3F13-9407-4EDF-25D3FE64DD49}"/>
                  </a:ext>
                </a:extLst>
              </p:cNvPr>
              <p:cNvSpPr/>
              <p:nvPr/>
            </p:nvSpPr>
            <p:spPr>
              <a:xfrm flipV="1">
                <a:off x="8193847" y="2880093"/>
                <a:ext cx="1188041" cy="1383298"/>
              </a:xfrm>
              <a:custGeom>
                <a:avLst/>
                <a:gdLst>
                  <a:gd name="connsiteX0" fmla="*/ 1180081 w 1188041"/>
                  <a:gd name="connsiteY0" fmla="*/ 180757 h 1383298"/>
                  <a:gd name="connsiteX1" fmla="*/ 1150232 w 1188041"/>
                  <a:gd name="connsiteY1" fmla="*/ -3159 h 1383298"/>
                  <a:gd name="connsiteX2" fmla="*/ 1134575 w 1188041"/>
                  <a:gd name="connsiteY2" fmla="*/ 1468 h 1383298"/>
                  <a:gd name="connsiteX3" fmla="*/ 997167 w 1188041"/>
                  <a:gd name="connsiteY3" fmla="*/ 95068 h 1383298"/>
                  <a:gd name="connsiteX4" fmla="*/ 825136 w 1188041"/>
                  <a:gd name="connsiteY4" fmla="*/ 148363 h 1383298"/>
                  <a:gd name="connsiteX5" fmla="*/ 556516 w 1188041"/>
                  <a:gd name="connsiteY5" fmla="*/ 175581 h 1383298"/>
                  <a:gd name="connsiteX6" fmla="*/ 344293 w 1188041"/>
                  <a:gd name="connsiteY6" fmla="*/ 164535 h 1383298"/>
                  <a:gd name="connsiteX7" fmla="*/ 171501 w 1188041"/>
                  <a:gd name="connsiteY7" fmla="*/ 146092 h 1383298"/>
                  <a:gd name="connsiteX8" fmla="*/ -2372 w 1188041"/>
                  <a:gd name="connsiteY8" fmla="*/ 200905 h 1383298"/>
                  <a:gd name="connsiteX9" fmla="*/ -7120 w 1188041"/>
                  <a:gd name="connsiteY9" fmla="*/ 205515 h 1383298"/>
                  <a:gd name="connsiteX10" fmla="*/ -6314 w 1188041"/>
                  <a:gd name="connsiteY10" fmla="*/ 212680 h 1383298"/>
                  <a:gd name="connsiteX11" fmla="*/ 37675 w 1188041"/>
                  <a:gd name="connsiteY11" fmla="*/ 309287 h 1383298"/>
                  <a:gd name="connsiteX12" fmla="*/ 99154 w 1188041"/>
                  <a:gd name="connsiteY12" fmla="*/ 417378 h 1383298"/>
                  <a:gd name="connsiteX13" fmla="*/ 199541 w 1188041"/>
                  <a:gd name="connsiteY13" fmla="*/ 651505 h 1383298"/>
                  <a:gd name="connsiteX14" fmla="*/ 324300 w 1188041"/>
                  <a:gd name="connsiteY14" fmla="*/ 975700 h 1383298"/>
                  <a:gd name="connsiteX15" fmla="*/ 412201 w 1188041"/>
                  <a:gd name="connsiteY15" fmla="*/ 1200281 h 1383298"/>
                  <a:gd name="connsiteX16" fmla="*/ 553388 w 1188041"/>
                  <a:gd name="connsiteY16" fmla="*/ 1363492 h 1383298"/>
                  <a:gd name="connsiteX17" fmla="*/ 619701 w 1188041"/>
                  <a:gd name="connsiteY17" fmla="*/ 1373391 h 1383298"/>
                  <a:gd name="connsiteX18" fmla="*/ 824151 w 1188041"/>
                  <a:gd name="connsiteY18" fmla="*/ 1379655 h 1383298"/>
                  <a:gd name="connsiteX19" fmla="*/ 897500 w 1188041"/>
                  <a:gd name="connsiteY19" fmla="*/ 1370794 h 1383298"/>
                  <a:gd name="connsiteX20" fmla="*/ 967558 w 1188041"/>
                  <a:gd name="connsiteY20" fmla="*/ 1286681 h 1383298"/>
                  <a:gd name="connsiteX21" fmla="*/ 1118472 w 1188041"/>
                  <a:gd name="connsiteY21" fmla="*/ 811263 h 1383298"/>
                  <a:gd name="connsiteX22" fmla="*/ 1156042 w 1188041"/>
                  <a:gd name="connsiteY22" fmla="*/ 550956 h 1383298"/>
                  <a:gd name="connsiteX23" fmla="*/ 1177236 w 1188041"/>
                  <a:gd name="connsiteY23" fmla="*/ 258485 h 1383298"/>
                  <a:gd name="connsiteX24" fmla="*/ 1180081 w 1188041"/>
                  <a:gd name="connsiteY24" fmla="*/ 180757 h 138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88041" h="1383298">
                    <a:moveTo>
                      <a:pt x="1180081" y="180757"/>
                    </a:moveTo>
                    <a:cubicBezTo>
                      <a:pt x="1181906" y="104057"/>
                      <a:pt x="1179686" y="689"/>
                      <a:pt x="1150232" y="-3159"/>
                    </a:cubicBezTo>
                    <a:cubicBezTo>
                      <a:pt x="1144705" y="-3879"/>
                      <a:pt x="1139408" y="-1154"/>
                      <a:pt x="1134575" y="1468"/>
                    </a:cubicBezTo>
                    <a:cubicBezTo>
                      <a:pt x="1083568" y="29200"/>
                      <a:pt x="1047446" y="68287"/>
                      <a:pt x="997167" y="95068"/>
                    </a:cubicBezTo>
                    <a:cubicBezTo>
                      <a:pt x="944471" y="123142"/>
                      <a:pt x="884225" y="137994"/>
                      <a:pt x="825136" y="148363"/>
                    </a:cubicBezTo>
                    <a:cubicBezTo>
                      <a:pt x="736790" y="164337"/>
                      <a:pt x="646508" y="174184"/>
                      <a:pt x="556516" y="175581"/>
                    </a:cubicBezTo>
                    <a:cubicBezTo>
                      <a:pt x="485781" y="176686"/>
                      <a:pt x="414720" y="170525"/>
                      <a:pt x="344293" y="164535"/>
                    </a:cubicBezTo>
                    <a:cubicBezTo>
                      <a:pt x="285702" y="159547"/>
                      <a:pt x="231198" y="142073"/>
                      <a:pt x="171501" y="146092"/>
                    </a:cubicBezTo>
                    <a:cubicBezTo>
                      <a:pt x="110295" y="150223"/>
                      <a:pt x="49989" y="168854"/>
                      <a:pt x="-2372" y="200905"/>
                    </a:cubicBezTo>
                    <a:cubicBezTo>
                      <a:pt x="-4292" y="202079"/>
                      <a:pt x="-6323" y="203407"/>
                      <a:pt x="-7120" y="205515"/>
                    </a:cubicBezTo>
                    <a:cubicBezTo>
                      <a:pt x="-7994" y="207812"/>
                      <a:pt x="-7154" y="210366"/>
                      <a:pt x="-6314" y="212680"/>
                    </a:cubicBezTo>
                    <a:cubicBezTo>
                      <a:pt x="6121" y="246950"/>
                      <a:pt x="15042" y="280887"/>
                      <a:pt x="37675" y="309287"/>
                    </a:cubicBezTo>
                    <a:cubicBezTo>
                      <a:pt x="62973" y="341004"/>
                      <a:pt x="80901" y="381290"/>
                      <a:pt x="99154" y="417378"/>
                    </a:cubicBezTo>
                    <a:cubicBezTo>
                      <a:pt x="137196" y="492587"/>
                      <a:pt x="173000" y="571403"/>
                      <a:pt x="199541" y="651505"/>
                    </a:cubicBezTo>
                    <a:cubicBezTo>
                      <a:pt x="239657" y="760384"/>
                      <a:pt x="285522" y="866461"/>
                      <a:pt x="324300" y="975700"/>
                    </a:cubicBezTo>
                    <a:cubicBezTo>
                      <a:pt x="351175" y="1051415"/>
                      <a:pt x="375676" y="1128474"/>
                      <a:pt x="412201" y="1200281"/>
                    </a:cubicBezTo>
                    <a:cubicBezTo>
                      <a:pt x="440798" y="1256499"/>
                      <a:pt x="491814" y="1338657"/>
                      <a:pt x="553388" y="1363492"/>
                    </a:cubicBezTo>
                    <a:cubicBezTo>
                      <a:pt x="574229" y="1371908"/>
                      <a:pt x="597240" y="1372705"/>
                      <a:pt x="619701" y="1373391"/>
                    </a:cubicBezTo>
                    <a:cubicBezTo>
                      <a:pt x="687857" y="1375473"/>
                      <a:pt x="756004" y="1377564"/>
                      <a:pt x="824151" y="1379655"/>
                    </a:cubicBezTo>
                    <a:cubicBezTo>
                      <a:pt x="848995" y="1380409"/>
                      <a:pt x="874841" y="1380983"/>
                      <a:pt x="897500" y="1370794"/>
                    </a:cubicBezTo>
                    <a:cubicBezTo>
                      <a:pt x="931470" y="1355514"/>
                      <a:pt x="950727" y="1319906"/>
                      <a:pt x="967558" y="1286681"/>
                    </a:cubicBezTo>
                    <a:cubicBezTo>
                      <a:pt x="1043049" y="1137704"/>
                      <a:pt x="1091297" y="977011"/>
                      <a:pt x="1118472" y="811263"/>
                    </a:cubicBezTo>
                    <a:cubicBezTo>
                      <a:pt x="1132655" y="724725"/>
                      <a:pt x="1145793" y="638007"/>
                      <a:pt x="1156042" y="550956"/>
                    </a:cubicBezTo>
                    <a:cubicBezTo>
                      <a:pt x="1167500" y="453825"/>
                      <a:pt x="1175419" y="356241"/>
                      <a:pt x="1177236" y="258485"/>
                    </a:cubicBezTo>
                    <a:cubicBezTo>
                      <a:pt x="1177432" y="247627"/>
                      <a:pt x="1179206" y="217204"/>
                      <a:pt x="1180081" y="180757"/>
                    </a:cubicBez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="" xmlns:a16="http://schemas.microsoft.com/office/drawing/2014/main" id="{D7BF3087-AB40-DC01-B118-A30C9BFCC960}"/>
                  </a:ext>
                </a:extLst>
              </p:cNvPr>
              <p:cNvSpPr/>
              <p:nvPr/>
            </p:nvSpPr>
            <p:spPr>
              <a:xfrm flipV="1">
                <a:off x="8193849" y="2177093"/>
                <a:ext cx="568974" cy="988937"/>
              </a:xfrm>
              <a:custGeom>
                <a:avLst/>
                <a:gdLst>
                  <a:gd name="connsiteX0" fmla="*/ 382526 w 568974"/>
                  <a:gd name="connsiteY0" fmla="*/ -4467 h 988937"/>
                  <a:gd name="connsiteX1" fmla="*/ -7177 w 568974"/>
                  <a:gd name="connsiteY1" fmla="*/ 313190 h 988937"/>
                  <a:gd name="connsiteX2" fmla="*/ 89293 w 568974"/>
                  <a:gd name="connsiteY2" fmla="*/ 983614 h 988937"/>
                  <a:gd name="connsiteX3" fmla="*/ 238296 w 568974"/>
                  <a:gd name="connsiteY3" fmla="*/ 984471 h 988937"/>
                  <a:gd name="connsiteX4" fmla="*/ 217000 w 568974"/>
                  <a:gd name="connsiteY4" fmla="*/ 403301 h 988937"/>
                  <a:gd name="connsiteX5" fmla="*/ 561798 w 568974"/>
                  <a:gd name="connsiteY5" fmla="*/ 235505 h 988937"/>
                  <a:gd name="connsiteX6" fmla="*/ 382526 w 568974"/>
                  <a:gd name="connsiteY6" fmla="*/ -4467 h 9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974" h="988937">
                    <a:moveTo>
                      <a:pt x="382526" y="-4467"/>
                    </a:moveTo>
                    <a:lnTo>
                      <a:pt x="-7177" y="313190"/>
                    </a:lnTo>
                    <a:lnTo>
                      <a:pt x="89293" y="983614"/>
                    </a:lnTo>
                    <a:lnTo>
                      <a:pt x="238296" y="984471"/>
                    </a:lnTo>
                    <a:lnTo>
                      <a:pt x="217000" y="403301"/>
                    </a:lnTo>
                    <a:lnTo>
                      <a:pt x="561798" y="235505"/>
                    </a:lnTo>
                    <a:lnTo>
                      <a:pt x="382526" y="-4467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="" xmlns:a16="http://schemas.microsoft.com/office/drawing/2014/main" id="{16D5D18F-076C-7A93-DB09-FE6A17134809}"/>
                  </a:ext>
                </a:extLst>
              </p:cNvPr>
              <p:cNvSpPr/>
              <p:nvPr/>
            </p:nvSpPr>
            <p:spPr>
              <a:xfrm flipV="1">
                <a:off x="8203456" y="3615714"/>
                <a:ext cx="539605" cy="1919969"/>
              </a:xfrm>
              <a:custGeom>
                <a:avLst/>
                <a:gdLst>
                  <a:gd name="connsiteX0" fmla="*/ 532434 w 539605"/>
                  <a:gd name="connsiteY0" fmla="*/ 1891129 h 1919969"/>
                  <a:gd name="connsiteX1" fmla="*/ 410605 w 539605"/>
                  <a:gd name="connsiteY1" fmla="*/ 1918021 h 1919969"/>
                  <a:gd name="connsiteX2" fmla="*/ -7172 w 539605"/>
                  <a:gd name="connsiteY2" fmla="*/ 24926 h 1919969"/>
                  <a:gd name="connsiteX3" fmla="*/ 114656 w 539605"/>
                  <a:gd name="connsiteY3" fmla="*/ -1949 h 1919969"/>
                  <a:gd name="connsiteX4" fmla="*/ 532434 w 539605"/>
                  <a:gd name="connsiteY4" fmla="*/ 1891129 h 191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605" h="1919969">
                    <a:moveTo>
                      <a:pt x="532434" y="1891129"/>
                    </a:moveTo>
                    <a:lnTo>
                      <a:pt x="410605" y="1918021"/>
                    </a:lnTo>
                    <a:lnTo>
                      <a:pt x="-7172" y="24926"/>
                    </a:lnTo>
                    <a:lnTo>
                      <a:pt x="114656" y="-1949"/>
                    </a:lnTo>
                    <a:lnTo>
                      <a:pt x="532434" y="1891129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="" xmlns:a16="http://schemas.microsoft.com/office/drawing/2014/main" id="{7999D087-37D3-AC10-44C7-58F8F051864A}"/>
                  </a:ext>
                </a:extLst>
              </p:cNvPr>
              <p:cNvSpPr/>
              <p:nvPr/>
            </p:nvSpPr>
            <p:spPr>
              <a:xfrm flipV="1">
                <a:off x="7948677" y="4979049"/>
                <a:ext cx="748064" cy="909272"/>
              </a:xfrm>
              <a:custGeom>
                <a:avLst/>
                <a:gdLst>
                  <a:gd name="connsiteX0" fmla="*/ 84058 w 748064"/>
                  <a:gd name="connsiteY0" fmla="*/ 908459 h 909272"/>
                  <a:gd name="connsiteX1" fmla="*/ 5087 w 748064"/>
                  <a:gd name="connsiteY1" fmla="*/ 550567 h 909272"/>
                  <a:gd name="connsiteX2" fmla="*/ 227885 w 748064"/>
                  <a:gd name="connsiteY2" fmla="*/ -814 h 909272"/>
                  <a:gd name="connsiteX3" fmla="*/ 662057 w 748064"/>
                  <a:gd name="connsiteY3" fmla="*/ 405583 h 909272"/>
                  <a:gd name="connsiteX4" fmla="*/ 741045 w 748064"/>
                  <a:gd name="connsiteY4" fmla="*/ 763475 h 909272"/>
                  <a:gd name="connsiteX5" fmla="*/ 84058 w 748064"/>
                  <a:gd name="connsiteY5" fmla="*/ 908459 h 90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8064" h="909272">
                    <a:moveTo>
                      <a:pt x="84058" y="908459"/>
                    </a:moveTo>
                    <a:lnTo>
                      <a:pt x="5087" y="550567"/>
                    </a:lnTo>
                    <a:cubicBezTo>
                      <a:pt x="-69890" y="210843"/>
                      <a:pt x="227885" y="-814"/>
                      <a:pt x="227885" y="-814"/>
                    </a:cubicBezTo>
                    <a:cubicBezTo>
                      <a:pt x="227885" y="-814"/>
                      <a:pt x="587088" y="65859"/>
                      <a:pt x="662057" y="405583"/>
                    </a:cubicBezTo>
                    <a:lnTo>
                      <a:pt x="741045" y="763475"/>
                    </a:lnTo>
                    <a:lnTo>
                      <a:pt x="84058" y="908459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="" xmlns:a16="http://schemas.microsoft.com/office/drawing/2014/main" id="{7348DF2B-C1F4-8326-AB4F-8626660F6D10}"/>
                  </a:ext>
                </a:extLst>
              </p:cNvPr>
              <p:cNvSpPr/>
              <p:nvPr/>
            </p:nvSpPr>
            <p:spPr>
              <a:xfrm flipV="1">
                <a:off x="8441698" y="3201595"/>
                <a:ext cx="619106" cy="532450"/>
              </a:xfrm>
              <a:custGeom>
                <a:avLst/>
                <a:gdLst>
                  <a:gd name="connsiteX0" fmla="*/ 94003 w 619106"/>
                  <a:gd name="connsiteY0" fmla="*/ 408519 h 532450"/>
                  <a:gd name="connsiteX1" fmla="*/ 233785 w 619106"/>
                  <a:gd name="connsiteY1" fmla="*/ 104463 h 532450"/>
                  <a:gd name="connsiteX2" fmla="*/ 488360 w 619106"/>
                  <a:gd name="connsiteY2" fmla="*/ 321484 h 532450"/>
                  <a:gd name="connsiteX3" fmla="*/ 209850 w 619106"/>
                  <a:gd name="connsiteY3" fmla="*/ -3414 h 532450"/>
                  <a:gd name="connsiteX4" fmla="*/ 192512 w 619106"/>
                  <a:gd name="connsiteY4" fmla="*/ 8918 h 532450"/>
                  <a:gd name="connsiteX5" fmla="*/ 3120 w 619106"/>
                  <a:gd name="connsiteY5" fmla="*/ 480000 h 532450"/>
                  <a:gd name="connsiteX6" fmla="*/ 13944 w 619106"/>
                  <a:gd name="connsiteY6" fmla="*/ 529036 h 532450"/>
                  <a:gd name="connsiteX7" fmla="*/ 611654 w 619106"/>
                  <a:gd name="connsiteY7" fmla="*/ 397121 h 532450"/>
                  <a:gd name="connsiteX8" fmla="*/ 600830 w 619106"/>
                  <a:gd name="connsiteY8" fmla="*/ 348094 h 532450"/>
                  <a:gd name="connsiteX9" fmla="*/ 230769 w 619106"/>
                  <a:gd name="connsiteY9" fmla="*/ 468 h 532450"/>
                  <a:gd name="connsiteX10" fmla="*/ 209850 w 619106"/>
                  <a:gd name="connsiteY10" fmla="*/ -3414 h 53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06" h="532450">
                    <a:moveTo>
                      <a:pt x="94003" y="408519"/>
                    </a:moveTo>
                    <a:cubicBezTo>
                      <a:pt x="83394" y="251263"/>
                      <a:pt x="191150" y="141450"/>
                      <a:pt x="233785" y="104463"/>
                    </a:cubicBezTo>
                    <a:cubicBezTo>
                      <a:pt x="288486" y="119905"/>
                      <a:pt x="431824" y="173510"/>
                      <a:pt x="488360" y="321484"/>
                    </a:cubicBezTo>
                    <a:close/>
                    <a:moveTo>
                      <a:pt x="209850" y="-3414"/>
                    </a:moveTo>
                    <a:lnTo>
                      <a:pt x="192512" y="8918"/>
                    </a:lnTo>
                    <a:cubicBezTo>
                      <a:pt x="182161" y="16262"/>
                      <a:pt x="-60339" y="192449"/>
                      <a:pt x="3120" y="480000"/>
                    </a:cubicBezTo>
                    <a:lnTo>
                      <a:pt x="13944" y="529036"/>
                    </a:lnTo>
                    <a:lnTo>
                      <a:pt x="611654" y="397121"/>
                    </a:lnTo>
                    <a:lnTo>
                      <a:pt x="600830" y="348094"/>
                    </a:lnTo>
                    <a:cubicBezTo>
                      <a:pt x="537379" y="60534"/>
                      <a:pt x="243255" y="2782"/>
                      <a:pt x="230769" y="468"/>
                    </a:cubicBezTo>
                    <a:lnTo>
                      <a:pt x="209850" y="-3414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="" xmlns:a16="http://schemas.microsoft.com/office/drawing/2014/main" id="{1F9975BE-E1B5-D38C-B99F-64D81831A0C3}"/>
                  </a:ext>
                </a:extLst>
              </p:cNvPr>
              <p:cNvSpPr/>
              <p:nvPr/>
            </p:nvSpPr>
            <p:spPr>
              <a:xfrm flipV="1">
                <a:off x="8565744" y="3615714"/>
                <a:ext cx="177317" cy="278321"/>
              </a:xfrm>
              <a:custGeom>
                <a:avLst/>
                <a:gdLst>
                  <a:gd name="connsiteX0" fmla="*/ 169963 w 177317"/>
                  <a:gd name="connsiteY0" fmla="*/ 248395 h 278321"/>
                  <a:gd name="connsiteX1" fmla="*/ 48134 w 177317"/>
                  <a:gd name="connsiteY1" fmla="*/ 275287 h 278321"/>
                  <a:gd name="connsiteX2" fmla="*/ -7355 w 177317"/>
                  <a:gd name="connsiteY2" fmla="*/ 23858 h 278321"/>
                  <a:gd name="connsiteX3" fmla="*/ 114473 w 177317"/>
                  <a:gd name="connsiteY3" fmla="*/ -3034 h 278321"/>
                  <a:gd name="connsiteX4" fmla="*/ 169963 w 177317"/>
                  <a:gd name="connsiteY4" fmla="*/ 248395 h 27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317" h="278321">
                    <a:moveTo>
                      <a:pt x="169963" y="248395"/>
                    </a:moveTo>
                    <a:lnTo>
                      <a:pt x="48134" y="275287"/>
                    </a:lnTo>
                    <a:lnTo>
                      <a:pt x="-7355" y="23858"/>
                    </a:lnTo>
                    <a:lnTo>
                      <a:pt x="114473" y="-3034"/>
                    </a:lnTo>
                    <a:lnTo>
                      <a:pt x="169963" y="248395"/>
                    </a:lnTo>
                  </a:path>
                </a:pathLst>
              </a:custGeom>
              <a:solidFill>
                <a:srgbClr val="3B455A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="" xmlns:a16="http://schemas.microsoft.com/office/drawing/2014/main" id="{71C3C360-5514-E456-D79D-E5E845B23975}"/>
                  </a:ext>
                </a:extLst>
              </p:cNvPr>
              <p:cNvSpPr/>
              <p:nvPr/>
            </p:nvSpPr>
            <p:spPr>
              <a:xfrm flipV="1">
                <a:off x="8730550" y="3583663"/>
                <a:ext cx="204286" cy="125101"/>
              </a:xfrm>
              <a:custGeom>
                <a:avLst/>
                <a:gdLst>
                  <a:gd name="connsiteX0" fmla="*/ 176758 w 204286"/>
                  <a:gd name="connsiteY0" fmla="*/ 121924 h 125101"/>
                  <a:gd name="connsiteX1" fmla="*/ 121208 w 204286"/>
                  <a:gd name="connsiteY1" fmla="*/ 99702 h 125101"/>
                  <a:gd name="connsiteX2" fmla="*/ 73055 w 204286"/>
                  <a:gd name="connsiteY2" fmla="*/ 121247 h 125101"/>
                  <a:gd name="connsiteX3" fmla="*/ 63303 w 204286"/>
                  <a:gd name="connsiteY3" fmla="*/ 113354 h 125101"/>
                  <a:gd name="connsiteX4" fmla="*/ 72532 w 204286"/>
                  <a:gd name="connsiteY4" fmla="*/ 100962 h 125101"/>
                  <a:gd name="connsiteX5" fmla="*/ 27446 w 204286"/>
                  <a:gd name="connsiteY5" fmla="*/ 107398 h 125101"/>
                  <a:gd name="connsiteX6" fmla="*/ -4073 w 204286"/>
                  <a:gd name="connsiteY6" fmla="*/ 88082 h 125101"/>
                  <a:gd name="connsiteX7" fmla="*/ -7535 w 204286"/>
                  <a:gd name="connsiteY7" fmla="*/ 39011 h 125101"/>
                  <a:gd name="connsiteX8" fmla="*/ 20796 w 204286"/>
                  <a:gd name="connsiteY8" fmla="*/ -3178 h 125101"/>
                  <a:gd name="connsiteX9" fmla="*/ 69884 w 204286"/>
                  <a:gd name="connsiteY9" fmla="*/ -1447 h 125101"/>
                  <a:gd name="connsiteX10" fmla="*/ 119391 w 204286"/>
                  <a:gd name="connsiteY10" fmla="*/ 29533 h 125101"/>
                  <a:gd name="connsiteX11" fmla="*/ 196751 w 204286"/>
                  <a:gd name="connsiteY11" fmla="*/ 56656 h 125101"/>
                  <a:gd name="connsiteX12" fmla="*/ 176758 w 204286"/>
                  <a:gd name="connsiteY12" fmla="*/ 121924 h 12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286" h="125101">
                    <a:moveTo>
                      <a:pt x="176758" y="121924"/>
                    </a:moveTo>
                    <a:lnTo>
                      <a:pt x="121208" y="99702"/>
                    </a:lnTo>
                    <a:lnTo>
                      <a:pt x="73055" y="121247"/>
                    </a:lnTo>
                    <a:lnTo>
                      <a:pt x="63303" y="113354"/>
                    </a:lnTo>
                    <a:lnTo>
                      <a:pt x="72532" y="100962"/>
                    </a:lnTo>
                    <a:lnTo>
                      <a:pt x="27446" y="107398"/>
                    </a:lnTo>
                    <a:lnTo>
                      <a:pt x="-4073" y="88082"/>
                    </a:lnTo>
                    <a:lnTo>
                      <a:pt x="-7535" y="39011"/>
                    </a:lnTo>
                    <a:lnTo>
                      <a:pt x="20796" y="-3178"/>
                    </a:lnTo>
                    <a:lnTo>
                      <a:pt x="69884" y="-1447"/>
                    </a:lnTo>
                    <a:lnTo>
                      <a:pt x="119391" y="29533"/>
                    </a:lnTo>
                    <a:lnTo>
                      <a:pt x="196751" y="56656"/>
                    </a:lnTo>
                    <a:lnTo>
                      <a:pt x="176758" y="121924"/>
                    </a:lnTo>
                  </a:path>
                </a:pathLst>
              </a:custGeom>
              <a:solidFill>
                <a:srgbClr val="EAC1A4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8" name="Полилиния: фигура 137">
                <a:extLst>
                  <a:ext uri="{FF2B5EF4-FFF2-40B4-BE49-F238E27FC236}">
                    <a16:creationId xmlns="" xmlns:a16="http://schemas.microsoft.com/office/drawing/2014/main" id="{10B39102-ADD1-D8A6-43D7-BE004C87E731}"/>
                  </a:ext>
                </a:extLst>
              </p:cNvPr>
              <p:cNvSpPr/>
              <p:nvPr/>
            </p:nvSpPr>
            <p:spPr>
              <a:xfrm flipV="1">
                <a:off x="8850655" y="2889321"/>
                <a:ext cx="576842" cy="788464"/>
              </a:xfrm>
              <a:custGeom>
                <a:avLst/>
                <a:gdLst>
                  <a:gd name="connsiteX0" fmla="*/ -7845 w 576842"/>
                  <a:gd name="connsiteY0" fmla="*/ 105068 h 788464"/>
                  <a:gd name="connsiteX1" fmla="*/ 303745 w 576842"/>
                  <a:gd name="connsiteY1" fmla="*/ 302396 h 788464"/>
                  <a:gd name="connsiteX2" fmla="*/ 240337 w 576842"/>
                  <a:gd name="connsiteY2" fmla="*/ 784807 h 788464"/>
                  <a:gd name="connsiteX3" fmla="*/ 568997 w 576842"/>
                  <a:gd name="connsiteY3" fmla="*/ 528150 h 788464"/>
                  <a:gd name="connsiteX4" fmla="*/ 518684 w 576842"/>
                  <a:gd name="connsiteY4" fmla="*/ 101280 h 788464"/>
                  <a:gd name="connsiteX5" fmla="*/ 34490 w 576842"/>
                  <a:gd name="connsiteY5" fmla="*/ -3658 h 788464"/>
                  <a:gd name="connsiteX6" fmla="*/ -7845 w 576842"/>
                  <a:gd name="connsiteY6" fmla="*/ 105068 h 78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2" h="788464">
                    <a:moveTo>
                      <a:pt x="-7845" y="105068"/>
                    </a:moveTo>
                    <a:lnTo>
                      <a:pt x="303745" y="302396"/>
                    </a:lnTo>
                    <a:lnTo>
                      <a:pt x="240337" y="784807"/>
                    </a:lnTo>
                    <a:lnTo>
                      <a:pt x="568997" y="528150"/>
                    </a:lnTo>
                    <a:lnTo>
                      <a:pt x="518684" y="101280"/>
                    </a:lnTo>
                    <a:lnTo>
                      <a:pt x="34490" y="-3658"/>
                    </a:lnTo>
                    <a:lnTo>
                      <a:pt x="-7845" y="105068"/>
                    </a:lnTo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157" name="Прямая соединительная линия 156">
            <a:extLst>
              <a:ext uri="{FF2B5EF4-FFF2-40B4-BE49-F238E27FC236}">
                <a16:creationId xmlns="" xmlns:a16="http://schemas.microsoft.com/office/drawing/2014/main" id="{BBF1EA87-BF5F-7272-F2CA-77BD41B6C370}"/>
              </a:ext>
            </a:extLst>
          </p:cNvPr>
          <p:cNvCxnSpPr>
            <a:cxnSpLocks/>
          </p:cNvCxnSpPr>
          <p:nvPr/>
        </p:nvCxnSpPr>
        <p:spPr>
          <a:xfrm>
            <a:off x="8478727" y="5705827"/>
            <a:ext cx="1019570" cy="0"/>
          </a:xfrm>
          <a:prstGeom prst="line">
            <a:avLst/>
          </a:prstGeom>
          <a:ln w="571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="" xmlns:a16="http://schemas.microsoft.com/office/drawing/2014/main" id="{C48FB8E8-40EA-331B-D748-228CE5E2F141}"/>
              </a:ext>
            </a:extLst>
          </p:cNvPr>
          <p:cNvCxnSpPr>
            <a:cxnSpLocks/>
          </p:cNvCxnSpPr>
          <p:nvPr/>
        </p:nvCxnSpPr>
        <p:spPr>
          <a:xfrm>
            <a:off x="1749425" y="5718096"/>
            <a:ext cx="1019570" cy="0"/>
          </a:xfrm>
          <a:prstGeom prst="line">
            <a:avLst/>
          </a:prstGeom>
          <a:ln w="57150">
            <a:solidFill>
              <a:srgbClr val="1A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="" xmlns:a16="http://schemas.microsoft.com/office/drawing/2014/main" id="{52443365-C31C-CFEA-FC04-4BB77FE39097}"/>
              </a:ext>
            </a:extLst>
          </p:cNvPr>
          <p:cNvCxnSpPr>
            <a:cxnSpLocks/>
          </p:cNvCxnSpPr>
          <p:nvPr/>
        </p:nvCxnSpPr>
        <p:spPr>
          <a:xfrm>
            <a:off x="8478727" y="2458504"/>
            <a:ext cx="1019570" cy="0"/>
          </a:xfrm>
          <a:prstGeom prst="line">
            <a:avLst/>
          </a:prstGeom>
          <a:ln w="57150">
            <a:solidFill>
              <a:srgbClr val="1C5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>
            <a:extLst>
              <a:ext uri="{FF2B5EF4-FFF2-40B4-BE49-F238E27FC236}">
                <a16:creationId xmlns="" xmlns:a16="http://schemas.microsoft.com/office/drawing/2014/main" id="{ECEA2E63-B242-BCAF-FD75-FD4FA5094DEA}"/>
              </a:ext>
            </a:extLst>
          </p:cNvPr>
          <p:cNvCxnSpPr>
            <a:cxnSpLocks/>
          </p:cNvCxnSpPr>
          <p:nvPr/>
        </p:nvCxnSpPr>
        <p:spPr>
          <a:xfrm>
            <a:off x="10689136" y="-801481"/>
            <a:ext cx="1019570" cy="0"/>
          </a:xfrm>
          <a:prstGeom prst="line">
            <a:avLst/>
          </a:prstGeom>
          <a:ln w="57150">
            <a:solidFill>
              <a:srgbClr val="5DBBC3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: фигура 2">
            <a:extLst>
              <a:ext uri="{FF2B5EF4-FFF2-40B4-BE49-F238E27FC236}">
                <a16:creationId xmlns="" xmlns:a16="http://schemas.microsoft.com/office/drawing/2014/main" id="{5600173D-823F-7EEE-124C-007F8CDF8DFB}"/>
              </a:ext>
            </a:extLst>
          </p:cNvPr>
          <p:cNvSpPr/>
          <p:nvPr/>
        </p:nvSpPr>
        <p:spPr>
          <a:xfrm>
            <a:off x="-1799303" y="5250426"/>
            <a:ext cx="15456309" cy="1534567"/>
          </a:xfrm>
          <a:custGeom>
            <a:avLst/>
            <a:gdLst>
              <a:gd name="connsiteX0" fmla="*/ 0 w 15456309"/>
              <a:gd name="connsiteY0" fmla="*/ 1268361 h 1534567"/>
              <a:gd name="connsiteX1" fmla="*/ 2949677 w 15456309"/>
              <a:gd name="connsiteY1" fmla="*/ 914400 h 1534567"/>
              <a:gd name="connsiteX2" fmla="*/ 5161935 w 15456309"/>
              <a:gd name="connsiteY2" fmla="*/ 1533832 h 1534567"/>
              <a:gd name="connsiteX3" fmla="*/ 8170606 w 15456309"/>
              <a:gd name="connsiteY3" fmla="*/ 766916 h 1534567"/>
              <a:gd name="connsiteX4" fmla="*/ 11208774 w 15456309"/>
              <a:gd name="connsiteY4" fmla="*/ 1474839 h 1534567"/>
              <a:gd name="connsiteX5" fmla="*/ 15456309 w 15456309"/>
              <a:gd name="connsiteY5" fmla="*/ 0 h 153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6309" h="1534567">
                <a:moveTo>
                  <a:pt x="0" y="1268361"/>
                </a:moveTo>
                <a:cubicBezTo>
                  <a:pt x="1044677" y="1069258"/>
                  <a:pt x="2089355" y="870155"/>
                  <a:pt x="2949677" y="914400"/>
                </a:cubicBezTo>
                <a:cubicBezTo>
                  <a:pt x="3809999" y="958645"/>
                  <a:pt x="4291780" y="1558413"/>
                  <a:pt x="5161935" y="1533832"/>
                </a:cubicBezTo>
                <a:cubicBezTo>
                  <a:pt x="6032090" y="1509251"/>
                  <a:pt x="7162800" y="776748"/>
                  <a:pt x="8170606" y="766916"/>
                </a:cubicBezTo>
                <a:cubicBezTo>
                  <a:pt x="9178413" y="757084"/>
                  <a:pt x="9994490" y="1602658"/>
                  <a:pt x="11208774" y="1474839"/>
                </a:cubicBezTo>
                <a:cubicBezTo>
                  <a:pt x="12423058" y="1347020"/>
                  <a:pt x="13939683" y="673510"/>
                  <a:pt x="15456309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2EC65861-5090-1F51-CDAA-08352589FAD0}"/>
              </a:ext>
            </a:extLst>
          </p:cNvPr>
          <p:cNvSpPr/>
          <p:nvPr/>
        </p:nvSpPr>
        <p:spPr>
          <a:xfrm rot="8100000">
            <a:off x="9656867" y="-544335"/>
            <a:ext cx="879561" cy="1760468"/>
          </a:xfrm>
          <a:custGeom>
            <a:avLst/>
            <a:gdLst>
              <a:gd name="connsiteX0" fmla="*/ 530508 w 1301388"/>
              <a:gd name="connsiteY0" fmla="*/ 2554985 h 2604767"/>
              <a:gd name="connsiteX1" fmla="*/ 49783 w 1301388"/>
              <a:gd name="connsiteY1" fmla="*/ 2074259 h 2604767"/>
              <a:gd name="connsiteX2" fmla="*/ 0 w 1301388"/>
              <a:gd name="connsiteY2" fmla="*/ 1954073 h 2604767"/>
              <a:gd name="connsiteX3" fmla="*/ 5209 w 1301388"/>
              <a:gd name="connsiteY3" fmla="*/ 1927301 h 2604767"/>
              <a:gd name="connsiteX4" fmla="*/ 308598 w 1301388"/>
              <a:gd name="connsiteY4" fmla="*/ 1927301 h 2604767"/>
              <a:gd name="connsiteX5" fmla="*/ 308598 w 1301388"/>
              <a:gd name="connsiteY5" fmla="*/ 0 h 2604767"/>
              <a:gd name="connsiteX6" fmla="*/ 994335 w 1301388"/>
              <a:gd name="connsiteY6" fmla="*/ 0 h 2604767"/>
              <a:gd name="connsiteX7" fmla="*/ 994335 w 1301388"/>
              <a:gd name="connsiteY7" fmla="*/ 1927301 h 2604767"/>
              <a:gd name="connsiteX8" fmla="*/ 1296179 w 1301388"/>
              <a:gd name="connsiteY8" fmla="*/ 1927301 h 2604767"/>
              <a:gd name="connsiteX9" fmla="*/ 1301388 w 1301388"/>
              <a:gd name="connsiteY9" fmla="*/ 1954073 h 2604767"/>
              <a:gd name="connsiteX10" fmla="*/ 1251605 w 1301388"/>
              <a:gd name="connsiteY10" fmla="*/ 2074259 h 2604767"/>
              <a:gd name="connsiteX11" fmla="*/ 770880 w 1301388"/>
              <a:gd name="connsiteY11" fmla="*/ 2554985 h 2604767"/>
              <a:gd name="connsiteX12" fmla="*/ 530508 w 1301388"/>
              <a:gd name="connsiteY12" fmla="*/ 2554985 h 260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1388" h="2604767">
                <a:moveTo>
                  <a:pt x="530508" y="2554985"/>
                </a:moveTo>
                <a:lnTo>
                  <a:pt x="49783" y="2074259"/>
                </a:lnTo>
                <a:cubicBezTo>
                  <a:pt x="16595" y="2041071"/>
                  <a:pt x="1" y="1997572"/>
                  <a:pt x="0" y="1954073"/>
                </a:cubicBezTo>
                <a:lnTo>
                  <a:pt x="5209" y="1927301"/>
                </a:lnTo>
                <a:lnTo>
                  <a:pt x="308598" y="1927301"/>
                </a:lnTo>
                <a:lnTo>
                  <a:pt x="308598" y="0"/>
                </a:lnTo>
                <a:lnTo>
                  <a:pt x="994335" y="0"/>
                </a:lnTo>
                <a:lnTo>
                  <a:pt x="994335" y="1927301"/>
                </a:lnTo>
                <a:lnTo>
                  <a:pt x="1296179" y="1927301"/>
                </a:lnTo>
                <a:lnTo>
                  <a:pt x="1301388" y="1954073"/>
                </a:lnTo>
                <a:cubicBezTo>
                  <a:pt x="1301388" y="1997572"/>
                  <a:pt x="1284794" y="2041070"/>
                  <a:pt x="1251605" y="2074259"/>
                </a:cubicBezTo>
                <a:lnTo>
                  <a:pt x="770880" y="2554985"/>
                </a:lnTo>
                <a:cubicBezTo>
                  <a:pt x="704503" y="2621362"/>
                  <a:pt x="596885" y="2621362"/>
                  <a:pt x="530508" y="2554985"/>
                </a:cubicBezTo>
                <a:close/>
              </a:path>
            </a:pathLst>
          </a:custGeom>
          <a:noFill/>
          <a:ln>
            <a:solidFill>
              <a:srgbClr val="5DBBC3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>
            <a:extLst>
              <a:ext uri="{FF2B5EF4-FFF2-40B4-BE49-F238E27FC236}">
                <a16:creationId xmlns="" xmlns:a16="http://schemas.microsoft.com/office/drawing/2014/main" id="{C2FBBE8E-7D9E-B523-1521-624FB709CEF0}"/>
              </a:ext>
            </a:extLst>
          </p:cNvPr>
          <p:cNvGrpSpPr/>
          <p:nvPr/>
        </p:nvGrpSpPr>
        <p:grpSpPr>
          <a:xfrm>
            <a:off x="9809267" y="-391935"/>
            <a:ext cx="2997737" cy="3880299"/>
            <a:chOff x="9809267" y="-391935"/>
            <a:chExt cx="2997737" cy="3880299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12AD4ACA-C58D-DE51-A73D-293D2BAE6D49}"/>
                </a:ext>
              </a:extLst>
            </p:cNvPr>
            <p:cNvSpPr/>
            <p:nvPr/>
          </p:nvSpPr>
          <p:spPr>
            <a:xfrm rot="8100000">
              <a:off x="9809267" y="-39193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F59878A3-42B8-50BF-FF64-4868852392AF}"/>
                </a:ext>
              </a:extLst>
            </p:cNvPr>
            <p:cNvSpPr/>
            <p:nvPr/>
          </p:nvSpPr>
          <p:spPr>
            <a:xfrm rot="8100000">
              <a:off x="9961667" y="-23953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DDD439F2-E6CE-8E48-35EE-75AB6CBCAB2C}"/>
                </a:ext>
              </a:extLst>
            </p:cNvPr>
            <p:cNvSpPr/>
            <p:nvPr/>
          </p:nvSpPr>
          <p:spPr>
            <a:xfrm rot="8100000">
              <a:off x="10114067" y="-8713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7AD743C8-702C-124C-AC20-B7E2B43AE07C}"/>
                </a:ext>
              </a:extLst>
            </p:cNvPr>
            <p:cNvSpPr/>
            <p:nvPr/>
          </p:nvSpPr>
          <p:spPr>
            <a:xfrm rot="8100000">
              <a:off x="10418867" y="21766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6BA08FA-A7D0-6417-B72A-269B5BFCA6AE}"/>
                </a:ext>
              </a:extLst>
            </p:cNvPr>
            <p:cNvSpPr/>
            <p:nvPr/>
          </p:nvSpPr>
          <p:spPr>
            <a:xfrm rot="8100000">
              <a:off x="10571267" y="37006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803AFFBA-31B7-4A0D-1B39-EE0C326C2760}"/>
                </a:ext>
              </a:extLst>
            </p:cNvPr>
            <p:cNvSpPr/>
            <p:nvPr/>
          </p:nvSpPr>
          <p:spPr>
            <a:xfrm rot="8100000">
              <a:off x="10708243" y="5086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1AF5AC43-0C15-203E-E483-80061D817AEF}"/>
                </a:ext>
              </a:extLst>
            </p:cNvPr>
            <p:cNvSpPr/>
            <p:nvPr/>
          </p:nvSpPr>
          <p:spPr>
            <a:xfrm rot="8100000">
              <a:off x="10860643" y="6610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6552529F-A3E5-57D2-1256-C938FB70E4D4}"/>
                </a:ext>
              </a:extLst>
            </p:cNvPr>
            <p:cNvSpPr/>
            <p:nvPr/>
          </p:nvSpPr>
          <p:spPr>
            <a:xfrm rot="8100000">
              <a:off x="11013043" y="8134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A44C23B1-A895-BDE9-B2E9-302A9A4AED41}"/>
                </a:ext>
              </a:extLst>
            </p:cNvPr>
            <p:cNvSpPr/>
            <p:nvPr/>
          </p:nvSpPr>
          <p:spPr>
            <a:xfrm rot="8100000">
              <a:off x="11165443" y="9658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63CB4972-91E1-DB53-DE4E-34EF709ADBF5}"/>
                </a:ext>
              </a:extLst>
            </p:cNvPr>
            <p:cNvSpPr/>
            <p:nvPr/>
          </p:nvSpPr>
          <p:spPr>
            <a:xfrm rot="8100000">
              <a:off x="11317843" y="11182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26BD89B1-ED8E-FD31-666D-F77F29C994C8}"/>
                </a:ext>
              </a:extLst>
            </p:cNvPr>
            <p:cNvSpPr/>
            <p:nvPr/>
          </p:nvSpPr>
          <p:spPr>
            <a:xfrm rot="8100000">
              <a:off x="11470243" y="12706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A26ABE67-8D90-A5C5-0C18-C288381265D7}"/>
                </a:ext>
              </a:extLst>
            </p:cNvPr>
            <p:cNvSpPr/>
            <p:nvPr/>
          </p:nvSpPr>
          <p:spPr>
            <a:xfrm rot="8100000">
              <a:off x="11622643" y="14230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F329635F-B6BD-8AF5-4891-3A29F7E81945}"/>
                </a:ext>
              </a:extLst>
            </p:cNvPr>
            <p:cNvSpPr/>
            <p:nvPr/>
          </p:nvSpPr>
          <p:spPr>
            <a:xfrm rot="8100000">
              <a:off x="11775043" y="15754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69F1B3C9-DFB4-0834-373E-18D31B2EF56E}"/>
                </a:ext>
              </a:extLst>
            </p:cNvPr>
            <p:cNvSpPr/>
            <p:nvPr/>
          </p:nvSpPr>
          <p:spPr>
            <a:xfrm rot="8100000">
              <a:off x="11927443" y="1727896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62CF5C59-65F5-0AFD-836B-26A194D2C0A2}"/>
                </a:ext>
              </a:extLst>
            </p:cNvPr>
            <p:cNvSpPr/>
            <p:nvPr/>
          </p:nvSpPr>
          <p:spPr>
            <a:xfrm rot="8100000">
              <a:off x="10266467" y="65265"/>
              <a:ext cx="879561" cy="1760468"/>
            </a:xfrm>
            <a:custGeom>
              <a:avLst/>
              <a:gdLst>
                <a:gd name="connsiteX0" fmla="*/ 530508 w 1301388"/>
                <a:gd name="connsiteY0" fmla="*/ 2554985 h 2604767"/>
                <a:gd name="connsiteX1" fmla="*/ 49783 w 1301388"/>
                <a:gd name="connsiteY1" fmla="*/ 2074259 h 2604767"/>
                <a:gd name="connsiteX2" fmla="*/ 0 w 1301388"/>
                <a:gd name="connsiteY2" fmla="*/ 1954073 h 2604767"/>
                <a:gd name="connsiteX3" fmla="*/ 5209 w 1301388"/>
                <a:gd name="connsiteY3" fmla="*/ 1927301 h 2604767"/>
                <a:gd name="connsiteX4" fmla="*/ 308598 w 1301388"/>
                <a:gd name="connsiteY4" fmla="*/ 1927301 h 2604767"/>
                <a:gd name="connsiteX5" fmla="*/ 308598 w 1301388"/>
                <a:gd name="connsiteY5" fmla="*/ 0 h 2604767"/>
                <a:gd name="connsiteX6" fmla="*/ 994335 w 1301388"/>
                <a:gd name="connsiteY6" fmla="*/ 0 h 2604767"/>
                <a:gd name="connsiteX7" fmla="*/ 994335 w 1301388"/>
                <a:gd name="connsiteY7" fmla="*/ 1927301 h 2604767"/>
                <a:gd name="connsiteX8" fmla="*/ 1296179 w 1301388"/>
                <a:gd name="connsiteY8" fmla="*/ 1927301 h 2604767"/>
                <a:gd name="connsiteX9" fmla="*/ 1301388 w 1301388"/>
                <a:gd name="connsiteY9" fmla="*/ 1954073 h 2604767"/>
                <a:gd name="connsiteX10" fmla="*/ 1251605 w 1301388"/>
                <a:gd name="connsiteY10" fmla="*/ 2074259 h 2604767"/>
                <a:gd name="connsiteX11" fmla="*/ 770880 w 1301388"/>
                <a:gd name="connsiteY11" fmla="*/ 2554985 h 2604767"/>
                <a:gd name="connsiteX12" fmla="*/ 530508 w 1301388"/>
                <a:gd name="connsiteY12" fmla="*/ 2554985 h 260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388" h="2604767">
                  <a:moveTo>
                    <a:pt x="530508" y="2554985"/>
                  </a:moveTo>
                  <a:lnTo>
                    <a:pt x="49783" y="2074259"/>
                  </a:lnTo>
                  <a:cubicBezTo>
                    <a:pt x="16595" y="2041071"/>
                    <a:pt x="1" y="1997572"/>
                    <a:pt x="0" y="1954073"/>
                  </a:cubicBezTo>
                  <a:lnTo>
                    <a:pt x="5209" y="1927301"/>
                  </a:lnTo>
                  <a:lnTo>
                    <a:pt x="308598" y="1927301"/>
                  </a:lnTo>
                  <a:lnTo>
                    <a:pt x="308598" y="0"/>
                  </a:lnTo>
                  <a:lnTo>
                    <a:pt x="994335" y="0"/>
                  </a:lnTo>
                  <a:lnTo>
                    <a:pt x="994335" y="1927301"/>
                  </a:lnTo>
                  <a:lnTo>
                    <a:pt x="1296179" y="1927301"/>
                  </a:lnTo>
                  <a:lnTo>
                    <a:pt x="1301388" y="1954073"/>
                  </a:lnTo>
                  <a:cubicBezTo>
                    <a:pt x="1301388" y="1997572"/>
                    <a:pt x="1284794" y="2041070"/>
                    <a:pt x="1251605" y="2074259"/>
                  </a:cubicBezTo>
                  <a:lnTo>
                    <a:pt x="770880" y="2554985"/>
                  </a:lnTo>
                  <a:cubicBezTo>
                    <a:pt x="704503" y="2621362"/>
                    <a:pt x="596885" y="2621362"/>
                    <a:pt x="530508" y="2554985"/>
                  </a:cubicBezTo>
                  <a:close/>
                </a:path>
              </a:pathLst>
            </a:custGeom>
            <a:noFill/>
            <a:ln>
              <a:solidFill>
                <a:srgbClr val="5DBBC3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B2E86391-CEAF-EB5B-5418-9F015046609C}"/>
              </a:ext>
            </a:extLst>
          </p:cNvPr>
          <p:cNvSpPr/>
          <p:nvPr/>
        </p:nvSpPr>
        <p:spPr>
          <a:xfrm>
            <a:off x="-1770272" y="1631506"/>
            <a:ext cx="2905632" cy="2905632"/>
          </a:xfrm>
          <a:prstGeom prst="ellipse">
            <a:avLst/>
          </a:prstGeom>
          <a:solidFill>
            <a:srgbClr val="1C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1" name="Рисунок 160" descr="Вол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4" y="1247775"/>
            <a:ext cx="2390776" cy="2390776"/>
          </a:xfrm>
          <a:prstGeom prst="rect">
            <a:avLst/>
          </a:prstGeom>
        </p:spPr>
      </p:pic>
      <p:pic>
        <p:nvPicPr>
          <p:cNvPr id="162" name="Рисунок 161" descr="В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980" y="3971925"/>
            <a:ext cx="2547495" cy="2714625"/>
          </a:xfrm>
          <a:prstGeom prst="rect">
            <a:avLst/>
          </a:prstGeom>
        </p:spPr>
      </p:pic>
      <p:pic>
        <p:nvPicPr>
          <p:cNvPr id="163" name="Рисунок 162" descr="Вол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852487"/>
            <a:ext cx="3486150" cy="2614613"/>
          </a:xfrm>
          <a:prstGeom prst="rect">
            <a:avLst/>
          </a:prstGeom>
        </p:spPr>
      </p:pic>
      <p:pic>
        <p:nvPicPr>
          <p:cNvPr id="164" name="Рисунок 163" descr="Вол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250" y="4079025"/>
            <a:ext cx="3464000" cy="259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74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9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3516135-D653-8D71-CCF2-3430CC79A3EB}"/>
              </a:ext>
            </a:extLst>
          </p:cNvPr>
          <p:cNvSpPr/>
          <p:nvPr/>
        </p:nvSpPr>
        <p:spPr>
          <a:xfrm>
            <a:off x="-2964673" y="-3181350"/>
            <a:ext cx="13944600" cy="13220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DB3F21-3DA1-8199-FC23-376B46EBD616}"/>
              </a:ext>
            </a:extLst>
          </p:cNvPr>
          <p:cNvSpPr txBox="1"/>
          <p:nvPr/>
        </p:nvSpPr>
        <p:spPr>
          <a:xfrm>
            <a:off x="455523" y="369511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Реализуем экопроекты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4BA62-B814-F940-3D37-D0367E52E460}"/>
              </a:ext>
            </a:extLst>
          </p:cNvPr>
          <p:cNvSpPr txBox="1"/>
          <p:nvPr/>
        </p:nvSpPr>
        <p:spPr>
          <a:xfrm>
            <a:off x="236663" y="847951"/>
            <a:ext cx="559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«Водорослям крышка»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8A674-56AB-9B57-6BF2-D4443C956A53}"/>
              </a:ext>
            </a:extLst>
          </p:cNvPr>
          <p:cNvSpPr txBox="1"/>
          <p:nvPr/>
        </p:nvSpPr>
        <p:spPr>
          <a:xfrm>
            <a:off x="235903" y="2034278"/>
            <a:ext cx="4728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1267936">
              <a:lnSpc>
                <a:spcPct val="100000"/>
              </a:lnSpc>
              <a:spcBef>
                <a:spcPts val="800"/>
              </a:spcBef>
              <a:buSzTx/>
              <a:buNone/>
              <a:defRPr sz="3639" spc="-72"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Наш флагманский проект по раздельному сбору отходов в целях оздоровления реки Волги.</a:t>
            </a:r>
            <a:endParaRPr lang="ru-RU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fontAlgn="base"/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направлен на формирование </a:t>
            </a:r>
            <a:endParaRPr lang="en-US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fontAlgn="base"/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 населения чувства ответственности за нашу планету, в том числе за великую реку Волгу, </a:t>
            </a:r>
            <a:endParaRPr lang="en-US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fontAlgn="base"/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 берегах которой мы все проживаем и пользуемся ее ресурсами</a:t>
            </a:r>
          </a:p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4CE48C-234E-7A27-9711-64C0AF337698}"/>
              </a:ext>
            </a:extLst>
          </p:cNvPr>
          <p:cNvSpPr txBox="1"/>
          <p:nvPr/>
        </p:nvSpPr>
        <p:spPr>
          <a:xfrm>
            <a:off x="244278" y="1598687"/>
            <a:ext cx="337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Сохраним Волгу вместе</a:t>
            </a:r>
          </a:p>
        </p:txBody>
      </p:sp>
      <p:pic>
        <p:nvPicPr>
          <p:cNvPr id="10" name="Picture 9" descr="IMG_1709.jpg">
            <a:extLst>
              <a:ext uri="{FF2B5EF4-FFF2-40B4-BE49-F238E27FC236}">
                <a16:creationId xmlns="" xmlns:a16="http://schemas.microsoft.com/office/drawing/2014/main" id="{62E69F06-ED95-B689-8AF6-B20823F00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4461" y="538788"/>
            <a:ext cx="5733289" cy="5733288"/>
          </a:xfrm>
          <a:custGeom>
            <a:avLst/>
            <a:gdLst>
              <a:gd name="connsiteX0" fmla="*/ 4561321 w 9122641"/>
              <a:gd name="connsiteY0" fmla="*/ 0 h 9122640"/>
              <a:gd name="connsiteX1" fmla="*/ 9122641 w 9122641"/>
              <a:gd name="connsiteY1" fmla="*/ 4561320 h 9122640"/>
              <a:gd name="connsiteX2" fmla="*/ 4561321 w 9122641"/>
              <a:gd name="connsiteY2" fmla="*/ 9122640 h 9122640"/>
              <a:gd name="connsiteX3" fmla="*/ 0 w 9122641"/>
              <a:gd name="connsiteY3" fmla="*/ 4561320 h 9122640"/>
              <a:gd name="connsiteX4" fmla="*/ 4561321 w 9122641"/>
              <a:gd name="connsiteY4" fmla="*/ 0 h 912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2641" h="9122640">
                <a:moveTo>
                  <a:pt x="4561321" y="0"/>
                </a:moveTo>
                <a:cubicBezTo>
                  <a:pt x="7080467" y="0"/>
                  <a:pt x="9122641" y="2042173"/>
                  <a:pt x="9122641" y="4561320"/>
                </a:cubicBezTo>
                <a:cubicBezTo>
                  <a:pt x="9122641" y="7080467"/>
                  <a:pt x="7080467" y="9122640"/>
                  <a:pt x="4561321" y="9122640"/>
                </a:cubicBezTo>
                <a:cubicBezTo>
                  <a:pt x="2042173" y="9122640"/>
                  <a:pt x="0" y="7080467"/>
                  <a:pt x="0" y="4561320"/>
                </a:cubicBezTo>
                <a:cubicBezTo>
                  <a:pt x="0" y="2042173"/>
                  <a:pt x="2042173" y="0"/>
                  <a:pt x="456132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13D416-C660-66D6-3F8B-79307E9AF570}"/>
              </a:ext>
            </a:extLst>
          </p:cNvPr>
          <p:cNvSpPr txBox="1"/>
          <p:nvPr/>
        </p:nvSpPr>
        <p:spPr>
          <a:xfrm>
            <a:off x="236662" y="4050267"/>
            <a:ext cx="378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 рамках проекта</a:t>
            </a:r>
            <a:r>
              <a:rPr lang="en-US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:</a:t>
            </a:r>
            <a:endParaRPr lang="ru-RU" sz="2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8B3DE5-221A-FEF6-2808-5E76CDF2C856}"/>
              </a:ext>
            </a:extLst>
          </p:cNvPr>
          <p:cNvSpPr txBox="1"/>
          <p:nvPr/>
        </p:nvSpPr>
        <p:spPr>
          <a:xfrm>
            <a:off x="540007" y="4484406"/>
            <a:ext cx="472855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316703">
              <a:lnSpc>
                <a:spcPct val="100000"/>
              </a:lnSpc>
              <a:spcBef>
                <a:spcPts val="600"/>
              </a:spcBef>
              <a:defRPr sz="1600" spc="-7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Собрано 10.7 тонн пластика</a:t>
            </a:r>
          </a:p>
          <a:p>
            <a:r>
              <a:rPr lang="ru-RU" dirty="0"/>
              <a:t>Закуплено 66 тыс. мальков растительных рыб</a:t>
            </a:r>
          </a:p>
          <a:p>
            <a:r>
              <a:rPr lang="ru-RU" dirty="0"/>
              <a:t>Более 30 организаций-участников акции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66F5A2D-CD61-C2E5-6AAF-51FBCCA74A4F}"/>
              </a:ext>
            </a:extLst>
          </p:cNvPr>
          <p:cNvSpPr/>
          <p:nvPr/>
        </p:nvSpPr>
        <p:spPr>
          <a:xfrm>
            <a:off x="351346" y="4607039"/>
            <a:ext cx="116489" cy="116489"/>
          </a:xfrm>
          <a:prstGeom prst="rect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879A00B-46B0-ADFC-58BC-395AAD6A70FD}"/>
              </a:ext>
            </a:extLst>
          </p:cNvPr>
          <p:cNvSpPr/>
          <p:nvPr/>
        </p:nvSpPr>
        <p:spPr>
          <a:xfrm>
            <a:off x="351346" y="4918603"/>
            <a:ext cx="116489" cy="116489"/>
          </a:xfrm>
          <a:prstGeom prst="rect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7FC68FF-40A2-4C36-0BD3-A2741226C1B4}"/>
              </a:ext>
            </a:extLst>
          </p:cNvPr>
          <p:cNvSpPr/>
          <p:nvPr/>
        </p:nvSpPr>
        <p:spPr>
          <a:xfrm>
            <a:off x="351346" y="5237022"/>
            <a:ext cx="116489" cy="116489"/>
          </a:xfrm>
          <a:prstGeom prst="rect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79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1EB051-7C3D-8D23-8093-1D64018D73CF}"/>
              </a:ext>
            </a:extLst>
          </p:cNvPr>
          <p:cNvSpPr txBox="1"/>
          <p:nvPr/>
        </p:nvSpPr>
        <p:spPr>
          <a:xfrm>
            <a:off x="234955" y="323059"/>
            <a:ext cx="383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dirty="0"/>
              <a:t>Основатели проекта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2ED981-3817-BE7A-3E84-CC3AF20D7F70}"/>
              </a:ext>
            </a:extLst>
          </p:cNvPr>
          <p:cNvSpPr txBox="1"/>
          <p:nvPr/>
        </p:nvSpPr>
        <p:spPr>
          <a:xfrm>
            <a:off x="3919754" y="1550348"/>
            <a:ext cx="61210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Экотренер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экоконсультант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Координатор корпоративных проектов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Организатор просветительского проекта «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ЭкоДом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Соведущая программы «Экологичный понедельник» на «Серебряном дожде. Саратов»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Координатор движения «Сделаем!» и River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Cleanup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Саратовской области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D69E4FE-2328-FB9B-DC45-540884FA5BD1}"/>
              </a:ext>
            </a:extLst>
          </p:cNvPr>
          <p:cNvSpPr txBox="1"/>
          <p:nvPr/>
        </p:nvSpPr>
        <p:spPr>
          <a:xfrm>
            <a:off x="3481604" y="1105526"/>
            <a:ext cx="497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dirty="0"/>
              <a:t>Екатерина Баранова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AECB4E1-464D-170B-D3C1-398D43A4E52E}"/>
              </a:ext>
            </a:extLst>
          </p:cNvPr>
          <p:cNvSpPr txBox="1"/>
          <p:nvPr/>
        </p:nvSpPr>
        <p:spPr>
          <a:xfrm>
            <a:off x="3919754" y="428851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 err="1"/>
              <a:t>Экоспикер</a:t>
            </a:r>
            <a:r>
              <a:rPr lang="ru-RU" dirty="0"/>
              <a:t>, эксперт по РСО</a:t>
            </a:r>
          </a:p>
          <a:p>
            <a:pPr>
              <a:spcBef>
                <a:spcPts val="600"/>
              </a:spcBef>
            </a:pPr>
            <a:r>
              <a:rPr lang="ru-RU" dirty="0"/>
              <a:t>Координатор Экоцентра по раздельному сбору отходов</a:t>
            </a:r>
          </a:p>
          <a:p>
            <a:pPr>
              <a:spcBef>
                <a:spcPts val="600"/>
              </a:spcBef>
            </a:pPr>
            <a:r>
              <a:rPr lang="ru-RU" dirty="0"/>
              <a:t>Координатор движения «Сделаем!» и River </a:t>
            </a:r>
            <a:r>
              <a:rPr lang="ru-RU" dirty="0" err="1"/>
              <a:t>Cleanup</a:t>
            </a:r>
            <a:r>
              <a:rPr lang="ru-RU" dirty="0"/>
              <a:t> </a:t>
            </a:r>
            <a:r>
              <a:rPr lang="en-US" dirty="0"/>
              <a:t>                    </a:t>
            </a:r>
            <a:r>
              <a:rPr lang="ru-RU" dirty="0"/>
              <a:t>в Саратовской области </a:t>
            </a:r>
          </a:p>
          <a:p>
            <a:pPr>
              <a:spcBef>
                <a:spcPts val="600"/>
              </a:spcBef>
            </a:pPr>
            <a:r>
              <a:rPr lang="ru-RU" dirty="0"/>
              <a:t>Координатор акции «Неделя без бумаги»</a:t>
            </a:r>
          </a:p>
          <a:p>
            <a:pPr>
              <a:spcBef>
                <a:spcPts val="600"/>
              </a:spcBef>
            </a:pPr>
            <a:r>
              <a:rPr lang="ru-RU" dirty="0"/>
              <a:t>Финалист конкурса «Моя страна — моя Россия» в номинации «Экология»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A2E4C2-287F-759D-0B5B-2C32D7E7C171}"/>
              </a:ext>
            </a:extLst>
          </p:cNvPr>
          <p:cNvSpPr txBox="1"/>
          <p:nvPr/>
        </p:nvSpPr>
        <p:spPr>
          <a:xfrm>
            <a:off x="3481604" y="3851648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dirty="0"/>
              <a:t>Татьяна Хохлова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3CB1801B-CA63-B317-94EC-FAAAAE8D85B5}"/>
              </a:ext>
            </a:extLst>
          </p:cNvPr>
          <p:cNvGrpSpPr/>
          <p:nvPr/>
        </p:nvGrpSpPr>
        <p:grpSpPr>
          <a:xfrm>
            <a:off x="364294" y="3896601"/>
            <a:ext cx="2434878" cy="2309034"/>
            <a:chOff x="310954" y="3896601"/>
            <a:chExt cx="2434878" cy="2309034"/>
          </a:xfrm>
        </p:grpSpPr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7249FB92-361D-C23D-1FDD-E9FBA1494999}"/>
                </a:ext>
              </a:extLst>
            </p:cNvPr>
            <p:cNvGrpSpPr/>
            <p:nvPr/>
          </p:nvGrpSpPr>
          <p:grpSpPr>
            <a:xfrm rot="16200000">
              <a:off x="310954" y="3896601"/>
              <a:ext cx="464348" cy="464348"/>
              <a:chOff x="2283874" y="3891049"/>
              <a:chExt cx="464348" cy="464348"/>
            </a:xfrm>
          </p:grpSpPr>
          <p:sp>
            <p:nvSpPr>
              <p:cNvPr id="57" name="Дуга 56">
                <a:extLst>
                  <a:ext uri="{FF2B5EF4-FFF2-40B4-BE49-F238E27FC236}">
                    <a16:creationId xmlns="" xmlns:a16="http://schemas.microsoft.com/office/drawing/2014/main" id="{CF0AF29F-29C8-C1F5-8BE0-43EE6CAC8E71}"/>
                  </a:ext>
                </a:extLst>
              </p:cNvPr>
              <p:cNvSpPr/>
              <p:nvPr/>
            </p:nvSpPr>
            <p:spPr>
              <a:xfrm>
                <a:off x="2283874" y="3891049"/>
                <a:ext cx="464348" cy="464348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476D2178-D465-3F74-0322-ED65EAF42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963" y="4117269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="" xmlns:a16="http://schemas.microsoft.com/office/drawing/2014/main" id="{EADDB674-22ED-7519-1729-8A24EE876F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39988" y="3806515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AF0B94D7-2C9E-6729-7214-17C1C7A4BC1B}"/>
                </a:ext>
              </a:extLst>
            </p:cNvPr>
            <p:cNvGrpSpPr/>
            <p:nvPr/>
          </p:nvGrpSpPr>
          <p:grpSpPr>
            <a:xfrm rot="5400000">
              <a:off x="2281484" y="5741287"/>
              <a:ext cx="464348" cy="464348"/>
              <a:chOff x="2283874" y="3891049"/>
              <a:chExt cx="464348" cy="464348"/>
            </a:xfrm>
          </p:grpSpPr>
          <p:sp>
            <p:nvSpPr>
              <p:cNvPr id="41" name="Дуга 40">
                <a:extLst>
                  <a:ext uri="{FF2B5EF4-FFF2-40B4-BE49-F238E27FC236}">
                    <a16:creationId xmlns="" xmlns:a16="http://schemas.microsoft.com/office/drawing/2014/main" id="{7D666004-E4A8-A707-DB9E-410259D4BC85}"/>
                  </a:ext>
                </a:extLst>
              </p:cNvPr>
              <p:cNvSpPr/>
              <p:nvPr/>
            </p:nvSpPr>
            <p:spPr>
              <a:xfrm>
                <a:off x="2283874" y="3891049"/>
                <a:ext cx="464348" cy="464348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="" xmlns:a16="http://schemas.microsoft.com/office/drawing/2014/main" id="{EB62F190-58C0-BBC7-4165-3ABED21E2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963" y="4117269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924F3CC6-7D8B-CD38-DD1D-06367530EF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39988" y="3806515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Рисунок 29" descr="Тарелка с рублеными котлетами из лосося, салатом и хумусом ">
              <a:extLst>
                <a:ext uri="{FF2B5EF4-FFF2-40B4-BE49-F238E27FC236}">
                  <a16:creationId xmlns="" xmlns:a16="http://schemas.microsoft.com/office/drawing/2014/main" id="{D85F72A7-646E-1B62-5400-35AA30823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963" y="3919290"/>
              <a:ext cx="2384678" cy="2260786"/>
            </a:xfrm>
            <a:custGeom>
              <a:avLst/>
              <a:gdLst>
                <a:gd name="connsiteX0" fmla="*/ 195829 w 2384678"/>
                <a:gd name="connsiteY0" fmla="*/ 0 h 2260786"/>
                <a:gd name="connsiteX1" fmla="*/ 2188849 w 2384678"/>
                <a:gd name="connsiteY1" fmla="*/ 0 h 2260786"/>
                <a:gd name="connsiteX2" fmla="*/ 2384678 w 2384678"/>
                <a:gd name="connsiteY2" fmla="*/ 195829 h 2260786"/>
                <a:gd name="connsiteX3" fmla="*/ 2384678 w 2384678"/>
                <a:gd name="connsiteY3" fmla="*/ 2064957 h 2260786"/>
                <a:gd name="connsiteX4" fmla="*/ 2188849 w 2384678"/>
                <a:gd name="connsiteY4" fmla="*/ 2260786 h 2260786"/>
                <a:gd name="connsiteX5" fmla="*/ 195829 w 2384678"/>
                <a:gd name="connsiteY5" fmla="*/ 2260786 h 2260786"/>
                <a:gd name="connsiteX6" fmla="*/ 0 w 2384678"/>
                <a:gd name="connsiteY6" fmla="*/ 2064957 h 2260786"/>
                <a:gd name="connsiteX7" fmla="*/ 0 w 2384678"/>
                <a:gd name="connsiteY7" fmla="*/ 195829 h 2260786"/>
                <a:gd name="connsiteX8" fmla="*/ 195829 w 2384678"/>
                <a:gd name="connsiteY8" fmla="*/ 0 h 22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678" h="2260786">
                  <a:moveTo>
                    <a:pt x="195829" y="0"/>
                  </a:moveTo>
                  <a:lnTo>
                    <a:pt x="2188849" y="0"/>
                  </a:lnTo>
                  <a:cubicBezTo>
                    <a:pt x="2297002" y="0"/>
                    <a:pt x="2384678" y="87676"/>
                    <a:pt x="2384678" y="195829"/>
                  </a:cubicBezTo>
                  <a:lnTo>
                    <a:pt x="2384678" y="2064957"/>
                  </a:lnTo>
                  <a:cubicBezTo>
                    <a:pt x="2384678" y="2173110"/>
                    <a:pt x="2297002" y="2260786"/>
                    <a:pt x="2188849" y="2260786"/>
                  </a:cubicBezTo>
                  <a:lnTo>
                    <a:pt x="195829" y="2260786"/>
                  </a:lnTo>
                  <a:cubicBezTo>
                    <a:pt x="87676" y="2260786"/>
                    <a:pt x="0" y="2173110"/>
                    <a:pt x="0" y="2064957"/>
                  </a:cubicBezTo>
                  <a:lnTo>
                    <a:pt x="0" y="195829"/>
                  </a:lnTo>
                  <a:cubicBezTo>
                    <a:pt x="0" y="87676"/>
                    <a:pt x="87676" y="0"/>
                    <a:pt x="195829" y="0"/>
                  </a:cubicBezTo>
                  <a:close/>
                </a:path>
              </a:pathLst>
            </a:custGeom>
          </p:spPr>
        </p:pic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299F2148-9340-6D7B-C10A-CD94E3CC7926}"/>
                </a:ext>
              </a:extLst>
            </p:cNvPr>
            <p:cNvSpPr/>
            <p:nvPr/>
          </p:nvSpPr>
          <p:spPr>
            <a:xfrm>
              <a:off x="413996" y="3994217"/>
              <a:ext cx="2226612" cy="2110932"/>
            </a:xfrm>
            <a:prstGeom prst="roundRect">
              <a:avLst>
                <a:gd name="adj" fmla="val 866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73C9D506-9AE4-301E-16BE-F4A8ECF07FD0}"/>
              </a:ext>
            </a:extLst>
          </p:cNvPr>
          <p:cNvGrpSpPr/>
          <p:nvPr/>
        </p:nvGrpSpPr>
        <p:grpSpPr>
          <a:xfrm>
            <a:off x="365560" y="1181663"/>
            <a:ext cx="2431075" cy="2311625"/>
            <a:chOff x="365560" y="992981"/>
            <a:chExt cx="2431075" cy="2311625"/>
          </a:xfrm>
        </p:grpSpPr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B599CC57-0590-E202-3836-F600A1AE1BAE}"/>
                </a:ext>
              </a:extLst>
            </p:cNvPr>
            <p:cNvGrpSpPr/>
            <p:nvPr/>
          </p:nvGrpSpPr>
          <p:grpSpPr>
            <a:xfrm>
              <a:off x="2332287" y="992981"/>
              <a:ext cx="464348" cy="464348"/>
              <a:chOff x="2283874" y="992981"/>
              <a:chExt cx="464348" cy="464348"/>
            </a:xfrm>
          </p:grpSpPr>
          <p:sp>
            <p:nvSpPr>
              <p:cNvPr id="35" name="Дуга 34">
                <a:extLst>
                  <a:ext uri="{FF2B5EF4-FFF2-40B4-BE49-F238E27FC236}">
                    <a16:creationId xmlns="" xmlns:a16="http://schemas.microsoft.com/office/drawing/2014/main" id="{5C138393-7329-08DA-B35E-C5B66CA6698C}"/>
                  </a:ext>
                </a:extLst>
              </p:cNvPr>
              <p:cNvSpPr/>
              <p:nvPr/>
            </p:nvSpPr>
            <p:spPr>
              <a:xfrm>
                <a:off x="2283874" y="992981"/>
                <a:ext cx="464348" cy="464348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="" xmlns:a16="http://schemas.microsoft.com/office/drawing/2014/main" id="{41481C2E-23D8-FE18-3CFC-6267D3BE6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963" y="1219201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="" xmlns:a16="http://schemas.microsoft.com/office/drawing/2014/main" id="{6735AB7A-ECD8-DC6A-C3F4-F53B2747CC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39988" y="908447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92D095DC-A52E-C222-25E4-C2EBE5763F88}"/>
                </a:ext>
              </a:extLst>
            </p:cNvPr>
            <p:cNvGrpSpPr/>
            <p:nvPr/>
          </p:nvGrpSpPr>
          <p:grpSpPr>
            <a:xfrm>
              <a:off x="365560" y="2840258"/>
              <a:ext cx="464348" cy="464348"/>
              <a:chOff x="3176910" y="1027294"/>
              <a:chExt cx="464348" cy="464348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="" xmlns:a16="http://schemas.microsoft.com/office/drawing/2014/main" id="{601AF2D2-AC74-116A-B5EE-A53CAC8D8A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85144" y="1407108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Дуга 43">
                <a:extLst>
                  <a:ext uri="{FF2B5EF4-FFF2-40B4-BE49-F238E27FC236}">
                    <a16:creationId xmlns="" xmlns:a16="http://schemas.microsoft.com/office/drawing/2014/main" id="{B67BA9CF-141A-9EBD-3AE9-87B16A57008B}"/>
                  </a:ext>
                </a:extLst>
              </p:cNvPr>
              <p:cNvSpPr/>
              <p:nvPr/>
            </p:nvSpPr>
            <p:spPr>
              <a:xfrm rot="10800000">
                <a:off x="3176910" y="1027294"/>
                <a:ext cx="464348" cy="464348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="" xmlns:a16="http://schemas.microsoft.com/office/drawing/2014/main" id="{2029CA55-9D53-A1E8-DD1B-3B7D3CFC36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77169" y="1096354"/>
                <a:ext cx="0" cy="16906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Рисунок 30" descr="FullSizeRender.jpg">
              <a:extLst>
                <a:ext uri="{FF2B5EF4-FFF2-40B4-BE49-F238E27FC236}">
                  <a16:creationId xmlns="" xmlns:a16="http://schemas.microsoft.com/office/drawing/2014/main" id="{A08648FE-74A1-666C-A69F-5C48F43F7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9726" y="1018442"/>
              <a:ext cx="2384678" cy="2260704"/>
            </a:xfrm>
            <a:custGeom>
              <a:avLst/>
              <a:gdLst>
                <a:gd name="connsiteX0" fmla="*/ 195016 w 2384678"/>
                <a:gd name="connsiteY0" fmla="*/ 0 h 2260704"/>
                <a:gd name="connsiteX1" fmla="*/ 2189663 w 2384678"/>
                <a:gd name="connsiteY1" fmla="*/ 0 h 2260704"/>
                <a:gd name="connsiteX2" fmla="*/ 2228315 w 2384678"/>
                <a:gd name="connsiteY2" fmla="*/ 3897 h 2260704"/>
                <a:gd name="connsiteX3" fmla="*/ 2384678 w 2384678"/>
                <a:gd name="connsiteY3" fmla="*/ 195747 h 2260704"/>
                <a:gd name="connsiteX4" fmla="*/ 2384678 w 2384678"/>
                <a:gd name="connsiteY4" fmla="*/ 2064875 h 2260704"/>
                <a:gd name="connsiteX5" fmla="*/ 2188849 w 2384678"/>
                <a:gd name="connsiteY5" fmla="*/ 2260704 h 2260704"/>
                <a:gd name="connsiteX6" fmla="*/ 195829 w 2384678"/>
                <a:gd name="connsiteY6" fmla="*/ 2260704 h 2260704"/>
                <a:gd name="connsiteX7" fmla="*/ 0 w 2384678"/>
                <a:gd name="connsiteY7" fmla="*/ 2064875 h 2260704"/>
                <a:gd name="connsiteX8" fmla="*/ 0 w 2384678"/>
                <a:gd name="connsiteY8" fmla="*/ 195747 h 2260704"/>
                <a:gd name="connsiteX9" fmla="*/ 156363 w 2384678"/>
                <a:gd name="connsiteY9" fmla="*/ 3897 h 22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4678" h="2260704">
                  <a:moveTo>
                    <a:pt x="195016" y="0"/>
                  </a:moveTo>
                  <a:lnTo>
                    <a:pt x="2189663" y="0"/>
                  </a:lnTo>
                  <a:lnTo>
                    <a:pt x="2228315" y="3897"/>
                  </a:lnTo>
                  <a:cubicBezTo>
                    <a:pt x="2317551" y="22157"/>
                    <a:pt x="2384678" y="101113"/>
                    <a:pt x="2384678" y="195747"/>
                  </a:cubicBezTo>
                  <a:lnTo>
                    <a:pt x="2384678" y="2064875"/>
                  </a:lnTo>
                  <a:cubicBezTo>
                    <a:pt x="2384678" y="2173028"/>
                    <a:pt x="2297002" y="2260704"/>
                    <a:pt x="2188849" y="2260704"/>
                  </a:cubicBezTo>
                  <a:lnTo>
                    <a:pt x="195829" y="2260704"/>
                  </a:lnTo>
                  <a:cubicBezTo>
                    <a:pt x="87676" y="2260704"/>
                    <a:pt x="0" y="2173028"/>
                    <a:pt x="0" y="2064875"/>
                  </a:cubicBezTo>
                  <a:lnTo>
                    <a:pt x="0" y="195747"/>
                  </a:lnTo>
                  <a:cubicBezTo>
                    <a:pt x="0" y="101113"/>
                    <a:pt x="67127" y="22157"/>
                    <a:pt x="156363" y="3897"/>
                  </a:cubicBezTo>
                  <a:close/>
                </a:path>
              </a:pathLst>
            </a:cu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5234950F-0974-B21B-37E5-3B2C3FE06E1B}"/>
                </a:ext>
              </a:extLst>
            </p:cNvPr>
            <p:cNvSpPr/>
            <p:nvPr/>
          </p:nvSpPr>
          <p:spPr>
            <a:xfrm>
              <a:off x="468759" y="1093328"/>
              <a:ext cx="2226612" cy="2110932"/>
            </a:xfrm>
            <a:prstGeom prst="roundRect">
              <a:avLst>
                <a:gd name="adj" fmla="val 866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EA6CEEC-F1EE-843E-BD02-15DFEBC1E8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1592594"/>
            <a:ext cx="252382" cy="25238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A9D495A-6F90-2AC6-B6E6-DECBACFE75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1905759"/>
            <a:ext cx="252382" cy="25238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D6D95A4A-AC1E-D23B-D864-8C8CFB457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2229537"/>
            <a:ext cx="252382" cy="25238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D5154DB1-D137-6A11-0D7A-CD7D7A8352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2684656"/>
            <a:ext cx="252382" cy="25238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F8CA97A-3419-6E10-CED9-CD11C2DA8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3251314"/>
            <a:ext cx="252382" cy="25238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B9929D2E-0676-AB9B-EF5F-6D55FBE1C8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4344635"/>
            <a:ext cx="252382" cy="25238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C6ADD61-3EEE-28C6-90B2-DA6E626423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4657800"/>
            <a:ext cx="252382" cy="25238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A669A57-06A9-1DE8-6AFB-32FFD7453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48" y="5080492"/>
            <a:ext cx="252382" cy="25238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829615B-9543-F9C5-D983-124833E4A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5549678"/>
            <a:ext cx="252382" cy="252382"/>
          </a:xfrm>
          <a:prstGeom prst="rect">
            <a:avLst/>
          </a:prstGeom>
        </p:spPr>
      </p:pic>
      <p:pic>
        <p:nvPicPr>
          <p:cNvPr id="79" name="Изображение" descr="Изображение">
            <a:extLst>
              <a:ext uri="{FF2B5EF4-FFF2-40B4-BE49-F238E27FC236}">
                <a16:creationId xmlns="" xmlns:a16="http://schemas.microsoft.com/office/drawing/2014/main" id="{465D742A-2FC5-1F33-6DA5-3A92CE2E04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5524" y="1865082"/>
            <a:ext cx="687464" cy="68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4b2xnOZUys7H40_s4NFaIXrlot2f3MAmK-Cgnx_KouLroDaYOQA12npO32CroAgwNfPRgRBTaqhoNcCA1g8UgbPWVPrL6E3wA6LIVhn51VnXMlPKkedYMRALT-3e9oSQDgYmBkvhhfQ.png" descr="4b2xnOZUys7H40_s4NFaIXrlot2f3MAmK-Cgnx_KouLroDaYOQA12npO32CroAgwNfPRgRBTaqhoNcCA1g8UgbPWVPrL6E3wA6LIVhn51VnXMlPKkedYMRALT-3e9oSQDgYmBkvhhfQ.png">
            <a:extLst>
              <a:ext uri="{FF2B5EF4-FFF2-40B4-BE49-F238E27FC236}">
                <a16:creationId xmlns="" xmlns:a16="http://schemas.microsoft.com/office/drawing/2014/main" id="{AD2AEF33-9AD9-049B-3838-4F83E067A3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73916" y="4480137"/>
            <a:ext cx="835705" cy="772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Изображение" descr="Изображение">
            <a:extLst>
              <a:ext uri="{FF2B5EF4-FFF2-40B4-BE49-F238E27FC236}">
                <a16:creationId xmlns="" xmlns:a16="http://schemas.microsoft.com/office/drawing/2014/main" id="{93280BE7-3783-F3E5-F61A-377F231D0C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7697" y="5432419"/>
            <a:ext cx="1028142" cy="772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WPTvqRkAYWqkRX0xWbpa51bKlMNx3zKn6DmLqAj_1QfJpYREmvBRcncorFEQUz4Um1AbsYlNp8RP-61cGogxrM7Te8yLPn-Cd2Qqxwj9xIIWS-f3VrFVSK-QNXSQuXNXk56Euu3fWEg.jpg" descr="WPTvqRkAYWqkRX0xWbpa51bKlMNx3zKn6DmLqAj_1QfJpYREmvBRcncorFEQUz4Um1AbsYlNp8RP-61cGogxrM7Te8yLPn-Cd2Qqxwj9xIIWS-f3VrFVSK-QNXSQuXNXk56Euu3fWEg.jpg">
            <a:extLst>
              <a:ext uri="{FF2B5EF4-FFF2-40B4-BE49-F238E27FC236}">
                <a16:creationId xmlns="" xmlns:a16="http://schemas.microsoft.com/office/drawing/2014/main" id="{22CBDDDA-1CB8-962F-0E0C-E002B2648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62958" y="2735926"/>
            <a:ext cx="835705" cy="71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Галерея изображений" descr="Галерея изображений">
            <a:extLst>
              <a:ext uri="{FF2B5EF4-FFF2-40B4-BE49-F238E27FC236}">
                <a16:creationId xmlns="" xmlns:a16="http://schemas.microsoft.com/office/drawing/2014/main" id="{37412579-5264-56F7-34F0-7BE48173F4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936" y="30972"/>
            <a:ext cx="1366639" cy="13666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Шестиугольник 1">
            <a:extLst>
              <a:ext uri="{FF2B5EF4-FFF2-40B4-BE49-F238E27FC236}">
                <a16:creationId xmlns="" xmlns:a16="http://schemas.microsoft.com/office/drawing/2014/main" id="{7936323F-DC4C-30BF-032C-E7266344BBB8}"/>
              </a:ext>
            </a:extLst>
          </p:cNvPr>
          <p:cNvSpPr/>
          <p:nvPr/>
        </p:nvSpPr>
        <p:spPr>
          <a:xfrm rot="1714705">
            <a:off x="6437450" y="-1483081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>
            <a:extLst>
              <a:ext uri="{FF2B5EF4-FFF2-40B4-BE49-F238E27FC236}">
                <a16:creationId xmlns="" xmlns:a16="http://schemas.microsoft.com/office/drawing/2014/main" id="{CAA4AFCA-17B0-ED6B-1879-6033A8352AC5}"/>
              </a:ext>
            </a:extLst>
          </p:cNvPr>
          <p:cNvSpPr/>
          <p:nvPr/>
        </p:nvSpPr>
        <p:spPr>
          <a:xfrm rot="2409494">
            <a:off x="7865214" y="6187277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5EC3738F-8DB0-94BE-1EA7-CC3B705D2AD1}"/>
              </a:ext>
            </a:extLst>
          </p:cNvPr>
          <p:cNvSpPr/>
          <p:nvPr/>
        </p:nvSpPr>
        <p:spPr>
          <a:xfrm rot="2409494">
            <a:off x="4950149" y="-1647122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="" xmlns:a16="http://schemas.microsoft.com/office/drawing/2014/main" id="{0CE46FF5-7C62-6F54-81C6-A91F182925D9}"/>
              </a:ext>
            </a:extLst>
          </p:cNvPr>
          <p:cNvSpPr/>
          <p:nvPr/>
        </p:nvSpPr>
        <p:spPr>
          <a:xfrm rot="1714705">
            <a:off x="6121029" y="6549116"/>
            <a:ext cx="2819670" cy="2430750"/>
          </a:xfrm>
          <a:prstGeom prst="hexagon">
            <a:avLst/>
          </a:prstGeom>
          <a:noFill/>
          <a:ln w="38100">
            <a:solidFill>
              <a:srgbClr val="5DBBC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4">
            <a:extLst>
              <a:ext uri="{FF2B5EF4-FFF2-40B4-BE49-F238E27FC236}">
                <a16:creationId xmlns="" xmlns:a16="http://schemas.microsoft.com/office/drawing/2014/main" id="{610A188C-D6B5-2E87-8CAE-982CC1558A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56" y="5945265"/>
            <a:ext cx="252382" cy="252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76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4BA62-B814-F940-3D37-D0367E52E460}"/>
              </a:ext>
            </a:extLst>
          </p:cNvPr>
          <p:cNvSpPr txBox="1"/>
          <p:nvPr/>
        </p:nvSpPr>
        <p:spPr>
          <a:xfrm>
            <a:off x="6183623" y="757120"/>
            <a:ext cx="513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800" dirty="0"/>
              <a:t>Свяжитесь с нами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14BB5D-5F3D-6F14-4077-225B9ED8868E}"/>
              </a:ext>
            </a:extLst>
          </p:cNvPr>
          <p:cNvSpPr txBox="1"/>
          <p:nvPr/>
        </p:nvSpPr>
        <p:spPr>
          <a:xfrm>
            <a:off x="6183623" y="1462647"/>
            <a:ext cx="559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000" dirty="0"/>
              <a:t>Мы ответим на все ваши вопросы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01A986-EE8D-076D-36A9-01214F2E613A}"/>
              </a:ext>
            </a:extLst>
          </p:cNvPr>
          <p:cNvSpPr txBox="1"/>
          <p:nvPr/>
        </p:nvSpPr>
        <p:spPr>
          <a:xfrm>
            <a:off x="6185429" y="352284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45" name="Шестиугольник 44">
            <a:extLst>
              <a:ext uri="{FF2B5EF4-FFF2-40B4-BE49-F238E27FC236}">
                <a16:creationId xmlns="" xmlns:a16="http://schemas.microsoft.com/office/drawing/2014/main" id="{0E0DCD1E-7D69-1F10-8237-290544F64039}"/>
              </a:ext>
            </a:extLst>
          </p:cNvPr>
          <p:cNvSpPr/>
          <p:nvPr/>
        </p:nvSpPr>
        <p:spPr>
          <a:xfrm>
            <a:off x="7311933" y="2387573"/>
            <a:ext cx="4421535" cy="3811668"/>
          </a:xfrm>
          <a:prstGeom prst="hexagon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D6F854C-F805-DD0F-5F41-8C93462DAB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086" y="3249390"/>
            <a:ext cx="642708" cy="6427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F250B14-AE52-F380-2EB5-0C950E69F74B}"/>
              </a:ext>
            </a:extLst>
          </p:cNvPr>
          <p:cNvSpPr txBox="1"/>
          <p:nvPr/>
        </p:nvSpPr>
        <p:spPr>
          <a:xfrm>
            <a:off x="7257813" y="3328889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ecologisator@gmail.com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0A21BAC-26DA-EF8C-7DDF-6642D880C79F}"/>
              </a:ext>
            </a:extLst>
          </p:cNvPr>
          <p:cNvSpPr txBox="1"/>
          <p:nvPr/>
        </p:nvSpPr>
        <p:spPr>
          <a:xfrm>
            <a:off x="7257813" y="2572575"/>
            <a:ext cx="223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+7 937 251 77 18</a:t>
            </a:r>
          </a:p>
        </p:txBody>
      </p:sp>
      <p:pic>
        <p:nvPicPr>
          <p:cNvPr id="36" name="Gcck1-ExzNynuyzOiiBrussfafmgwWcDdqEltYeGZTVfGD3cUjyLJg-jMIVXtD7zIO0ftDCoZJWbvaeldSKCMGJ8ElwJ4lhsSOeeapgWs-WqBox8rnZ-Nw1XQkYhQ10YKXXM9rIETI0.jpg" descr="Gcck1-ExzNynuyzOiiBrussfafmgwWcDdqEltYeGZTVfGD3cUjyLJg-jMIVXtD7zIO0ftDCoZJWbvaeldSKCMGJ8ElwJ4lhsSOeeapgWs-WqBox8rnZ-Nw1XQkYhQ10YKXXM9rIETI0.jpg">
            <a:extLst>
              <a:ext uri="{FF2B5EF4-FFF2-40B4-BE49-F238E27FC236}">
                <a16:creationId xmlns="" xmlns:a16="http://schemas.microsoft.com/office/drawing/2014/main" id="{7B15D3D6-0896-F89A-DD82-BBFCA9FC3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423" y="4846655"/>
            <a:ext cx="1697828" cy="1600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E989784-0411-5939-087C-50A1E62CA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" t="15060" r="-481" b="5162"/>
          <a:stretch/>
        </p:blipFill>
        <p:spPr>
          <a:xfrm>
            <a:off x="5834" y="0"/>
            <a:ext cx="6035094" cy="7218309"/>
          </a:xfrm>
          <a:custGeom>
            <a:avLst/>
            <a:gdLst>
              <a:gd name="connsiteX0" fmla="*/ 518260 w 5733846"/>
              <a:gd name="connsiteY0" fmla="*/ 5076646 h 6858000"/>
              <a:gd name="connsiteX1" fmla="*/ 771487 w 5733846"/>
              <a:gd name="connsiteY1" fmla="*/ 5181536 h 6858000"/>
              <a:gd name="connsiteX2" fmla="*/ 1784365 w 5733846"/>
              <a:gd name="connsiteY2" fmla="*/ 6194414 h 6858000"/>
              <a:gd name="connsiteX3" fmla="*/ 1784365 w 5733846"/>
              <a:gd name="connsiteY3" fmla="*/ 6700868 h 6858000"/>
              <a:gd name="connsiteX4" fmla="*/ 1627233 w 5733846"/>
              <a:gd name="connsiteY4" fmla="*/ 6858000 h 6858000"/>
              <a:gd name="connsiteX5" fmla="*/ 0 w 5733846"/>
              <a:gd name="connsiteY5" fmla="*/ 6858000 h 6858000"/>
              <a:gd name="connsiteX6" fmla="*/ 0 w 5733846"/>
              <a:gd name="connsiteY6" fmla="*/ 5446569 h 6858000"/>
              <a:gd name="connsiteX7" fmla="*/ 265032 w 5733846"/>
              <a:gd name="connsiteY7" fmla="*/ 5181536 h 6858000"/>
              <a:gd name="connsiteX8" fmla="*/ 518260 w 5733846"/>
              <a:gd name="connsiteY8" fmla="*/ 5076646 h 6858000"/>
              <a:gd name="connsiteX9" fmla="*/ 3077404 w 5733846"/>
              <a:gd name="connsiteY9" fmla="*/ 4512036 h 6858000"/>
              <a:gd name="connsiteX10" fmla="*/ 3330631 w 5733846"/>
              <a:gd name="connsiteY10" fmla="*/ 4616926 h 6858000"/>
              <a:gd name="connsiteX11" fmla="*/ 4343509 w 5733846"/>
              <a:gd name="connsiteY11" fmla="*/ 5629804 h 6858000"/>
              <a:gd name="connsiteX12" fmla="*/ 4343509 w 5733846"/>
              <a:gd name="connsiteY12" fmla="*/ 6136258 h 6858000"/>
              <a:gd name="connsiteX13" fmla="*/ 3621767 w 5733846"/>
              <a:gd name="connsiteY13" fmla="*/ 6858000 h 6858000"/>
              <a:gd name="connsiteX14" fmla="*/ 2533041 w 5733846"/>
              <a:gd name="connsiteY14" fmla="*/ 6858000 h 6858000"/>
              <a:gd name="connsiteX15" fmla="*/ 1811299 w 5733846"/>
              <a:gd name="connsiteY15" fmla="*/ 6136258 h 6858000"/>
              <a:gd name="connsiteX16" fmla="*/ 1811299 w 5733846"/>
              <a:gd name="connsiteY16" fmla="*/ 5629804 h 6858000"/>
              <a:gd name="connsiteX17" fmla="*/ 2824177 w 5733846"/>
              <a:gd name="connsiteY17" fmla="*/ 4616926 h 6858000"/>
              <a:gd name="connsiteX18" fmla="*/ 3077404 w 5733846"/>
              <a:gd name="connsiteY18" fmla="*/ 4512036 h 6858000"/>
              <a:gd name="connsiteX19" fmla="*/ 5019173 w 5733846"/>
              <a:gd name="connsiteY19" fmla="*/ 3275808 h 6858000"/>
              <a:gd name="connsiteX20" fmla="*/ 5272400 w 5733846"/>
              <a:gd name="connsiteY20" fmla="*/ 3380698 h 6858000"/>
              <a:gd name="connsiteX21" fmla="*/ 5733846 w 5733846"/>
              <a:gd name="connsiteY21" fmla="*/ 3842144 h 6858000"/>
              <a:gd name="connsiteX22" fmla="*/ 5733846 w 5733846"/>
              <a:gd name="connsiteY22" fmla="*/ 5451462 h 6858000"/>
              <a:gd name="connsiteX23" fmla="*/ 5272400 w 5733846"/>
              <a:gd name="connsiteY23" fmla="*/ 5912909 h 6858000"/>
              <a:gd name="connsiteX24" fmla="*/ 4765945 w 5733846"/>
              <a:gd name="connsiteY24" fmla="*/ 5912908 h 6858000"/>
              <a:gd name="connsiteX25" fmla="*/ 3753068 w 5733846"/>
              <a:gd name="connsiteY25" fmla="*/ 4900030 h 6858000"/>
              <a:gd name="connsiteX26" fmla="*/ 3753068 w 5733846"/>
              <a:gd name="connsiteY26" fmla="*/ 4393577 h 6858000"/>
              <a:gd name="connsiteX27" fmla="*/ 4765946 w 5733846"/>
              <a:gd name="connsiteY27" fmla="*/ 3380698 h 6858000"/>
              <a:gd name="connsiteX28" fmla="*/ 5019173 w 5733846"/>
              <a:gd name="connsiteY28" fmla="*/ 3275808 h 6858000"/>
              <a:gd name="connsiteX29" fmla="*/ 1495179 w 5733846"/>
              <a:gd name="connsiteY29" fmla="*/ 2922412 h 6858000"/>
              <a:gd name="connsiteX30" fmla="*/ 1748406 w 5733846"/>
              <a:gd name="connsiteY30" fmla="*/ 3027302 h 6858000"/>
              <a:gd name="connsiteX31" fmla="*/ 2761284 w 5733846"/>
              <a:gd name="connsiteY31" fmla="*/ 4040180 h 6858000"/>
              <a:gd name="connsiteX32" fmla="*/ 2761284 w 5733846"/>
              <a:gd name="connsiteY32" fmla="*/ 4546634 h 6858000"/>
              <a:gd name="connsiteX33" fmla="*/ 1748406 w 5733846"/>
              <a:gd name="connsiteY33" fmla="*/ 5559512 h 6858000"/>
              <a:gd name="connsiteX34" fmla="*/ 1241952 w 5733846"/>
              <a:gd name="connsiteY34" fmla="*/ 5559512 h 6858000"/>
              <a:gd name="connsiteX35" fmla="*/ 229074 w 5733846"/>
              <a:gd name="connsiteY35" fmla="*/ 4546634 h 6858000"/>
              <a:gd name="connsiteX36" fmla="*/ 229074 w 5733846"/>
              <a:gd name="connsiteY36" fmla="*/ 4040180 h 6858000"/>
              <a:gd name="connsiteX37" fmla="*/ 1241951 w 5733846"/>
              <a:gd name="connsiteY37" fmla="*/ 3027303 h 6858000"/>
              <a:gd name="connsiteX38" fmla="*/ 1495179 w 5733846"/>
              <a:gd name="connsiteY38" fmla="*/ 2922412 h 6858000"/>
              <a:gd name="connsiteX39" fmla="*/ 3427954 w 5733846"/>
              <a:gd name="connsiteY39" fmla="*/ 1719733 h 6858000"/>
              <a:gd name="connsiteX40" fmla="*/ 3681181 w 5733846"/>
              <a:gd name="connsiteY40" fmla="*/ 1824624 h 6858000"/>
              <a:gd name="connsiteX41" fmla="*/ 4694059 w 5733846"/>
              <a:gd name="connsiteY41" fmla="*/ 2837502 h 6858000"/>
              <a:gd name="connsiteX42" fmla="*/ 4694059 w 5733846"/>
              <a:gd name="connsiteY42" fmla="*/ 3343956 h 6858000"/>
              <a:gd name="connsiteX43" fmla="*/ 3681181 w 5733846"/>
              <a:gd name="connsiteY43" fmla="*/ 4356834 h 6858000"/>
              <a:gd name="connsiteX44" fmla="*/ 3174727 w 5733846"/>
              <a:gd name="connsiteY44" fmla="*/ 4356834 h 6858000"/>
              <a:gd name="connsiteX45" fmla="*/ 2161849 w 5733846"/>
              <a:gd name="connsiteY45" fmla="*/ 3343955 h 6858000"/>
              <a:gd name="connsiteX46" fmla="*/ 2161849 w 5733846"/>
              <a:gd name="connsiteY46" fmla="*/ 2837501 h 6858000"/>
              <a:gd name="connsiteX47" fmla="*/ 3174727 w 5733846"/>
              <a:gd name="connsiteY47" fmla="*/ 1824624 h 6858000"/>
              <a:gd name="connsiteX48" fmla="*/ 3427954 w 5733846"/>
              <a:gd name="connsiteY48" fmla="*/ 1719733 h 6858000"/>
              <a:gd name="connsiteX49" fmla="*/ 0 w 5733846"/>
              <a:gd name="connsiteY49" fmla="*/ 1399176 h 6858000"/>
              <a:gd name="connsiteX50" fmla="*/ 38088 w 5733846"/>
              <a:gd name="connsiteY50" fmla="*/ 1410464 h 6858000"/>
              <a:gd name="connsiteX51" fmla="*/ 156555 w 5733846"/>
              <a:gd name="connsiteY51" fmla="*/ 1489132 h 6858000"/>
              <a:gd name="connsiteX52" fmla="*/ 1169433 w 5733846"/>
              <a:gd name="connsiteY52" fmla="*/ 2502010 h 6858000"/>
              <a:gd name="connsiteX53" fmla="*/ 1169434 w 5733846"/>
              <a:gd name="connsiteY53" fmla="*/ 3008463 h 6858000"/>
              <a:gd name="connsiteX54" fmla="*/ 156556 w 5733846"/>
              <a:gd name="connsiteY54" fmla="*/ 4021341 h 6858000"/>
              <a:gd name="connsiteX55" fmla="*/ 38089 w 5733846"/>
              <a:gd name="connsiteY55" fmla="*/ 4100009 h 6858000"/>
              <a:gd name="connsiteX56" fmla="*/ 0 w 5733846"/>
              <a:gd name="connsiteY56" fmla="*/ 4111297 h 6858000"/>
              <a:gd name="connsiteX57" fmla="*/ 5733846 w 5733846"/>
              <a:gd name="connsiteY57" fmla="*/ 959405 h 6858000"/>
              <a:gd name="connsiteX58" fmla="*/ 5733846 w 5733846"/>
              <a:gd name="connsiteY58" fmla="*/ 3685843 h 6858000"/>
              <a:gd name="connsiteX59" fmla="*/ 5671603 w 5733846"/>
              <a:gd name="connsiteY59" fmla="*/ 3667397 h 6858000"/>
              <a:gd name="connsiteX60" fmla="*/ 5553136 w 5733846"/>
              <a:gd name="connsiteY60" fmla="*/ 3588729 h 6858000"/>
              <a:gd name="connsiteX61" fmla="*/ 4540258 w 5733846"/>
              <a:gd name="connsiteY61" fmla="*/ 2575851 h 6858000"/>
              <a:gd name="connsiteX62" fmla="*/ 4540258 w 5733846"/>
              <a:gd name="connsiteY62" fmla="*/ 2069398 h 6858000"/>
              <a:gd name="connsiteX63" fmla="*/ 5553136 w 5733846"/>
              <a:gd name="connsiteY63" fmla="*/ 1056520 h 6858000"/>
              <a:gd name="connsiteX64" fmla="*/ 5671603 w 5733846"/>
              <a:gd name="connsiteY64" fmla="*/ 977852 h 6858000"/>
              <a:gd name="connsiteX65" fmla="*/ 1835751 w 5733846"/>
              <a:gd name="connsiteY65" fmla="*/ 165255 h 6858000"/>
              <a:gd name="connsiteX66" fmla="*/ 2088978 w 5733846"/>
              <a:gd name="connsiteY66" fmla="*/ 270145 h 6858000"/>
              <a:gd name="connsiteX67" fmla="*/ 3101854 w 5733846"/>
              <a:gd name="connsiteY67" fmla="*/ 1283023 h 6858000"/>
              <a:gd name="connsiteX68" fmla="*/ 3101854 w 5733846"/>
              <a:gd name="connsiteY68" fmla="*/ 1789477 h 6858000"/>
              <a:gd name="connsiteX69" fmla="*/ 2088978 w 5733846"/>
              <a:gd name="connsiteY69" fmla="*/ 2802355 h 6858000"/>
              <a:gd name="connsiteX70" fmla="*/ 1582524 w 5733846"/>
              <a:gd name="connsiteY70" fmla="*/ 2802355 h 6858000"/>
              <a:gd name="connsiteX71" fmla="*/ 569646 w 5733846"/>
              <a:gd name="connsiteY71" fmla="*/ 1789477 h 6858000"/>
              <a:gd name="connsiteX72" fmla="*/ 569646 w 5733846"/>
              <a:gd name="connsiteY72" fmla="*/ 1283023 h 6858000"/>
              <a:gd name="connsiteX73" fmla="*/ 1582524 w 5733846"/>
              <a:gd name="connsiteY73" fmla="*/ 270145 h 6858000"/>
              <a:gd name="connsiteX74" fmla="*/ 1835751 w 5733846"/>
              <a:gd name="connsiteY74" fmla="*/ 165255 h 6858000"/>
              <a:gd name="connsiteX75" fmla="*/ 3495610 w 5733846"/>
              <a:gd name="connsiteY75" fmla="*/ 0 h 6858000"/>
              <a:gd name="connsiteX76" fmla="*/ 4981724 w 5733846"/>
              <a:gd name="connsiteY76" fmla="*/ 0 h 6858000"/>
              <a:gd name="connsiteX77" fmla="*/ 5504772 w 5733846"/>
              <a:gd name="connsiteY77" fmla="*/ 523049 h 6858000"/>
              <a:gd name="connsiteX78" fmla="*/ 5504772 w 5733846"/>
              <a:gd name="connsiteY78" fmla="*/ 1029502 h 6858000"/>
              <a:gd name="connsiteX79" fmla="*/ 4491894 w 5733846"/>
              <a:gd name="connsiteY79" fmla="*/ 2042380 h 6858000"/>
              <a:gd name="connsiteX80" fmla="*/ 3985439 w 5733846"/>
              <a:gd name="connsiteY80" fmla="*/ 2042379 h 6858000"/>
              <a:gd name="connsiteX81" fmla="*/ 2972562 w 5733846"/>
              <a:gd name="connsiteY81" fmla="*/ 1029502 h 6858000"/>
              <a:gd name="connsiteX82" fmla="*/ 2972562 w 5733846"/>
              <a:gd name="connsiteY82" fmla="*/ 5230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33846" h="6858000">
                <a:moveTo>
                  <a:pt x="518260" y="5076646"/>
                </a:moveTo>
                <a:cubicBezTo>
                  <a:pt x="609910" y="5076645"/>
                  <a:pt x="701560" y="5111610"/>
                  <a:pt x="771487" y="5181536"/>
                </a:cubicBezTo>
                <a:lnTo>
                  <a:pt x="1784365" y="6194414"/>
                </a:lnTo>
                <a:cubicBezTo>
                  <a:pt x="1924218" y="6334268"/>
                  <a:pt x="1924218" y="6561014"/>
                  <a:pt x="1784365" y="6700868"/>
                </a:cubicBezTo>
                <a:lnTo>
                  <a:pt x="1627233" y="6858000"/>
                </a:lnTo>
                <a:lnTo>
                  <a:pt x="0" y="6858000"/>
                </a:lnTo>
                <a:lnTo>
                  <a:pt x="0" y="5446569"/>
                </a:lnTo>
                <a:lnTo>
                  <a:pt x="265032" y="5181536"/>
                </a:lnTo>
                <a:cubicBezTo>
                  <a:pt x="334960" y="5111609"/>
                  <a:pt x="426610" y="5076646"/>
                  <a:pt x="518260" y="5076646"/>
                </a:cubicBezTo>
                <a:close/>
                <a:moveTo>
                  <a:pt x="3077404" y="4512036"/>
                </a:moveTo>
                <a:cubicBezTo>
                  <a:pt x="3169054" y="4512036"/>
                  <a:pt x="3260704" y="4546999"/>
                  <a:pt x="3330631" y="4616926"/>
                </a:cubicBezTo>
                <a:lnTo>
                  <a:pt x="4343509" y="5629804"/>
                </a:lnTo>
                <a:cubicBezTo>
                  <a:pt x="4483363" y="5769658"/>
                  <a:pt x="4483363" y="5996404"/>
                  <a:pt x="4343509" y="6136258"/>
                </a:cubicBezTo>
                <a:lnTo>
                  <a:pt x="3621767" y="6858000"/>
                </a:lnTo>
                <a:lnTo>
                  <a:pt x="2533041" y="6858000"/>
                </a:lnTo>
                <a:lnTo>
                  <a:pt x="1811299" y="6136258"/>
                </a:lnTo>
                <a:cubicBezTo>
                  <a:pt x="1671445" y="5996404"/>
                  <a:pt x="1671445" y="5769658"/>
                  <a:pt x="1811299" y="5629804"/>
                </a:cubicBezTo>
                <a:lnTo>
                  <a:pt x="2824177" y="4616926"/>
                </a:lnTo>
                <a:cubicBezTo>
                  <a:pt x="2894104" y="4547000"/>
                  <a:pt x="2985753" y="4512036"/>
                  <a:pt x="3077404" y="4512036"/>
                </a:cubicBezTo>
                <a:close/>
                <a:moveTo>
                  <a:pt x="5019173" y="3275808"/>
                </a:moveTo>
                <a:cubicBezTo>
                  <a:pt x="5110823" y="3275808"/>
                  <a:pt x="5202474" y="3310772"/>
                  <a:pt x="5272400" y="3380698"/>
                </a:cubicBezTo>
                <a:lnTo>
                  <a:pt x="5733846" y="3842144"/>
                </a:lnTo>
                <a:lnTo>
                  <a:pt x="5733846" y="5451462"/>
                </a:lnTo>
                <a:lnTo>
                  <a:pt x="5272400" y="5912909"/>
                </a:lnTo>
                <a:cubicBezTo>
                  <a:pt x="5132546" y="6052762"/>
                  <a:pt x="4905800" y="6052762"/>
                  <a:pt x="4765945" y="5912908"/>
                </a:cubicBezTo>
                <a:lnTo>
                  <a:pt x="3753068" y="4900030"/>
                </a:lnTo>
                <a:cubicBezTo>
                  <a:pt x="3613214" y="4760177"/>
                  <a:pt x="3613214" y="4533430"/>
                  <a:pt x="3753068" y="4393577"/>
                </a:cubicBezTo>
                <a:lnTo>
                  <a:pt x="4765946" y="3380698"/>
                </a:lnTo>
                <a:cubicBezTo>
                  <a:pt x="4835873" y="3310772"/>
                  <a:pt x="4927522" y="3275808"/>
                  <a:pt x="5019173" y="3275808"/>
                </a:cubicBezTo>
                <a:close/>
                <a:moveTo>
                  <a:pt x="1495179" y="2922412"/>
                </a:moveTo>
                <a:cubicBezTo>
                  <a:pt x="1586829" y="2922413"/>
                  <a:pt x="1678479" y="2957376"/>
                  <a:pt x="1748406" y="3027302"/>
                </a:cubicBezTo>
                <a:lnTo>
                  <a:pt x="2761284" y="4040180"/>
                </a:lnTo>
                <a:cubicBezTo>
                  <a:pt x="2901137" y="4180034"/>
                  <a:pt x="2901137" y="4406781"/>
                  <a:pt x="2761284" y="4546634"/>
                </a:cubicBezTo>
                <a:lnTo>
                  <a:pt x="1748406" y="5559512"/>
                </a:lnTo>
                <a:cubicBezTo>
                  <a:pt x="1608552" y="5699366"/>
                  <a:pt x="1381806" y="5699366"/>
                  <a:pt x="1241952" y="5559512"/>
                </a:cubicBezTo>
                <a:lnTo>
                  <a:pt x="229074" y="4546634"/>
                </a:lnTo>
                <a:cubicBezTo>
                  <a:pt x="89220" y="4406780"/>
                  <a:pt x="89220" y="4180034"/>
                  <a:pt x="229074" y="4040180"/>
                </a:cubicBezTo>
                <a:lnTo>
                  <a:pt x="1241951" y="3027303"/>
                </a:lnTo>
                <a:cubicBezTo>
                  <a:pt x="1311879" y="2957376"/>
                  <a:pt x="1403529" y="2922413"/>
                  <a:pt x="1495179" y="2922412"/>
                </a:cubicBezTo>
                <a:close/>
                <a:moveTo>
                  <a:pt x="3427954" y="1719733"/>
                </a:moveTo>
                <a:cubicBezTo>
                  <a:pt x="3519603" y="1719733"/>
                  <a:pt x="3611253" y="1754696"/>
                  <a:pt x="3681181" y="1824624"/>
                </a:cubicBezTo>
                <a:lnTo>
                  <a:pt x="4694059" y="2837502"/>
                </a:lnTo>
                <a:cubicBezTo>
                  <a:pt x="4833913" y="2977356"/>
                  <a:pt x="4833913" y="3204102"/>
                  <a:pt x="4694059" y="3343956"/>
                </a:cubicBezTo>
                <a:lnTo>
                  <a:pt x="3681181" y="4356834"/>
                </a:lnTo>
                <a:cubicBezTo>
                  <a:pt x="3541327" y="4496688"/>
                  <a:pt x="3314580" y="4496688"/>
                  <a:pt x="3174727" y="4356834"/>
                </a:cubicBezTo>
                <a:lnTo>
                  <a:pt x="2161849" y="3343955"/>
                </a:lnTo>
                <a:cubicBezTo>
                  <a:pt x="2021996" y="3204101"/>
                  <a:pt x="2021996" y="2977355"/>
                  <a:pt x="2161849" y="2837501"/>
                </a:cubicBezTo>
                <a:lnTo>
                  <a:pt x="3174727" y="1824624"/>
                </a:lnTo>
                <a:cubicBezTo>
                  <a:pt x="3244653" y="1754697"/>
                  <a:pt x="3336304" y="1719733"/>
                  <a:pt x="3427954" y="1719733"/>
                </a:cubicBezTo>
                <a:close/>
                <a:moveTo>
                  <a:pt x="0" y="1399176"/>
                </a:moveTo>
                <a:lnTo>
                  <a:pt x="38088" y="1410464"/>
                </a:lnTo>
                <a:cubicBezTo>
                  <a:pt x="81198" y="1427946"/>
                  <a:pt x="121592" y="1454169"/>
                  <a:pt x="156555" y="1489132"/>
                </a:cubicBezTo>
                <a:lnTo>
                  <a:pt x="1169433" y="2502010"/>
                </a:lnTo>
                <a:cubicBezTo>
                  <a:pt x="1309287" y="2641864"/>
                  <a:pt x="1309287" y="2868610"/>
                  <a:pt x="1169434" y="3008463"/>
                </a:cubicBezTo>
                <a:lnTo>
                  <a:pt x="156556" y="4021341"/>
                </a:lnTo>
                <a:cubicBezTo>
                  <a:pt x="121593" y="4056305"/>
                  <a:pt x="81198" y="4082527"/>
                  <a:pt x="38089" y="4100009"/>
                </a:cubicBezTo>
                <a:lnTo>
                  <a:pt x="0" y="4111297"/>
                </a:lnTo>
                <a:close/>
                <a:moveTo>
                  <a:pt x="5733846" y="959405"/>
                </a:moveTo>
                <a:lnTo>
                  <a:pt x="5733846" y="3685843"/>
                </a:lnTo>
                <a:lnTo>
                  <a:pt x="5671603" y="3667397"/>
                </a:lnTo>
                <a:cubicBezTo>
                  <a:pt x="5628493" y="3649915"/>
                  <a:pt x="5588099" y="3623693"/>
                  <a:pt x="5553136" y="3588729"/>
                </a:cubicBezTo>
                <a:lnTo>
                  <a:pt x="4540258" y="2575851"/>
                </a:lnTo>
                <a:cubicBezTo>
                  <a:pt x="4400403" y="2435998"/>
                  <a:pt x="4400404" y="2209251"/>
                  <a:pt x="4540258" y="2069398"/>
                </a:cubicBezTo>
                <a:lnTo>
                  <a:pt x="5553136" y="1056520"/>
                </a:lnTo>
                <a:cubicBezTo>
                  <a:pt x="5588099" y="1021557"/>
                  <a:pt x="5628493" y="995334"/>
                  <a:pt x="5671603" y="977852"/>
                </a:cubicBezTo>
                <a:close/>
                <a:moveTo>
                  <a:pt x="1835751" y="165255"/>
                </a:moveTo>
                <a:cubicBezTo>
                  <a:pt x="1927400" y="165255"/>
                  <a:pt x="2019051" y="200217"/>
                  <a:pt x="2088978" y="270145"/>
                </a:cubicBezTo>
                <a:lnTo>
                  <a:pt x="3101854" y="1283023"/>
                </a:lnTo>
                <a:cubicBezTo>
                  <a:pt x="3241708" y="1422877"/>
                  <a:pt x="3241708" y="1649623"/>
                  <a:pt x="3101854" y="1789477"/>
                </a:cubicBezTo>
                <a:lnTo>
                  <a:pt x="2088978" y="2802355"/>
                </a:lnTo>
                <a:cubicBezTo>
                  <a:pt x="1949123" y="2942208"/>
                  <a:pt x="1722377" y="2942208"/>
                  <a:pt x="1582524" y="2802355"/>
                </a:cubicBezTo>
                <a:lnTo>
                  <a:pt x="569646" y="1789477"/>
                </a:lnTo>
                <a:cubicBezTo>
                  <a:pt x="429792" y="1649623"/>
                  <a:pt x="429792" y="1422877"/>
                  <a:pt x="569646" y="1283023"/>
                </a:cubicBezTo>
                <a:lnTo>
                  <a:pt x="1582524" y="270145"/>
                </a:lnTo>
                <a:cubicBezTo>
                  <a:pt x="1652450" y="200218"/>
                  <a:pt x="1744100" y="165255"/>
                  <a:pt x="1835751" y="165255"/>
                </a:cubicBezTo>
                <a:close/>
                <a:moveTo>
                  <a:pt x="3495610" y="0"/>
                </a:moveTo>
                <a:lnTo>
                  <a:pt x="4981724" y="0"/>
                </a:lnTo>
                <a:lnTo>
                  <a:pt x="5504772" y="523049"/>
                </a:lnTo>
                <a:cubicBezTo>
                  <a:pt x="5644626" y="662902"/>
                  <a:pt x="5644626" y="889648"/>
                  <a:pt x="5504772" y="1029502"/>
                </a:cubicBezTo>
                <a:lnTo>
                  <a:pt x="4491894" y="2042380"/>
                </a:lnTo>
                <a:cubicBezTo>
                  <a:pt x="4352040" y="2182233"/>
                  <a:pt x="4125293" y="2182233"/>
                  <a:pt x="3985439" y="2042379"/>
                </a:cubicBezTo>
                <a:lnTo>
                  <a:pt x="2972562" y="1029502"/>
                </a:lnTo>
                <a:cubicBezTo>
                  <a:pt x="2832708" y="889648"/>
                  <a:pt x="2832708" y="662902"/>
                  <a:pt x="2972562" y="52304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3710E197-895C-F9F9-9305-A89E0B464B99}"/>
              </a:ext>
            </a:extLst>
          </p:cNvPr>
          <p:cNvGrpSpPr/>
          <p:nvPr/>
        </p:nvGrpSpPr>
        <p:grpSpPr>
          <a:xfrm>
            <a:off x="9896784" y="4193539"/>
            <a:ext cx="2327732" cy="3024770"/>
            <a:chOff x="8792116" y="2574540"/>
            <a:chExt cx="2327732" cy="3024770"/>
          </a:xfrm>
        </p:grpSpPr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B1159A99-3649-263A-9594-7CB5914685A1}"/>
                </a:ext>
              </a:extLst>
            </p:cNvPr>
            <p:cNvSpPr/>
            <p:nvPr/>
          </p:nvSpPr>
          <p:spPr>
            <a:xfrm flipV="1">
              <a:off x="8800184" y="3781463"/>
              <a:ext cx="250599" cy="203329"/>
            </a:xfrm>
            <a:custGeom>
              <a:avLst/>
              <a:gdLst>
                <a:gd name="connsiteX0" fmla="*/ 210205 w 250599"/>
                <a:gd name="connsiteY0" fmla="*/ 5933 h 203329"/>
                <a:gd name="connsiteX1" fmla="*/ 220765 w 250599"/>
                <a:gd name="connsiteY1" fmla="*/ 119559 h 203329"/>
                <a:gd name="connsiteX2" fmla="*/ 199011 w 250599"/>
                <a:gd name="connsiteY2" fmla="*/ 115620 h 203329"/>
                <a:gd name="connsiteX3" fmla="*/ 186476 w 250599"/>
                <a:gd name="connsiteY3" fmla="*/ 112701 h 203329"/>
                <a:gd name="connsiteX4" fmla="*/ 165965 w 250599"/>
                <a:gd name="connsiteY4" fmla="*/ 87158 h 203329"/>
                <a:gd name="connsiteX5" fmla="*/ 153703 w 250599"/>
                <a:gd name="connsiteY5" fmla="*/ 50882 h 203329"/>
                <a:gd name="connsiteX6" fmla="*/ 147677 w 250599"/>
                <a:gd name="connsiteY6" fmla="*/ 18146 h 203329"/>
                <a:gd name="connsiteX7" fmla="*/ 150820 w 250599"/>
                <a:gd name="connsiteY7" fmla="*/ 50931 h 203329"/>
                <a:gd name="connsiteX8" fmla="*/ 160734 w 250599"/>
                <a:gd name="connsiteY8" fmla="*/ 88960 h 203329"/>
                <a:gd name="connsiteX9" fmla="*/ 172673 w 250599"/>
                <a:gd name="connsiteY9" fmla="*/ 109011 h 203329"/>
                <a:gd name="connsiteX10" fmla="*/ 120619 w 250599"/>
                <a:gd name="connsiteY10" fmla="*/ 89369 h 203329"/>
                <a:gd name="connsiteX11" fmla="*/ 104965 w 250599"/>
                <a:gd name="connsiteY11" fmla="*/ 71293 h 203329"/>
                <a:gd name="connsiteX12" fmla="*/ 92678 w 250599"/>
                <a:gd name="connsiteY12" fmla="*/ 48186 h 203329"/>
                <a:gd name="connsiteX13" fmla="*/ 90032 w 250599"/>
                <a:gd name="connsiteY13" fmla="*/ 25948 h 203329"/>
                <a:gd name="connsiteX14" fmla="*/ 89871 w 250599"/>
                <a:gd name="connsiteY14" fmla="*/ 48658 h 203329"/>
                <a:gd name="connsiteX15" fmla="*/ 100070 w 250599"/>
                <a:gd name="connsiteY15" fmla="*/ 73915 h 203329"/>
                <a:gd name="connsiteX16" fmla="*/ 104530 w 250599"/>
                <a:gd name="connsiteY16" fmla="*/ 81046 h 203329"/>
                <a:gd name="connsiteX17" fmla="*/ 101921 w 250599"/>
                <a:gd name="connsiteY17" fmla="*/ 79679 h 203329"/>
                <a:gd name="connsiteX18" fmla="*/ 48327 w 250599"/>
                <a:gd name="connsiteY18" fmla="*/ 40669 h 203329"/>
                <a:gd name="connsiteX19" fmla="*/ 31754 w 250599"/>
                <a:gd name="connsiteY19" fmla="*/ 24183 h 203329"/>
                <a:gd name="connsiteX20" fmla="*/ 46513 w 250599"/>
                <a:gd name="connsiteY20" fmla="*/ 41725 h 203329"/>
                <a:gd name="connsiteX21" fmla="*/ 97002 w 250599"/>
                <a:gd name="connsiteY21" fmla="*/ 84959 h 203329"/>
                <a:gd name="connsiteX22" fmla="*/ 107040 w 250599"/>
                <a:gd name="connsiteY22" fmla="*/ 91394 h 203329"/>
                <a:gd name="connsiteX23" fmla="*/ 99722 w 250599"/>
                <a:gd name="connsiteY23" fmla="*/ 92401 h 203329"/>
                <a:gd name="connsiteX24" fmla="*/ 77410 w 250599"/>
                <a:gd name="connsiteY24" fmla="*/ 101097 h 203329"/>
                <a:gd name="connsiteX25" fmla="*/ 60613 w 250599"/>
                <a:gd name="connsiteY25" fmla="*/ 112129 h 203329"/>
                <a:gd name="connsiteX26" fmla="*/ 78379 w 250599"/>
                <a:gd name="connsiteY26" fmla="*/ 103793 h 203329"/>
                <a:gd name="connsiteX27" fmla="*/ 120992 w 250599"/>
                <a:gd name="connsiteY27" fmla="*/ 99843 h 203329"/>
                <a:gd name="connsiteX28" fmla="*/ 124483 w 250599"/>
                <a:gd name="connsiteY28" fmla="*/ 101271 h 203329"/>
                <a:gd name="connsiteX29" fmla="*/ 163020 w 250599"/>
                <a:gd name="connsiteY29" fmla="*/ 118515 h 203329"/>
                <a:gd name="connsiteX30" fmla="*/ 147677 w 250599"/>
                <a:gd name="connsiteY30" fmla="*/ 123509 h 203329"/>
                <a:gd name="connsiteX31" fmla="*/ 119252 w 250599"/>
                <a:gd name="connsiteY31" fmla="*/ 139821 h 203329"/>
                <a:gd name="connsiteX32" fmla="*/ 98418 w 250599"/>
                <a:gd name="connsiteY32" fmla="*/ 158258 h 203329"/>
                <a:gd name="connsiteX33" fmla="*/ 120470 w 250599"/>
                <a:gd name="connsiteY33" fmla="*/ 142430 h 203329"/>
                <a:gd name="connsiteX34" fmla="*/ 149193 w 250599"/>
                <a:gd name="connsiteY34" fmla="*/ 128839 h 203329"/>
                <a:gd name="connsiteX35" fmla="*/ 177767 w 250599"/>
                <a:gd name="connsiteY35" fmla="*/ 123696 h 203329"/>
                <a:gd name="connsiteX36" fmla="*/ 194179 w 250599"/>
                <a:gd name="connsiteY36" fmla="*/ 128665 h 203329"/>
                <a:gd name="connsiteX37" fmla="*/ 208291 w 250599"/>
                <a:gd name="connsiteY37" fmla="*/ 132280 h 203329"/>
                <a:gd name="connsiteX38" fmla="*/ 108531 w 250599"/>
                <a:gd name="connsiteY38" fmla="*/ 189229 h 203329"/>
                <a:gd name="connsiteX39" fmla="*/ -3517 w 250599"/>
                <a:gd name="connsiteY39" fmla="*/ -1720 h 203329"/>
                <a:gd name="connsiteX40" fmla="*/ 210205 w 250599"/>
                <a:gd name="connsiteY40" fmla="*/ 5933 h 2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0599" h="203329">
                  <a:moveTo>
                    <a:pt x="210205" y="5933"/>
                  </a:moveTo>
                  <a:cubicBezTo>
                    <a:pt x="262247" y="37700"/>
                    <a:pt x="252979" y="96414"/>
                    <a:pt x="220765" y="119559"/>
                  </a:cubicBezTo>
                  <a:cubicBezTo>
                    <a:pt x="213348" y="118403"/>
                    <a:pt x="206055" y="117111"/>
                    <a:pt x="199011" y="115620"/>
                  </a:cubicBezTo>
                  <a:cubicBezTo>
                    <a:pt x="194725" y="114689"/>
                    <a:pt x="190613" y="113707"/>
                    <a:pt x="186476" y="112701"/>
                  </a:cubicBezTo>
                  <a:cubicBezTo>
                    <a:pt x="177357" y="105371"/>
                    <a:pt x="170536" y="96252"/>
                    <a:pt x="165965" y="87158"/>
                  </a:cubicBezTo>
                  <a:cubicBezTo>
                    <a:pt x="159331" y="73964"/>
                    <a:pt x="156088" y="61243"/>
                    <a:pt x="153703" y="50882"/>
                  </a:cubicBezTo>
                  <a:cubicBezTo>
                    <a:pt x="149305" y="30047"/>
                    <a:pt x="147839" y="18121"/>
                    <a:pt x="147677" y="18146"/>
                  </a:cubicBezTo>
                  <a:cubicBezTo>
                    <a:pt x="147839" y="18146"/>
                    <a:pt x="148062" y="29762"/>
                    <a:pt x="150820" y="50931"/>
                  </a:cubicBezTo>
                  <a:cubicBezTo>
                    <a:pt x="152411" y="61454"/>
                    <a:pt x="154672" y="74523"/>
                    <a:pt x="160734" y="88960"/>
                  </a:cubicBezTo>
                  <a:cubicBezTo>
                    <a:pt x="163480" y="95569"/>
                    <a:pt x="167517" y="102464"/>
                    <a:pt x="172673" y="109011"/>
                  </a:cubicBezTo>
                  <a:cubicBezTo>
                    <a:pt x="153268" y="103408"/>
                    <a:pt x="135850" y="96625"/>
                    <a:pt x="120619" y="89369"/>
                  </a:cubicBezTo>
                  <a:cubicBezTo>
                    <a:pt x="114357" y="83729"/>
                    <a:pt x="109152" y="77145"/>
                    <a:pt x="104965" y="71293"/>
                  </a:cubicBezTo>
                  <a:cubicBezTo>
                    <a:pt x="99139" y="62932"/>
                    <a:pt x="95101" y="54981"/>
                    <a:pt x="92678" y="48186"/>
                  </a:cubicBezTo>
                  <a:cubicBezTo>
                    <a:pt x="87697" y="34445"/>
                    <a:pt x="90206" y="25836"/>
                    <a:pt x="90032" y="25948"/>
                  </a:cubicBezTo>
                  <a:cubicBezTo>
                    <a:pt x="90268" y="25811"/>
                    <a:pt x="86392" y="33837"/>
                    <a:pt x="89871" y="48658"/>
                  </a:cubicBezTo>
                  <a:cubicBezTo>
                    <a:pt x="91511" y="55926"/>
                    <a:pt x="94778" y="64560"/>
                    <a:pt x="100070" y="73915"/>
                  </a:cubicBezTo>
                  <a:cubicBezTo>
                    <a:pt x="101474" y="76213"/>
                    <a:pt x="102903" y="78598"/>
                    <a:pt x="104530" y="81046"/>
                  </a:cubicBezTo>
                  <a:cubicBezTo>
                    <a:pt x="103673" y="80586"/>
                    <a:pt x="102742" y="80126"/>
                    <a:pt x="101921" y="79679"/>
                  </a:cubicBezTo>
                  <a:cubicBezTo>
                    <a:pt x="76938" y="65479"/>
                    <a:pt x="59533" y="51006"/>
                    <a:pt x="48327" y="40669"/>
                  </a:cubicBezTo>
                  <a:cubicBezTo>
                    <a:pt x="37071" y="30296"/>
                    <a:pt x="31791" y="24084"/>
                    <a:pt x="31754" y="24183"/>
                  </a:cubicBezTo>
                  <a:cubicBezTo>
                    <a:pt x="31791" y="24084"/>
                    <a:pt x="36301" y="30557"/>
                    <a:pt x="46513" y="41725"/>
                  </a:cubicBezTo>
                  <a:cubicBezTo>
                    <a:pt x="56688" y="52820"/>
                    <a:pt x="72763" y="68697"/>
                    <a:pt x="97002" y="84959"/>
                  </a:cubicBezTo>
                  <a:cubicBezTo>
                    <a:pt x="100195" y="87121"/>
                    <a:pt x="103561" y="89283"/>
                    <a:pt x="107040" y="91394"/>
                  </a:cubicBezTo>
                  <a:cubicBezTo>
                    <a:pt x="104468" y="91581"/>
                    <a:pt x="102058" y="91929"/>
                    <a:pt x="99722" y="92401"/>
                  </a:cubicBezTo>
                  <a:cubicBezTo>
                    <a:pt x="90355" y="94314"/>
                    <a:pt x="83087" y="97904"/>
                    <a:pt x="77410" y="101097"/>
                  </a:cubicBezTo>
                  <a:cubicBezTo>
                    <a:pt x="66191" y="107707"/>
                    <a:pt x="60700" y="112241"/>
                    <a:pt x="60613" y="112129"/>
                  </a:cubicBezTo>
                  <a:cubicBezTo>
                    <a:pt x="60675" y="112266"/>
                    <a:pt x="66788" y="108787"/>
                    <a:pt x="78379" y="103793"/>
                  </a:cubicBezTo>
                  <a:cubicBezTo>
                    <a:pt x="88206" y="99718"/>
                    <a:pt x="103897" y="94749"/>
                    <a:pt x="120992" y="99843"/>
                  </a:cubicBezTo>
                  <a:cubicBezTo>
                    <a:pt x="121973" y="100638"/>
                    <a:pt x="124483" y="101271"/>
                    <a:pt x="124483" y="101271"/>
                  </a:cubicBezTo>
                  <a:cubicBezTo>
                    <a:pt x="136111" y="107359"/>
                    <a:pt x="148944" y="113247"/>
                    <a:pt x="163020" y="118515"/>
                  </a:cubicBezTo>
                  <a:cubicBezTo>
                    <a:pt x="157529" y="119894"/>
                    <a:pt x="152299" y="121584"/>
                    <a:pt x="147677" y="123509"/>
                  </a:cubicBezTo>
                  <a:cubicBezTo>
                    <a:pt x="135813" y="128553"/>
                    <a:pt x="126508" y="134566"/>
                    <a:pt x="119252" y="139821"/>
                  </a:cubicBezTo>
                  <a:cubicBezTo>
                    <a:pt x="104791" y="150543"/>
                    <a:pt x="98505" y="158382"/>
                    <a:pt x="98418" y="158258"/>
                  </a:cubicBezTo>
                  <a:cubicBezTo>
                    <a:pt x="98492" y="158394"/>
                    <a:pt x="105524" y="151599"/>
                    <a:pt x="120470" y="142430"/>
                  </a:cubicBezTo>
                  <a:cubicBezTo>
                    <a:pt x="127986" y="137933"/>
                    <a:pt x="137502" y="132839"/>
                    <a:pt x="149193" y="128839"/>
                  </a:cubicBezTo>
                  <a:cubicBezTo>
                    <a:pt x="157579" y="126031"/>
                    <a:pt x="167393" y="123745"/>
                    <a:pt x="177767" y="123696"/>
                  </a:cubicBezTo>
                  <a:cubicBezTo>
                    <a:pt x="183059" y="125422"/>
                    <a:pt x="188525" y="127087"/>
                    <a:pt x="194179" y="128665"/>
                  </a:cubicBezTo>
                  <a:cubicBezTo>
                    <a:pt x="198775" y="129957"/>
                    <a:pt x="203483" y="131150"/>
                    <a:pt x="208291" y="132280"/>
                  </a:cubicBezTo>
                  <a:cubicBezTo>
                    <a:pt x="217087" y="179912"/>
                    <a:pt x="165194" y="223792"/>
                    <a:pt x="108531" y="189229"/>
                  </a:cubicBezTo>
                  <a:cubicBezTo>
                    <a:pt x="49681" y="153363"/>
                    <a:pt x="44898" y="77157"/>
                    <a:pt x="-3517" y="-1720"/>
                  </a:cubicBezTo>
                  <a:cubicBezTo>
                    <a:pt x="74975" y="29339"/>
                    <a:pt x="171704" y="-17510"/>
                    <a:pt x="210205" y="5933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AE6F0446-2F84-CA5C-9372-C0E56C861A33}"/>
                </a:ext>
              </a:extLst>
            </p:cNvPr>
            <p:cNvSpPr/>
            <p:nvPr/>
          </p:nvSpPr>
          <p:spPr>
            <a:xfrm flipV="1">
              <a:off x="8937016" y="3662015"/>
              <a:ext cx="114654" cy="77745"/>
            </a:xfrm>
            <a:custGeom>
              <a:avLst/>
              <a:gdLst>
                <a:gd name="connsiteX0" fmla="*/ 77598 w 114654"/>
                <a:gd name="connsiteY0" fmla="*/ 32138 h 77745"/>
                <a:gd name="connsiteX1" fmla="*/ 88841 w 114654"/>
                <a:gd name="connsiteY1" fmla="*/ 39655 h 77745"/>
                <a:gd name="connsiteX2" fmla="*/ 94494 w 114654"/>
                <a:gd name="connsiteY2" fmla="*/ 39617 h 77745"/>
                <a:gd name="connsiteX3" fmla="*/ 104197 w 114654"/>
                <a:gd name="connsiteY3" fmla="*/ 39182 h 77745"/>
                <a:gd name="connsiteX4" fmla="*/ 88767 w 114654"/>
                <a:gd name="connsiteY4" fmla="*/ -1182 h 77745"/>
                <a:gd name="connsiteX5" fmla="*/ -3565 w 114654"/>
                <a:gd name="connsiteY5" fmla="*/ 14522 h 77745"/>
                <a:gd name="connsiteX6" fmla="*/ 62777 w 114654"/>
                <a:gd name="connsiteY6" fmla="*/ 74204 h 77745"/>
                <a:gd name="connsiteX7" fmla="*/ 100047 w 114654"/>
                <a:gd name="connsiteY7" fmla="*/ 44872 h 77745"/>
                <a:gd name="connsiteX8" fmla="*/ 93687 w 114654"/>
                <a:gd name="connsiteY8" fmla="*/ 44773 h 77745"/>
                <a:gd name="connsiteX9" fmla="*/ 86170 w 114654"/>
                <a:gd name="connsiteY9" fmla="*/ 44388 h 77745"/>
                <a:gd name="connsiteX10" fmla="*/ 74418 w 114654"/>
                <a:gd name="connsiteY10" fmla="*/ 48736 h 77745"/>
                <a:gd name="connsiteX11" fmla="*/ 63386 w 114654"/>
                <a:gd name="connsiteY11" fmla="*/ 56165 h 77745"/>
                <a:gd name="connsiteX12" fmla="*/ 55460 w 114654"/>
                <a:gd name="connsiteY12" fmla="*/ 63818 h 77745"/>
                <a:gd name="connsiteX13" fmla="*/ 62628 w 114654"/>
                <a:gd name="connsiteY13" fmla="*/ 55333 h 77745"/>
                <a:gd name="connsiteX14" fmla="*/ 73250 w 114654"/>
                <a:gd name="connsiteY14" fmla="*/ 46935 h 77745"/>
                <a:gd name="connsiteX15" fmla="*/ 79350 w 114654"/>
                <a:gd name="connsiteY15" fmla="*/ 43779 h 77745"/>
                <a:gd name="connsiteX16" fmla="*/ 61149 w 114654"/>
                <a:gd name="connsiteY16" fmla="*/ 40860 h 77745"/>
                <a:gd name="connsiteX17" fmla="*/ 59522 w 114654"/>
                <a:gd name="connsiteY17" fmla="*/ 40648 h 77745"/>
                <a:gd name="connsiteX18" fmla="*/ 41657 w 114654"/>
                <a:gd name="connsiteY18" fmla="*/ 45754 h 77745"/>
                <a:gd name="connsiteX19" fmla="*/ 34849 w 114654"/>
                <a:gd name="connsiteY19" fmla="*/ 50326 h 77745"/>
                <a:gd name="connsiteX20" fmla="*/ 40974 w 114654"/>
                <a:gd name="connsiteY20" fmla="*/ 44885 h 77745"/>
                <a:gd name="connsiteX21" fmla="*/ 49682 w 114654"/>
                <a:gd name="connsiteY21" fmla="*/ 39779 h 77745"/>
                <a:gd name="connsiteX22" fmla="*/ 52751 w 114654"/>
                <a:gd name="connsiteY22" fmla="*/ 38773 h 77745"/>
                <a:gd name="connsiteX23" fmla="*/ 47819 w 114654"/>
                <a:gd name="connsiteY23" fmla="*/ 37319 h 77745"/>
                <a:gd name="connsiteX24" fmla="*/ 22053 w 114654"/>
                <a:gd name="connsiteY24" fmla="*/ 25964 h 77745"/>
                <a:gd name="connsiteX25" fmla="*/ 14040 w 114654"/>
                <a:gd name="connsiteY25" fmla="*/ 20870 h 77745"/>
                <a:gd name="connsiteX26" fmla="*/ 22711 w 114654"/>
                <a:gd name="connsiteY26" fmla="*/ 25442 h 77745"/>
                <a:gd name="connsiteX27" fmla="*/ 49421 w 114654"/>
                <a:gd name="connsiteY27" fmla="*/ 34958 h 77745"/>
                <a:gd name="connsiteX28" fmla="*/ 50676 w 114654"/>
                <a:gd name="connsiteY28" fmla="*/ 35232 h 77745"/>
                <a:gd name="connsiteX29" fmla="*/ 48067 w 114654"/>
                <a:gd name="connsiteY29" fmla="*/ 33033 h 77745"/>
                <a:gd name="connsiteX30" fmla="*/ 41296 w 114654"/>
                <a:gd name="connsiteY30" fmla="*/ 24746 h 77745"/>
                <a:gd name="connsiteX31" fmla="*/ 39185 w 114654"/>
                <a:gd name="connsiteY31" fmla="*/ 16472 h 77745"/>
                <a:gd name="connsiteX32" fmla="*/ 42440 w 114654"/>
                <a:gd name="connsiteY32" fmla="*/ 24324 h 77745"/>
                <a:gd name="connsiteX33" fmla="*/ 49931 w 114654"/>
                <a:gd name="connsiteY33" fmla="*/ 31654 h 77745"/>
                <a:gd name="connsiteX34" fmla="*/ 58391 w 114654"/>
                <a:gd name="connsiteY34" fmla="*/ 36872 h 77745"/>
                <a:gd name="connsiteX35" fmla="*/ 82555 w 114654"/>
                <a:gd name="connsiteY35" fmla="*/ 39493 h 77745"/>
                <a:gd name="connsiteX36" fmla="*/ 75536 w 114654"/>
                <a:gd name="connsiteY36" fmla="*/ 33244 h 77745"/>
                <a:gd name="connsiteX37" fmla="*/ 67622 w 114654"/>
                <a:gd name="connsiteY37" fmla="*/ 20299 h 77745"/>
                <a:gd name="connsiteX38" fmla="*/ 63137 w 114654"/>
                <a:gd name="connsiteY38" fmla="*/ 8646 h 77745"/>
                <a:gd name="connsiteX39" fmla="*/ 68852 w 114654"/>
                <a:gd name="connsiteY39" fmla="*/ 20013 h 77745"/>
                <a:gd name="connsiteX40" fmla="*/ 77598 w 114654"/>
                <a:gd name="connsiteY40" fmla="*/ 32138 h 7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654" h="77745">
                  <a:moveTo>
                    <a:pt x="77598" y="32138"/>
                  </a:moveTo>
                  <a:cubicBezTo>
                    <a:pt x="80406" y="35058"/>
                    <a:pt x="84220" y="37766"/>
                    <a:pt x="88841" y="39655"/>
                  </a:cubicBezTo>
                  <a:cubicBezTo>
                    <a:pt x="90693" y="39667"/>
                    <a:pt x="92568" y="39667"/>
                    <a:pt x="94494" y="39617"/>
                  </a:cubicBezTo>
                  <a:cubicBezTo>
                    <a:pt x="97650" y="39555"/>
                    <a:pt x="100917" y="39394"/>
                    <a:pt x="104197" y="39182"/>
                  </a:cubicBezTo>
                  <a:cubicBezTo>
                    <a:pt x="115775" y="27989"/>
                    <a:pt x="114123" y="5850"/>
                    <a:pt x="88767" y="-1182"/>
                  </a:cubicBezTo>
                  <a:cubicBezTo>
                    <a:pt x="70008" y="-6375"/>
                    <a:pt x="33048" y="19007"/>
                    <a:pt x="-3565" y="14522"/>
                  </a:cubicBezTo>
                  <a:cubicBezTo>
                    <a:pt x="24749" y="38996"/>
                    <a:pt x="34116" y="66266"/>
                    <a:pt x="62777" y="74204"/>
                  </a:cubicBezTo>
                  <a:cubicBezTo>
                    <a:pt x="90369" y="81857"/>
                    <a:pt x="108396" y="61421"/>
                    <a:pt x="100047" y="44872"/>
                  </a:cubicBezTo>
                  <a:cubicBezTo>
                    <a:pt x="97886" y="44885"/>
                    <a:pt x="95774" y="44847"/>
                    <a:pt x="93687" y="44773"/>
                  </a:cubicBezTo>
                  <a:cubicBezTo>
                    <a:pt x="91090" y="44698"/>
                    <a:pt x="88580" y="44574"/>
                    <a:pt x="86170" y="44388"/>
                  </a:cubicBezTo>
                  <a:cubicBezTo>
                    <a:pt x="81722" y="45307"/>
                    <a:pt x="77747" y="46997"/>
                    <a:pt x="74418" y="48736"/>
                  </a:cubicBezTo>
                  <a:cubicBezTo>
                    <a:pt x="69772" y="51208"/>
                    <a:pt x="66193" y="53867"/>
                    <a:pt x="63386" y="56165"/>
                  </a:cubicBezTo>
                  <a:cubicBezTo>
                    <a:pt x="57845" y="60774"/>
                    <a:pt x="55497" y="63855"/>
                    <a:pt x="55460" y="63818"/>
                  </a:cubicBezTo>
                  <a:cubicBezTo>
                    <a:pt x="55509" y="63843"/>
                    <a:pt x="57460" y="60464"/>
                    <a:pt x="62628" y="55333"/>
                  </a:cubicBezTo>
                  <a:cubicBezTo>
                    <a:pt x="65212" y="52786"/>
                    <a:pt x="68628" y="49780"/>
                    <a:pt x="73250" y="46935"/>
                  </a:cubicBezTo>
                  <a:cubicBezTo>
                    <a:pt x="75039" y="45829"/>
                    <a:pt x="77113" y="44773"/>
                    <a:pt x="79350" y="43779"/>
                  </a:cubicBezTo>
                  <a:cubicBezTo>
                    <a:pt x="72815" y="43096"/>
                    <a:pt x="66728" y="42077"/>
                    <a:pt x="61149" y="40860"/>
                  </a:cubicBezTo>
                  <a:cubicBezTo>
                    <a:pt x="61149" y="40860"/>
                    <a:pt x="60056" y="40847"/>
                    <a:pt x="59522" y="40648"/>
                  </a:cubicBezTo>
                  <a:cubicBezTo>
                    <a:pt x="51733" y="40276"/>
                    <a:pt x="45483" y="43431"/>
                    <a:pt x="41657" y="45754"/>
                  </a:cubicBezTo>
                  <a:cubicBezTo>
                    <a:pt x="37160" y="48587"/>
                    <a:pt x="34861" y="50376"/>
                    <a:pt x="34849" y="50326"/>
                  </a:cubicBezTo>
                  <a:cubicBezTo>
                    <a:pt x="34861" y="50376"/>
                    <a:pt x="36824" y="48239"/>
                    <a:pt x="40974" y="44885"/>
                  </a:cubicBezTo>
                  <a:cubicBezTo>
                    <a:pt x="43111" y="43220"/>
                    <a:pt x="45881" y="41294"/>
                    <a:pt x="49682" y="39779"/>
                  </a:cubicBezTo>
                  <a:cubicBezTo>
                    <a:pt x="50652" y="39406"/>
                    <a:pt x="51658" y="39083"/>
                    <a:pt x="52751" y="38773"/>
                  </a:cubicBezTo>
                  <a:cubicBezTo>
                    <a:pt x="51024" y="38300"/>
                    <a:pt x="49409" y="37816"/>
                    <a:pt x="47819" y="37319"/>
                  </a:cubicBezTo>
                  <a:cubicBezTo>
                    <a:pt x="35893" y="33505"/>
                    <a:pt x="27444" y="29119"/>
                    <a:pt x="22053" y="25964"/>
                  </a:cubicBezTo>
                  <a:cubicBezTo>
                    <a:pt x="16574" y="22783"/>
                    <a:pt x="14052" y="20845"/>
                    <a:pt x="14040" y="20870"/>
                  </a:cubicBezTo>
                  <a:cubicBezTo>
                    <a:pt x="14040" y="20845"/>
                    <a:pt x="16872" y="22634"/>
                    <a:pt x="22711" y="25442"/>
                  </a:cubicBezTo>
                  <a:cubicBezTo>
                    <a:pt x="28500" y="28200"/>
                    <a:pt x="37358" y="31977"/>
                    <a:pt x="49421" y="34958"/>
                  </a:cubicBezTo>
                  <a:cubicBezTo>
                    <a:pt x="49831" y="35058"/>
                    <a:pt x="50242" y="35145"/>
                    <a:pt x="50676" y="35232"/>
                  </a:cubicBezTo>
                  <a:cubicBezTo>
                    <a:pt x="49732" y="34499"/>
                    <a:pt x="48912" y="33753"/>
                    <a:pt x="48067" y="33033"/>
                  </a:cubicBezTo>
                  <a:cubicBezTo>
                    <a:pt x="44912" y="30089"/>
                    <a:pt x="42688" y="27244"/>
                    <a:pt x="41296" y="24746"/>
                  </a:cubicBezTo>
                  <a:cubicBezTo>
                    <a:pt x="38377" y="19653"/>
                    <a:pt x="39296" y="16398"/>
                    <a:pt x="39185" y="16472"/>
                  </a:cubicBezTo>
                  <a:cubicBezTo>
                    <a:pt x="39247" y="16423"/>
                    <a:pt x="38999" y="19752"/>
                    <a:pt x="42440" y="24324"/>
                  </a:cubicBezTo>
                  <a:cubicBezTo>
                    <a:pt x="44154" y="26585"/>
                    <a:pt x="46626" y="29119"/>
                    <a:pt x="49931" y="31654"/>
                  </a:cubicBezTo>
                  <a:cubicBezTo>
                    <a:pt x="52291" y="33430"/>
                    <a:pt x="55149" y="35356"/>
                    <a:pt x="58391" y="36872"/>
                  </a:cubicBezTo>
                  <a:cubicBezTo>
                    <a:pt x="65597" y="38176"/>
                    <a:pt x="73722" y="39145"/>
                    <a:pt x="82555" y="39493"/>
                  </a:cubicBezTo>
                  <a:cubicBezTo>
                    <a:pt x="79722" y="37567"/>
                    <a:pt x="77349" y="35406"/>
                    <a:pt x="75536" y="33244"/>
                  </a:cubicBezTo>
                  <a:cubicBezTo>
                    <a:pt x="71560" y="28523"/>
                    <a:pt x="69324" y="23976"/>
                    <a:pt x="67622" y="20299"/>
                  </a:cubicBezTo>
                  <a:cubicBezTo>
                    <a:pt x="64429" y="12832"/>
                    <a:pt x="63212" y="8646"/>
                    <a:pt x="63137" y="8646"/>
                  </a:cubicBezTo>
                  <a:cubicBezTo>
                    <a:pt x="63199" y="8633"/>
                    <a:pt x="64976" y="12845"/>
                    <a:pt x="68852" y="20013"/>
                  </a:cubicBezTo>
                  <a:cubicBezTo>
                    <a:pt x="70865" y="23578"/>
                    <a:pt x="73499" y="27914"/>
                    <a:pt x="77598" y="32138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="" xmlns:a16="http://schemas.microsoft.com/office/drawing/2014/main" id="{686B72E2-E645-A789-6F5C-27E438C9E328}"/>
                </a:ext>
              </a:extLst>
            </p:cNvPr>
            <p:cNvSpPr/>
            <p:nvPr/>
          </p:nvSpPr>
          <p:spPr>
            <a:xfrm flipV="1">
              <a:off x="9194520" y="2659679"/>
              <a:ext cx="294847" cy="369270"/>
            </a:xfrm>
            <a:custGeom>
              <a:avLst/>
              <a:gdLst>
                <a:gd name="connsiteX0" fmla="*/ 125183 w 294847"/>
                <a:gd name="connsiteY0" fmla="*/ 19789 h 369270"/>
                <a:gd name="connsiteX1" fmla="*/ 122351 w 294847"/>
                <a:gd name="connsiteY1" fmla="*/ 40027 h 369270"/>
                <a:gd name="connsiteX2" fmla="*/ 120065 w 294847"/>
                <a:gd name="connsiteY2" fmla="*/ 64029 h 369270"/>
                <a:gd name="connsiteX3" fmla="*/ 98100 w 294847"/>
                <a:gd name="connsiteY3" fmla="*/ 98380 h 369270"/>
                <a:gd name="connsiteX4" fmla="*/ 65116 w 294847"/>
                <a:gd name="connsiteY4" fmla="*/ 128470 h 369270"/>
                <a:gd name="connsiteX5" fmla="*/ 32740 w 294847"/>
                <a:gd name="connsiteY5" fmla="*/ 148708 h 369270"/>
                <a:gd name="connsiteX6" fmla="*/ 67824 w 294847"/>
                <a:gd name="connsiteY6" fmla="*/ 131439 h 369270"/>
                <a:gd name="connsiteX7" fmla="*/ 104213 w 294847"/>
                <a:gd name="connsiteY7" fmla="*/ 103213 h 369270"/>
                <a:gd name="connsiteX8" fmla="*/ 118910 w 294847"/>
                <a:gd name="connsiteY8" fmla="*/ 85932 h 369270"/>
                <a:gd name="connsiteX9" fmla="*/ 120748 w 294847"/>
                <a:gd name="connsiteY9" fmla="*/ 145205 h 369270"/>
                <a:gd name="connsiteX10" fmla="*/ 120748 w 294847"/>
                <a:gd name="connsiteY10" fmla="*/ 150534 h 369270"/>
                <a:gd name="connsiteX11" fmla="*/ 92882 w 294847"/>
                <a:gd name="connsiteY11" fmla="*/ 203806 h 369270"/>
                <a:gd name="connsiteX12" fmla="*/ 72545 w 294847"/>
                <a:gd name="connsiteY12" fmla="*/ 222466 h 369270"/>
                <a:gd name="connsiteX13" fmla="*/ 95852 w 294847"/>
                <a:gd name="connsiteY13" fmla="*/ 206489 h 369270"/>
                <a:gd name="connsiteX14" fmla="*/ 119071 w 294847"/>
                <a:gd name="connsiteY14" fmla="*/ 182164 h 369270"/>
                <a:gd name="connsiteX15" fmla="*/ 124276 w 294847"/>
                <a:gd name="connsiteY15" fmla="*/ 173170 h 369270"/>
                <a:gd name="connsiteX16" fmla="*/ 127283 w 294847"/>
                <a:gd name="connsiteY16" fmla="*/ 189656 h 369270"/>
                <a:gd name="connsiteX17" fmla="*/ 156553 w 294847"/>
                <a:gd name="connsiteY17" fmla="*/ 278384 h 369270"/>
                <a:gd name="connsiteX18" fmla="*/ 171461 w 294847"/>
                <a:gd name="connsiteY18" fmla="*/ 306933 h 369270"/>
                <a:gd name="connsiteX19" fmla="*/ 158876 w 294847"/>
                <a:gd name="connsiteY19" fmla="*/ 276571 h 369270"/>
                <a:gd name="connsiteX20" fmla="*/ 136811 w 294847"/>
                <a:gd name="connsiteY20" fmla="*/ 186090 h 369270"/>
                <a:gd name="connsiteX21" fmla="*/ 136389 w 294847"/>
                <a:gd name="connsiteY21" fmla="*/ 181978 h 369270"/>
                <a:gd name="connsiteX22" fmla="*/ 143309 w 294847"/>
                <a:gd name="connsiteY22" fmla="*/ 191581 h 369270"/>
                <a:gd name="connsiteX23" fmla="*/ 170703 w 294847"/>
                <a:gd name="connsiteY23" fmla="*/ 218317 h 369270"/>
                <a:gd name="connsiteX24" fmla="*/ 200283 w 294847"/>
                <a:gd name="connsiteY24" fmla="*/ 230206 h 369270"/>
                <a:gd name="connsiteX25" fmla="*/ 172790 w 294847"/>
                <a:gd name="connsiteY25" fmla="*/ 214888 h 369270"/>
                <a:gd name="connsiteX26" fmla="*/ 149322 w 294847"/>
                <a:gd name="connsiteY26" fmla="*/ 186612 h 369270"/>
                <a:gd name="connsiteX27" fmla="*/ 134178 w 294847"/>
                <a:gd name="connsiteY27" fmla="*/ 156622 h 369270"/>
                <a:gd name="connsiteX28" fmla="*/ 136401 w 294847"/>
                <a:gd name="connsiteY28" fmla="*/ 78441 h 369270"/>
                <a:gd name="connsiteX29" fmla="*/ 156118 w 294847"/>
                <a:gd name="connsiteY29" fmla="*/ 104667 h 369270"/>
                <a:gd name="connsiteX30" fmla="*/ 200283 w 294847"/>
                <a:gd name="connsiteY30" fmla="*/ 137874 h 369270"/>
                <a:gd name="connsiteX31" fmla="*/ 241194 w 294847"/>
                <a:gd name="connsiteY31" fmla="*/ 159429 h 369270"/>
                <a:gd name="connsiteX32" fmla="*/ 201861 w 294847"/>
                <a:gd name="connsiteY32" fmla="*/ 134123 h 369270"/>
                <a:gd name="connsiteX33" fmla="*/ 161273 w 294847"/>
                <a:gd name="connsiteY33" fmla="*/ 98815 h 369270"/>
                <a:gd name="connsiteX34" fmla="*/ 138998 w 294847"/>
                <a:gd name="connsiteY34" fmla="*/ 58538 h 369270"/>
                <a:gd name="connsiteX35" fmla="*/ 141893 w 294847"/>
                <a:gd name="connsiteY35" fmla="*/ 40686 h 369270"/>
                <a:gd name="connsiteX36" fmla="*/ 148378 w 294847"/>
                <a:gd name="connsiteY36" fmla="*/ 10285 h 369270"/>
                <a:gd name="connsiteX37" fmla="*/ 290416 w 294847"/>
                <a:gd name="connsiteY37" fmla="*/ 84677 h 369270"/>
                <a:gd name="connsiteX38" fmla="*/ 186319 w 294847"/>
                <a:gd name="connsiteY38" fmla="*/ 366603 h 369270"/>
                <a:gd name="connsiteX39" fmla="*/ -2121 w 294847"/>
                <a:gd name="connsiteY39" fmla="*/ 119003 h 369270"/>
                <a:gd name="connsiteX40" fmla="*/ 125183 w 294847"/>
                <a:gd name="connsiteY40" fmla="*/ 19789 h 36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4847" h="369270">
                  <a:moveTo>
                    <a:pt x="125183" y="19789"/>
                  </a:moveTo>
                  <a:cubicBezTo>
                    <a:pt x="124102" y="26598"/>
                    <a:pt x="123146" y="33368"/>
                    <a:pt x="122351" y="40027"/>
                  </a:cubicBezTo>
                  <a:cubicBezTo>
                    <a:pt x="121357" y="48189"/>
                    <a:pt x="120624" y="56178"/>
                    <a:pt x="120065" y="64029"/>
                  </a:cubicBezTo>
                  <a:cubicBezTo>
                    <a:pt x="114474" y="77472"/>
                    <a:pt x="106250" y="88988"/>
                    <a:pt x="98100" y="98380"/>
                  </a:cubicBezTo>
                  <a:cubicBezTo>
                    <a:pt x="86670" y="111475"/>
                    <a:pt x="74955" y="121128"/>
                    <a:pt x="65116" y="128470"/>
                  </a:cubicBezTo>
                  <a:cubicBezTo>
                    <a:pt x="45213" y="143043"/>
                    <a:pt x="32628" y="148559"/>
                    <a:pt x="32740" y="148708"/>
                  </a:cubicBezTo>
                  <a:cubicBezTo>
                    <a:pt x="32640" y="148534"/>
                    <a:pt x="46207" y="144521"/>
                    <a:pt x="67824" y="131439"/>
                  </a:cubicBezTo>
                  <a:cubicBezTo>
                    <a:pt x="78545" y="124855"/>
                    <a:pt x="91341" y="115972"/>
                    <a:pt x="104213" y="103213"/>
                  </a:cubicBezTo>
                  <a:cubicBezTo>
                    <a:pt x="109182" y="98231"/>
                    <a:pt x="114163" y="92343"/>
                    <a:pt x="118910" y="85932"/>
                  </a:cubicBezTo>
                  <a:cubicBezTo>
                    <a:pt x="118239" y="107040"/>
                    <a:pt x="119033" y="126855"/>
                    <a:pt x="120748" y="145205"/>
                  </a:cubicBezTo>
                  <a:cubicBezTo>
                    <a:pt x="120748" y="145205"/>
                    <a:pt x="120214" y="148832"/>
                    <a:pt x="120748" y="150534"/>
                  </a:cubicBezTo>
                  <a:cubicBezTo>
                    <a:pt x="118251" y="175480"/>
                    <a:pt x="103429" y="193234"/>
                    <a:pt x="92882" y="203806"/>
                  </a:cubicBezTo>
                  <a:cubicBezTo>
                    <a:pt x="80210" y="216205"/>
                    <a:pt x="72408" y="222329"/>
                    <a:pt x="72545" y="222466"/>
                  </a:cubicBezTo>
                  <a:cubicBezTo>
                    <a:pt x="72458" y="222292"/>
                    <a:pt x="81304" y="217546"/>
                    <a:pt x="95852" y="206489"/>
                  </a:cubicBezTo>
                  <a:cubicBezTo>
                    <a:pt x="103032" y="200837"/>
                    <a:pt x="111592" y="193283"/>
                    <a:pt x="119071" y="182164"/>
                  </a:cubicBezTo>
                  <a:cubicBezTo>
                    <a:pt x="120910" y="179394"/>
                    <a:pt x="122662" y="176412"/>
                    <a:pt x="124276" y="173170"/>
                  </a:cubicBezTo>
                  <a:cubicBezTo>
                    <a:pt x="125195" y="178847"/>
                    <a:pt x="126152" y="184351"/>
                    <a:pt x="127283" y="189656"/>
                  </a:cubicBezTo>
                  <a:cubicBezTo>
                    <a:pt x="135507" y="229846"/>
                    <a:pt x="147558" y="259227"/>
                    <a:pt x="156553" y="278384"/>
                  </a:cubicBezTo>
                  <a:cubicBezTo>
                    <a:pt x="165609" y="297591"/>
                    <a:pt x="171610" y="306884"/>
                    <a:pt x="171461" y="306933"/>
                  </a:cubicBezTo>
                  <a:cubicBezTo>
                    <a:pt x="171610" y="306884"/>
                    <a:pt x="166405" y="296759"/>
                    <a:pt x="158876" y="276571"/>
                  </a:cubicBezTo>
                  <a:cubicBezTo>
                    <a:pt x="151434" y="256469"/>
                    <a:pt x="141893" y="226119"/>
                    <a:pt x="136811" y="186090"/>
                  </a:cubicBezTo>
                  <a:cubicBezTo>
                    <a:pt x="136662" y="184773"/>
                    <a:pt x="136538" y="183345"/>
                    <a:pt x="136389" y="181978"/>
                  </a:cubicBezTo>
                  <a:cubicBezTo>
                    <a:pt x="138725" y="185345"/>
                    <a:pt x="141048" y="188525"/>
                    <a:pt x="143309" y="191581"/>
                  </a:cubicBezTo>
                  <a:cubicBezTo>
                    <a:pt x="152627" y="203446"/>
                    <a:pt x="162106" y="212304"/>
                    <a:pt x="170703" y="218317"/>
                  </a:cubicBezTo>
                  <a:cubicBezTo>
                    <a:pt x="188096" y="230728"/>
                    <a:pt x="200581" y="229958"/>
                    <a:pt x="200283" y="230206"/>
                  </a:cubicBezTo>
                  <a:cubicBezTo>
                    <a:pt x="200532" y="230045"/>
                    <a:pt x="187984" y="228715"/>
                    <a:pt x="172790" y="214888"/>
                  </a:cubicBezTo>
                  <a:cubicBezTo>
                    <a:pt x="165249" y="208129"/>
                    <a:pt x="157087" y="198650"/>
                    <a:pt x="149322" y="186612"/>
                  </a:cubicBezTo>
                  <a:cubicBezTo>
                    <a:pt x="143918" y="178027"/>
                    <a:pt x="138153" y="167753"/>
                    <a:pt x="134178" y="156622"/>
                  </a:cubicBezTo>
                  <a:cubicBezTo>
                    <a:pt x="132873" y="132918"/>
                    <a:pt x="133345" y="106679"/>
                    <a:pt x="136401" y="78441"/>
                  </a:cubicBezTo>
                  <a:cubicBezTo>
                    <a:pt x="142166" y="88690"/>
                    <a:pt x="148987" y="97585"/>
                    <a:pt x="156118" y="104667"/>
                  </a:cubicBezTo>
                  <a:cubicBezTo>
                    <a:pt x="171635" y="120258"/>
                    <a:pt x="187437" y="130197"/>
                    <a:pt x="200283" y="137874"/>
                  </a:cubicBezTo>
                  <a:cubicBezTo>
                    <a:pt x="226298" y="152758"/>
                    <a:pt x="241268" y="159218"/>
                    <a:pt x="241194" y="159429"/>
                  </a:cubicBezTo>
                  <a:cubicBezTo>
                    <a:pt x="241318" y="159243"/>
                    <a:pt x="226609" y="150981"/>
                    <a:pt x="201861" y="134123"/>
                  </a:cubicBezTo>
                  <a:cubicBezTo>
                    <a:pt x="189661" y="125501"/>
                    <a:pt x="174852" y="114494"/>
                    <a:pt x="161273" y="98815"/>
                  </a:cubicBezTo>
                  <a:cubicBezTo>
                    <a:pt x="151869" y="88044"/>
                    <a:pt x="143644" y="74304"/>
                    <a:pt x="138998" y="58538"/>
                  </a:cubicBezTo>
                  <a:cubicBezTo>
                    <a:pt x="139880" y="52650"/>
                    <a:pt x="140812" y="46748"/>
                    <a:pt x="141893" y="40686"/>
                  </a:cubicBezTo>
                  <a:cubicBezTo>
                    <a:pt x="143694" y="30772"/>
                    <a:pt x="145943" y="20584"/>
                    <a:pt x="148378" y="10285"/>
                  </a:cubicBezTo>
                  <a:cubicBezTo>
                    <a:pt x="195650" y="-19208"/>
                    <a:pt x="276949" y="61"/>
                    <a:pt x="290416" y="84677"/>
                  </a:cubicBezTo>
                  <a:cubicBezTo>
                    <a:pt x="300379" y="147229"/>
                    <a:pt x="187835" y="247996"/>
                    <a:pt x="186319" y="366603"/>
                  </a:cubicBezTo>
                  <a:cubicBezTo>
                    <a:pt x="109654" y="261563"/>
                    <a:pt x="13111" y="214677"/>
                    <a:pt x="-2121" y="119003"/>
                  </a:cubicBezTo>
                  <a:cubicBezTo>
                    <a:pt x="-16830" y="26921"/>
                    <a:pt x="67936" y="-17109"/>
                    <a:pt x="125183" y="19789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="" xmlns:a16="http://schemas.microsoft.com/office/drawing/2014/main" id="{4F19B029-513F-68AB-4DE0-0B66BFEA5FE1}"/>
                </a:ext>
              </a:extLst>
            </p:cNvPr>
            <p:cNvSpPr/>
            <p:nvPr/>
          </p:nvSpPr>
          <p:spPr>
            <a:xfrm flipV="1">
              <a:off x="9719753" y="3428047"/>
              <a:ext cx="202312" cy="263599"/>
            </a:xfrm>
            <a:custGeom>
              <a:avLst/>
              <a:gdLst>
                <a:gd name="connsiteX0" fmla="*/ 124112 w 202312"/>
                <a:gd name="connsiteY0" fmla="*/ 66089 h 263599"/>
                <a:gd name="connsiteX1" fmla="*/ 99699 w 202312"/>
                <a:gd name="connsiteY1" fmla="*/ 50486 h 263599"/>
                <a:gd name="connsiteX2" fmla="*/ 90780 w 202312"/>
                <a:gd name="connsiteY2" fmla="*/ 35888 h 263599"/>
                <a:gd name="connsiteX3" fmla="*/ 82680 w 202312"/>
                <a:gd name="connsiteY3" fmla="*/ 23825 h 263599"/>
                <a:gd name="connsiteX4" fmla="*/ 193013 w 202312"/>
                <a:gd name="connsiteY4" fmla="*/ 50672 h 263599"/>
                <a:gd name="connsiteX5" fmla="*/ 152897 w 202312"/>
                <a:gd name="connsiteY5" fmla="*/ 261586 h 263599"/>
                <a:gd name="connsiteX6" fmla="*/ -24 w 202312"/>
                <a:gd name="connsiteY6" fmla="*/ 112069 h 263599"/>
                <a:gd name="connsiteX7" fmla="*/ 65262 w 202312"/>
                <a:gd name="connsiteY7" fmla="*/ 24421 h 263599"/>
                <a:gd name="connsiteX8" fmla="*/ 78803 w 202312"/>
                <a:gd name="connsiteY8" fmla="*/ 41864 h 263599"/>
                <a:gd name="connsiteX9" fmla="*/ 86196 w 202312"/>
                <a:gd name="connsiteY9" fmla="*/ 52374 h 263599"/>
                <a:gd name="connsiteX10" fmla="*/ 84891 w 202312"/>
                <a:gd name="connsiteY10" fmla="*/ 84302 h 263599"/>
                <a:gd name="connsiteX11" fmla="*/ 70616 w 202312"/>
                <a:gd name="connsiteY11" fmla="*/ 118318 h 263599"/>
                <a:gd name="connsiteX12" fmla="*/ 54006 w 202312"/>
                <a:gd name="connsiteY12" fmla="*/ 145575 h 263599"/>
                <a:gd name="connsiteX13" fmla="*/ 72791 w 202312"/>
                <a:gd name="connsiteY13" fmla="*/ 120219 h 263599"/>
                <a:gd name="connsiteX14" fmla="*/ 89935 w 202312"/>
                <a:gd name="connsiteY14" fmla="*/ 86576 h 263599"/>
                <a:gd name="connsiteX15" fmla="*/ 94035 w 202312"/>
                <a:gd name="connsiteY15" fmla="*/ 64325 h 263599"/>
                <a:gd name="connsiteX16" fmla="*/ 119801 w 202312"/>
                <a:gd name="connsiteY16" fmla="*/ 113324 h 263599"/>
                <a:gd name="connsiteX17" fmla="*/ 119739 w 202312"/>
                <a:gd name="connsiteY17" fmla="*/ 136692 h 263599"/>
                <a:gd name="connsiteX18" fmla="*/ 113949 w 202312"/>
                <a:gd name="connsiteY18" fmla="*/ 161340 h 263599"/>
                <a:gd name="connsiteX19" fmla="*/ 101588 w 202312"/>
                <a:gd name="connsiteY19" fmla="*/ 178895 h 263599"/>
                <a:gd name="connsiteX20" fmla="*/ 116335 w 202312"/>
                <a:gd name="connsiteY20" fmla="*/ 162918 h 263599"/>
                <a:gd name="connsiteX21" fmla="*/ 125056 w 202312"/>
                <a:gd name="connsiteY21" fmla="*/ 138146 h 263599"/>
                <a:gd name="connsiteX22" fmla="*/ 126348 w 202312"/>
                <a:gd name="connsiteY22" fmla="*/ 130058 h 263599"/>
                <a:gd name="connsiteX23" fmla="*/ 127367 w 202312"/>
                <a:gd name="connsiteY23" fmla="*/ 132803 h 263599"/>
                <a:gd name="connsiteX24" fmla="*/ 141877 w 202312"/>
                <a:gd name="connsiteY24" fmla="*/ 196586 h 263599"/>
                <a:gd name="connsiteX25" fmla="*/ 143492 w 202312"/>
                <a:gd name="connsiteY25" fmla="*/ 219457 h 263599"/>
                <a:gd name="connsiteX26" fmla="*/ 143877 w 202312"/>
                <a:gd name="connsiteY26" fmla="*/ 197046 h 263599"/>
                <a:gd name="connsiteX27" fmla="*/ 134448 w 202312"/>
                <a:gd name="connsiteY27" fmla="*/ 132369 h 263599"/>
                <a:gd name="connsiteX28" fmla="*/ 131156 w 202312"/>
                <a:gd name="connsiteY28" fmla="*/ 121038 h 263599"/>
                <a:gd name="connsiteX29" fmla="*/ 137206 w 202312"/>
                <a:gd name="connsiteY29" fmla="*/ 125275 h 263599"/>
                <a:gd name="connsiteX30" fmla="*/ 159295 w 202312"/>
                <a:gd name="connsiteY30" fmla="*/ 134120 h 263599"/>
                <a:gd name="connsiteX31" fmla="*/ 178800 w 202312"/>
                <a:gd name="connsiteY31" fmla="*/ 137649 h 263599"/>
                <a:gd name="connsiteX32" fmla="*/ 160314 w 202312"/>
                <a:gd name="connsiteY32" fmla="*/ 131574 h 263599"/>
                <a:gd name="connsiteX33" fmla="*/ 126273 w 202312"/>
                <a:gd name="connsiteY33" fmla="*/ 105671 h 263599"/>
                <a:gd name="connsiteX34" fmla="*/ 124646 w 202312"/>
                <a:gd name="connsiteY34" fmla="*/ 102267 h 263599"/>
                <a:gd name="connsiteX35" fmla="*/ 107266 w 202312"/>
                <a:gd name="connsiteY35" fmla="*/ 64089 h 263599"/>
                <a:gd name="connsiteX36" fmla="*/ 121801 w 202312"/>
                <a:gd name="connsiteY36" fmla="*/ 70873 h 263599"/>
                <a:gd name="connsiteX37" fmla="*/ 153295 w 202312"/>
                <a:gd name="connsiteY37" fmla="*/ 78500 h 263599"/>
                <a:gd name="connsiteX38" fmla="*/ 180552 w 202312"/>
                <a:gd name="connsiteY38" fmla="*/ 79457 h 263599"/>
                <a:gd name="connsiteX39" fmla="*/ 154077 w 202312"/>
                <a:gd name="connsiteY39" fmla="*/ 75817 h 263599"/>
                <a:gd name="connsiteX40" fmla="*/ 124112 w 202312"/>
                <a:gd name="connsiteY40" fmla="*/ 66089 h 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2312" h="263599">
                  <a:moveTo>
                    <a:pt x="124112" y="66089"/>
                  </a:moveTo>
                  <a:cubicBezTo>
                    <a:pt x="116087" y="62425"/>
                    <a:pt x="107390" y="57418"/>
                    <a:pt x="99699" y="50486"/>
                  </a:cubicBezTo>
                  <a:cubicBezTo>
                    <a:pt x="96892" y="45665"/>
                    <a:pt x="93947" y="40820"/>
                    <a:pt x="90780" y="35888"/>
                  </a:cubicBezTo>
                  <a:cubicBezTo>
                    <a:pt x="88208" y="31875"/>
                    <a:pt x="85500" y="27850"/>
                    <a:pt x="82680" y="23825"/>
                  </a:cubicBezTo>
                  <a:cubicBezTo>
                    <a:pt x="106843" y="-15868"/>
                    <a:pt x="173408" y="-12017"/>
                    <a:pt x="193013" y="50672"/>
                  </a:cubicBezTo>
                  <a:cubicBezTo>
                    <a:pt x="213374" y="115783"/>
                    <a:pt x="167905" y="173018"/>
                    <a:pt x="152897" y="261586"/>
                  </a:cubicBezTo>
                  <a:cubicBezTo>
                    <a:pt x="114931" y="186659"/>
                    <a:pt x="13319" y="154656"/>
                    <a:pt x="-24" y="112069"/>
                  </a:cubicBezTo>
                  <a:cubicBezTo>
                    <a:pt x="-18038" y="54486"/>
                    <a:pt x="26600" y="19104"/>
                    <a:pt x="65262" y="24421"/>
                  </a:cubicBezTo>
                  <a:cubicBezTo>
                    <a:pt x="70020" y="30260"/>
                    <a:pt x="74567" y="36074"/>
                    <a:pt x="78803" y="41864"/>
                  </a:cubicBezTo>
                  <a:cubicBezTo>
                    <a:pt x="81363" y="45404"/>
                    <a:pt x="83785" y="48895"/>
                    <a:pt x="86196" y="52374"/>
                  </a:cubicBezTo>
                  <a:cubicBezTo>
                    <a:pt x="88196" y="63741"/>
                    <a:pt x="87375" y="74798"/>
                    <a:pt x="84891" y="84302"/>
                  </a:cubicBezTo>
                  <a:cubicBezTo>
                    <a:pt x="81313" y="98154"/>
                    <a:pt x="75498" y="109348"/>
                    <a:pt x="70616" y="118318"/>
                  </a:cubicBezTo>
                  <a:cubicBezTo>
                    <a:pt x="60454" y="136046"/>
                    <a:pt x="53857" y="145488"/>
                    <a:pt x="54006" y="145575"/>
                  </a:cubicBezTo>
                  <a:cubicBezTo>
                    <a:pt x="53882" y="145438"/>
                    <a:pt x="61187" y="137090"/>
                    <a:pt x="72791" y="120219"/>
                  </a:cubicBezTo>
                  <a:cubicBezTo>
                    <a:pt x="78381" y="111684"/>
                    <a:pt x="85127" y="100900"/>
                    <a:pt x="89935" y="86576"/>
                  </a:cubicBezTo>
                  <a:cubicBezTo>
                    <a:pt x="92146" y="80041"/>
                    <a:pt x="93612" y="72425"/>
                    <a:pt x="94035" y="64325"/>
                  </a:cubicBezTo>
                  <a:cubicBezTo>
                    <a:pt x="104719" y="81370"/>
                    <a:pt x="113229" y="97918"/>
                    <a:pt x="119801" y="113324"/>
                  </a:cubicBezTo>
                  <a:cubicBezTo>
                    <a:pt x="120819" y="121536"/>
                    <a:pt x="120422" y="129722"/>
                    <a:pt x="119739" y="136692"/>
                  </a:cubicBezTo>
                  <a:cubicBezTo>
                    <a:pt x="118683" y="146556"/>
                    <a:pt x="116534" y="154905"/>
                    <a:pt x="113949" y="161340"/>
                  </a:cubicBezTo>
                  <a:cubicBezTo>
                    <a:pt x="108794" y="174459"/>
                    <a:pt x="101402" y="178857"/>
                    <a:pt x="101588" y="178895"/>
                  </a:cubicBezTo>
                  <a:cubicBezTo>
                    <a:pt x="101327" y="178845"/>
                    <a:pt x="109340" y="175764"/>
                    <a:pt x="116335" y="162918"/>
                  </a:cubicBezTo>
                  <a:cubicBezTo>
                    <a:pt x="119814" y="156657"/>
                    <a:pt x="122944" y="148333"/>
                    <a:pt x="125056" y="138146"/>
                  </a:cubicBezTo>
                  <a:cubicBezTo>
                    <a:pt x="125516" y="135562"/>
                    <a:pt x="125976" y="132903"/>
                    <a:pt x="126348" y="130058"/>
                  </a:cubicBezTo>
                  <a:cubicBezTo>
                    <a:pt x="126683" y="130977"/>
                    <a:pt x="127069" y="131921"/>
                    <a:pt x="127367" y="132803"/>
                  </a:cubicBezTo>
                  <a:cubicBezTo>
                    <a:pt x="136722" y="159700"/>
                    <a:pt x="140238" y="181702"/>
                    <a:pt x="141877" y="196586"/>
                  </a:cubicBezTo>
                  <a:cubicBezTo>
                    <a:pt x="143492" y="211531"/>
                    <a:pt x="143418" y="219482"/>
                    <a:pt x="143492" y="219457"/>
                  </a:cubicBezTo>
                  <a:cubicBezTo>
                    <a:pt x="143393" y="219470"/>
                    <a:pt x="144275" y="211842"/>
                    <a:pt x="143877" y="197046"/>
                  </a:cubicBezTo>
                  <a:cubicBezTo>
                    <a:pt x="143517" y="182311"/>
                    <a:pt x="141865" y="160235"/>
                    <a:pt x="134448" y="132369"/>
                  </a:cubicBezTo>
                  <a:cubicBezTo>
                    <a:pt x="133455" y="128679"/>
                    <a:pt x="132361" y="124890"/>
                    <a:pt x="131156" y="121038"/>
                  </a:cubicBezTo>
                  <a:cubicBezTo>
                    <a:pt x="133156" y="122641"/>
                    <a:pt x="135169" y="124033"/>
                    <a:pt x="137206" y="125275"/>
                  </a:cubicBezTo>
                  <a:cubicBezTo>
                    <a:pt x="145344" y="130195"/>
                    <a:pt x="153046" y="132567"/>
                    <a:pt x="159295" y="134120"/>
                  </a:cubicBezTo>
                  <a:cubicBezTo>
                    <a:pt x="171805" y="137003"/>
                    <a:pt x="178812" y="137500"/>
                    <a:pt x="178800" y="137649"/>
                  </a:cubicBezTo>
                  <a:cubicBezTo>
                    <a:pt x="178849" y="137487"/>
                    <a:pt x="172079" y="135835"/>
                    <a:pt x="160314" y="131574"/>
                  </a:cubicBezTo>
                  <a:cubicBezTo>
                    <a:pt x="150425" y="127846"/>
                    <a:pt x="135616" y="120765"/>
                    <a:pt x="126273" y="105671"/>
                  </a:cubicBezTo>
                  <a:cubicBezTo>
                    <a:pt x="126074" y="104416"/>
                    <a:pt x="124646" y="102267"/>
                    <a:pt x="124646" y="102267"/>
                  </a:cubicBezTo>
                  <a:cubicBezTo>
                    <a:pt x="119950" y="90141"/>
                    <a:pt x="114260" y="77295"/>
                    <a:pt x="107266" y="64089"/>
                  </a:cubicBezTo>
                  <a:cubicBezTo>
                    <a:pt x="112185" y="66810"/>
                    <a:pt x="117130" y="69133"/>
                    <a:pt x="121801" y="70873"/>
                  </a:cubicBezTo>
                  <a:cubicBezTo>
                    <a:pt x="133790" y="75308"/>
                    <a:pt x="144561" y="77320"/>
                    <a:pt x="153295" y="78500"/>
                  </a:cubicBezTo>
                  <a:cubicBezTo>
                    <a:pt x="170874" y="80625"/>
                    <a:pt x="180564" y="79308"/>
                    <a:pt x="180552" y="79457"/>
                  </a:cubicBezTo>
                  <a:cubicBezTo>
                    <a:pt x="180589" y="79308"/>
                    <a:pt x="171023" y="79395"/>
                    <a:pt x="154077" y="75817"/>
                  </a:cubicBezTo>
                  <a:cubicBezTo>
                    <a:pt x="145641" y="73929"/>
                    <a:pt x="135343" y="71121"/>
                    <a:pt x="124112" y="66089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="" xmlns:a16="http://schemas.microsoft.com/office/drawing/2014/main" id="{9F7D18B4-A466-A661-D8A7-3768FE2846E9}"/>
                </a:ext>
              </a:extLst>
            </p:cNvPr>
            <p:cNvSpPr/>
            <p:nvPr/>
          </p:nvSpPr>
          <p:spPr>
            <a:xfrm flipV="1">
              <a:off x="8792116" y="3211778"/>
              <a:ext cx="289800" cy="376645"/>
            </a:xfrm>
            <a:custGeom>
              <a:avLst/>
              <a:gdLst>
                <a:gd name="connsiteX0" fmla="*/ 152407 w 289800"/>
                <a:gd name="connsiteY0" fmla="*/ 56593 h 376645"/>
                <a:gd name="connsiteX1" fmla="*/ 139014 w 289800"/>
                <a:gd name="connsiteY1" fmla="*/ 76644 h 376645"/>
                <a:gd name="connsiteX2" fmla="*/ 103396 w 289800"/>
                <a:gd name="connsiteY2" fmla="*/ 96497 h 376645"/>
                <a:gd name="connsiteX3" fmla="*/ 60088 w 289800"/>
                <a:gd name="connsiteY3" fmla="*/ 107355 h 376645"/>
                <a:gd name="connsiteX4" fmla="*/ 22035 w 289800"/>
                <a:gd name="connsiteY4" fmla="*/ 109840 h 376645"/>
                <a:gd name="connsiteX5" fmla="*/ 61094 w 289800"/>
                <a:gd name="connsiteY5" fmla="*/ 111269 h 376645"/>
                <a:gd name="connsiteX6" fmla="*/ 106502 w 289800"/>
                <a:gd name="connsiteY6" fmla="*/ 103641 h 376645"/>
                <a:gd name="connsiteX7" fmla="*/ 127635 w 289800"/>
                <a:gd name="connsiteY7" fmla="*/ 95391 h 376645"/>
                <a:gd name="connsiteX8" fmla="*/ 101160 w 289800"/>
                <a:gd name="connsiteY8" fmla="*/ 148452 h 376645"/>
                <a:gd name="connsiteX9" fmla="*/ 98651 w 289800"/>
                <a:gd name="connsiteY9" fmla="*/ 153148 h 376645"/>
                <a:gd name="connsiteX10" fmla="*/ 48845 w 289800"/>
                <a:gd name="connsiteY10" fmla="*/ 186866 h 376645"/>
                <a:gd name="connsiteX11" fmla="*/ 22122 w 289800"/>
                <a:gd name="connsiteY11" fmla="*/ 193674 h 376645"/>
                <a:gd name="connsiteX12" fmla="*/ 50199 w 289800"/>
                <a:gd name="connsiteY12" fmla="*/ 190618 h 376645"/>
                <a:gd name="connsiteX13" fmla="*/ 82189 w 289800"/>
                <a:gd name="connsiteY13" fmla="*/ 180194 h 376645"/>
                <a:gd name="connsiteX14" fmla="*/ 91035 w 289800"/>
                <a:gd name="connsiteY14" fmla="*/ 174753 h 376645"/>
                <a:gd name="connsiteX15" fmla="*/ 85867 w 289800"/>
                <a:gd name="connsiteY15" fmla="*/ 190692 h 376645"/>
                <a:gd name="connsiteX16" fmla="*/ 69604 w 289800"/>
                <a:gd name="connsiteY16" fmla="*/ 282700 h 376645"/>
                <a:gd name="connsiteX17" fmla="*/ 69232 w 289800"/>
                <a:gd name="connsiteY17" fmla="*/ 314914 h 376645"/>
                <a:gd name="connsiteX18" fmla="*/ 72487 w 289800"/>
                <a:gd name="connsiteY18" fmla="*/ 282204 h 376645"/>
                <a:gd name="connsiteX19" fmla="*/ 95930 w 289800"/>
                <a:gd name="connsiteY19" fmla="*/ 192059 h 376645"/>
                <a:gd name="connsiteX20" fmla="*/ 97508 w 289800"/>
                <a:gd name="connsiteY20" fmla="*/ 188220 h 376645"/>
                <a:gd name="connsiteX21" fmla="*/ 99061 w 289800"/>
                <a:gd name="connsiteY21" fmla="*/ 199985 h 376645"/>
                <a:gd name="connsiteX22" fmla="*/ 110515 w 289800"/>
                <a:gd name="connsiteY22" fmla="*/ 236485 h 376645"/>
                <a:gd name="connsiteX23" fmla="*/ 130939 w 289800"/>
                <a:gd name="connsiteY23" fmla="*/ 260972 h 376645"/>
                <a:gd name="connsiteX24" fmla="*/ 113969 w 289800"/>
                <a:gd name="connsiteY24" fmla="*/ 234460 h 376645"/>
                <a:gd name="connsiteX25" fmla="*/ 106701 w 289800"/>
                <a:gd name="connsiteY25" fmla="*/ 198469 h 376645"/>
                <a:gd name="connsiteX26" fmla="*/ 107608 w 289800"/>
                <a:gd name="connsiteY26" fmla="*/ 164876 h 376645"/>
                <a:gd name="connsiteX27" fmla="*/ 146593 w 289800"/>
                <a:gd name="connsiteY27" fmla="*/ 97081 h 376645"/>
                <a:gd name="connsiteX28" fmla="*/ 151513 w 289800"/>
                <a:gd name="connsiteY28" fmla="*/ 129506 h 376645"/>
                <a:gd name="connsiteX29" fmla="*/ 174670 w 289800"/>
                <a:gd name="connsiteY29" fmla="*/ 179672 h 376645"/>
                <a:gd name="connsiteX30" fmla="*/ 200498 w 289800"/>
                <a:gd name="connsiteY30" fmla="*/ 218036 h 376645"/>
                <a:gd name="connsiteX31" fmla="*/ 177825 w 289800"/>
                <a:gd name="connsiteY31" fmla="*/ 177126 h 376645"/>
                <a:gd name="connsiteX32" fmla="*/ 158817 w 289800"/>
                <a:gd name="connsiteY32" fmla="*/ 126786 h 376645"/>
                <a:gd name="connsiteX33" fmla="*/ 158296 w 289800"/>
                <a:gd name="connsiteY33" fmla="*/ 80769 h 376645"/>
                <a:gd name="connsiteX34" fmla="*/ 169290 w 289800"/>
                <a:gd name="connsiteY34" fmla="*/ 66420 h 376645"/>
                <a:gd name="connsiteX35" fmla="*/ 189429 w 289800"/>
                <a:gd name="connsiteY35" fmla="*/ 42728 h 376645"/>
                <a:gd name="connsiteX36" fmla="*/ 279263 w 289800"/>
                <a:gd name="connsiteY36" fmla="*/ 175523 h 376645"/>
                <a:gd name="connsiteX37" fmla="*/ 54025 w 289800"/>
                <a:gd name="connsiteY37" fmla="*/ 374485 h 376645"/>
                <a:gd name="connsiteX38" fmla="*/ 5375 w 289800"/>
                <a:gd name="connsiteY38" fmla="*/ 67178 h 376645"/>
                <a:gd name="connsiteX39" fmla="*/ 164508 w 289800"/>
                <a:gd name="connsiteY39" fmla="*/ 40094 h 376645"/>
                <a:gd name="connsiteX40" fmla="*/ 152407 w 289800"/>
                <a:gd name="connsiteY40" fmla="*/ 56593 h 3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9800" h="376645">
                  <a:moveTo>
                    <a:pt x="152407" y="56593"/>
                  </a:moveTo>
                  <a:cubicBezTo>
                    <a:pt x="147674" y="63314"/>
                    <a:pt x="143251" y="70010"/>
                    <a:pt x="139014" y="76644"/>
                  </a:cubicBezTo>
                  <a:cubicBezTo>
                    <a:pt x="127734" y="85813"/>
                    <a:pt x="115025" y="92074"/>
                    <a:pt x="103396" y="96497"/>
                  </a:cubicBezTo>
                  <a:cubicBezTo>
                    <a:pt x="87134" y="102610"/>
                    <a:pt x="72238" y="105541"/>
                    <a:pt x="60088" y="107355"/>
                  </a:cubicBezTo>
                  <a:cubicBezTo>
                    <a:pt x="35676" y="110759"/>
                    <a:pt x="21973" y="109666"/>
                    <a:pt x="22035" y="109840"/>
                  </a:cubicBezTo>
                  <a:cubicBezTo>
                    <a:pt x="21998" y="109654"/>
                    <a:pt x="35850" y="112536"/>
                    <a:pt x="61094" y="111269"/>
                  </a:cubicBezTo>
                  <a:cubicBezTo>
                    <a:pt x="73642" y="110536"/>
                    <a:pt x="89134" y="108772"/>
                    <a:pt x="106502" y="103641"/>
                  </a:cubicBezTo>
                  <a:cubicBezTo>
                    <a:pt x="113248" y="101616"/>
                    <a:pt x="120417" y="98783"/>
                    <a:pt x="127635" y="95391"/>
                  </a:cubicBezTo>
                  <a:cubicBezTo>
                    <a:pt x="117037" y="113666"/>
                    <a:pt x="108353" y="131482"/>
                    <a:pt x="101160" y="148452"/>
                  </a:cubicBezTo>
                  <a:cubicBezTo>
                    <a:pt x="101160" y="148452"/>
                    <a:pt x="98986" y="151384"/>
                    <a:pt x="98651" y="153148"/>
                  </a:cubicBezTo>
                  <a:cubicBezTo>
                    <a:pt x="84624" y="173933"/>
                    <a:pt x="63157" y="182542"/>
                    <a:pt x="48845" y="186866"/>
                  </a:cubicBezTo>
                  <a:cubicBezTo>
                    <a:pt x="31837" y="191773"/>
                    <a:pt x="22060" y="193475"/>
                    <a:pt x="22122" y="193674"/>
                  </a:cubicBezTo>
                  <a:cubicBezTo>
                    <a:pt x="22122" y="193462"/>
                    <a:pt x="32135" y="193450"/>
                    <a:pt x="50199" y="190618"/>
                  </a:cubicBezTo>
                  <a:cubicBezTo>
                    <a:pt x="59194" y="189052"/>
                    <a:pt x="70325" y="186443"/>
                    <a:pt x="82189" y="180194"/>
                  </a:cubicBezTo>
                  <a:cubicBezTo>
                    <a:pt x="85109" y="178641"/>
                    <a:pt x="88053" y="176840"/>
                    <a:pt x="91035" y="174753"/>
                  </a:cubicBezTo>
                  <a:cubicBezTo>
                    <a:pt x="89122" y="180182"/>
                    <a:pt x="87382" y="185499"/>
                    <a:pt x="85867" y="190692"/>
                  </a:cubicBezTo>
                  <a:cubicBezTo>
                    <a:pt x="74052" y="229988"/>
                    <a:pt x="70760" y="261556"/>
                    <a:pt x="69604" y="282700"/>
                  </a:cubicBezTo>
                  <a:cubicBezTo>
                    <a:pt x="68474" y="303895"/>
                    <a:pt x="69356" y="314939"/>
                    <a:pt x="69232" y="314914"/>
                  </a:cubicBezTo>
                  <a:cubicBezTo>
                    <a:pt x="69356" y="314939"/>
                    <a:pt x="69567" y="303535"/>
                    <a:pt x="72487" y="282204"/>
                  </a:cubicBezTo>
                  <a:cubicBezTo>
                    <a:pt x="75481" y="260972"/>
                    <a:pt x="81456" y="229739"/>
                    <a:pt x="95930" y="192059"/>
                  </a:cubicBezTo>
                  <a:cubicBezTo>
                    <a:pt x="96427" y="190829"/>
                    <a:pt x="97011" y="189512"/>
                    <a:pt x="97508" y="188220"/>
                  </a:cubicBezTo>
                  <a:cubicBezTo>
                    <a:pt x="97967" y="192307"/>
                    <a:pt x="98514" y="196220"/>
                    <a:pt x="99061" y="199985"/>
                  </a:cubicBezTo>
                  <a:cubicBezTo>
                    <a:pt x="101645" y="214831"/>
                    <a:pt x="105807" y="227143"/>
                    <a:pt x="110515" y="236485"/>
                  </a:cubicBezTo>
                  <a:cubicBezTo>
                    <a:pt x="119982" y="255679"/>
                    <a:pt x="131337" y="260922"/>
                    <a:pt x="130939" y="260972"/>
                  </a:cubicBezTo>
                  <a:cubicBezTo>
                    <a:pt x="131225" y="260959"/>
                    <a:pt x="120826" y="253865"/>
                    <a:pt x="113969" y="234460"/>
                  </a:cubicBezTo>
                  <a:cubicBezTo>
                    <a:pt x="110540" y="224956"/>
                    <a:pt x="107844" y="212744"/>
                    <a:pt x="106701" y="198469"/>
                  </a:cubicBezTo>
                  <a:cubicBezTo>
                    <a:pt x="106030" y="188332"/>
                    <a:pt x="105819" y="176542"/>
                    <a:pt x="107608" y="164876"/>
                  </a:cubicBezTo>
                  <a:cubicBezTo>
                    <a:pt x="117659" y="143371"/>
                    <a:pt x="130504" y="120512"/>
                    <a:pt x="146593" y="97081"/>
                  </a:cubicBezTo>
                  <a:cubicBezTo>
                    <a:pt x="146792" y="108821"/>
                    <a:pt x="148581" y="119915"/>
                    <a:pt x="151513" y="129506"/>
                  </a:cubicBezTo>
                  <a:cubicBezTo>
                    <a:pt x="157799" y="150576"/>
                    <a:pt x="167005" y="166826"/>
                    <a:pt x="174670" y="179672"/>
                  </a:cubicBezTo>
                  <a:cubicBezTo>
                    <a:pt x="190547" y="205116"/>
                    <a:pt x="200672" y="217900"/>
                    <a:pt x="200498" y="218036"/>
                  </a:cubicBezTo>
                  <a:cubicBezTo>
                    <a:pt x="200697" y="217937"/>
                    <a:pt x="191628" y="203687"/>
                    <a:pt x="177825" y="177126"/>
                  </a:cubicBezTo>
                  <a:cubicBezTo>
                    <a:pt x="171191" y="163745"/>
                    <a:pt x="163365" y="147036"/>
                    <a:pt x="158817" y="126786"/>
                  </a:cubicBezTo>
                  <a:cubicBezTo>
                    <a:pt x="155662" y="112871"/>
                    <a:pt x="154917" y="96857"/>
                    <a:pt x="158296" y="80769"/>
                  </a:cubicBezTo>
                  <a:cubicBezTo>
                    <a:pt x="161861" y="76011"/>
                    <a:pt x="165464" y="71240"/>
                    <a:pt x="169290" y="66420"/>
                  </a:cubicBezTo>
                  <a:cubicBezTo>
                    <a:pt x="175577" y="58543"/>
                    <a:pt x="182372" y="50654"/>
                    <a:pt x="189429" y="42728"/>
                  </a:cubicBezTo>
                  <a:cubicBezTo>
                    <a:pt x="245024" y="39163"/>
                    <a:pt x="307489" y="94634"/>
                    <a:pt x="279263" y="175523"/>
                  </a:cubicBezTo>
                  <a:cubicBezTo>
                    <a:pt x="258404" y="235354"/>
                    <a:pt x="111546" y="270761"/>
                    <a:pt x="54025" y="374485"/>
                  </a:cubicBezTo>
                  <a:cubicBezTo>
                    <a:pt x="36247" y="245653"/>
                    <a:pt x="-26529" y="158639"/>
                    <a:pt x="5375" y="67178"/>
                  </a:cubicBezTo>
                  <a:cubicBezTo>
                    <a:pt x="36073" y="-20892"/>
                    <a:pt x="131560" y="-19501"/>
                    <a:pt x="164508" y="40094"/>
                  </a:cubicBezTo>
                  <a:cubicBezTo>
                    <a:pt x="160321" y="45598"/>
                    <a:pt x="156283" y="51102"/>
                    <a:pt x="152407" y="56593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="" xmlns:a16="http://schemas.microsoft.com/office/drawing/2014/main" id="{5A3F87A3-E3B6-0630-0EE1-F3CCCE9E2306}"/>
                </a:ext>
              </a:extLst>
            </p:cNvPr>
            <p:cNvSpPr/>
            <p:nvPr/>
          </p:nvSpPr>
          <p:spPr>
            <a:xfrm flipV="1">
              <a:off x="9084148" y="4410942"/>
              <a:ext cx="244759" cy="214815"/>
            </a:xfrm>
            <a:custGeom>
              <a:avLst/>
              <a:gdLst>
                <a:gd name="connsiteX0" fmla="*/ 210493 w 244759"/>
                <a:gd name="connsiteY0" fmla="*/ 137245 h 214815"/>
                <a:gd name="connsiteX1" fmla="*/ 189100 w 244759"/>
                <a:gd name="connsiteY1" fmla="*/ 131605 h 214815"/>
                <a:gd name="connsiteX2" fmla="*/ 176825 w 244759"/>
                <a:gd name="connsiteY2" fmla="*/ 127729 h 214815"/>
                <a:gd name="connsiteX3" fmla="*/ 158364 w 244759"/>
                <a:gd name="connsiteY3" fmla="*/ 100658 h 214815"/>
                <a:gd name="connsiteX4" fmla="*/ 148972 w 244759"/>
                <a:gd name="connsiteY4" fmla="*/ 63549 h 214815"/>
                <a:gd name="connsiteX5" fmla="*/ 145531 w 244759"/>
                <a:gd name="connsiteY5" fmla="*/ 30453 h 214815"/>
                <a:gd name="connsiteX6" fmla="*/ 146090 w 244759"/>
                <a:gd name="connsiteY6" fmla="*/ 63363 h 214815"/>
                <a:gd name="connsiteX7" fmla="*/ 153010 w 244759"/>
                <a:gd name="connsiteY7" fmla="*/ 102074 h 214815"/>
                <a:gd name="connsiteX8" fmla="*/ 163358 w 244759"/>
                <a:gd name="connsiteY8" fmla="*/ 122983 h 214815"/>
                <a:gd name="connsiteX9" fmla="*/ 112994 w 244759"/>
                <a:gd name="connsiteY9" fmla="*/ 99329 h 214815"/>
                <a:gd name="connsiteX10" fmla="*/ 98781 w 244759"/>
                <a:gd name="connsiteY10" fmla="*/ 80085 h 214815"/>
                <a:gd name="connsiteX11" fmla="*/ 88333 w 244759"/>
                <a:gd name="connsiteY11" fmla="*/ 56108 h 214815"/>
                <a:gd name="connsiteX12" fmla="*/ 87439 w 244759"/>
                <a:gd name="connsiteY12" fmla="*/ 33733 h 214815"/>
                <a:gd name="connsiteX13" fmla="*/ 85488 w 244759"/>
                <a:gd name="connsiteY13" fmla="*/ 56343 h 214815"/>
                <a:gd name="connsiteX14" fmla="*/ 93699 w 244759"/>
                <a:gd name="connsiteY14" fmla="*/ 82309 h 214815"/>
                <a:gd name="connsiteX15" fmla="*/ 97601 w 244759"/>
                <a:gd name="connsiteY15" fmla="*/ 89800 h 214815"/>
                <a:gd name="connsiteX16" fmla="*/ 95104 w 244759"/>
                <a:gd name="connsiteY16" fmla="*/ 88197 h 214815"/>
                <a:gd name="connsiteX17" fmla="*/ 44714 w 244759"/>
                <a:gd name="connsiteY17" fmla="*/ 45175 h 214815"/>
                <a:gd name="connsiteX18" fmla="*/ 29470 w 244759"/>
                <a:gd name="connsiteY18" fmla="*/ 27434 h 214815"/>
                <a:gd name="connsiteX19" fmla="*/ 42801 w 244759"/>
                <a:gd name="connsiteY19" fmla="*/ 46057 h 214815"/>
                <a:gd name="connsiteX20" fmla="*/ 89774 w 244759"/>
                <a:gd name="connsiteY20" fmla="*/ 93105 h 214815"/>
                <a:gd name="connsiteX21" fmla="*/ 99315 w 244759"/>
                <a:gd name="connsiteY21" fmla="*/ 100310 h 214815"/>
                <a:gd name="connsiteX22" fmla="*/ 91923 w 244759"/>
                <a:gd name="connsiteY22" fmla="*/ 100745 h 214815"/>
                <a:gd name="connsiteX23" fmla="*/ 69002 w 244759"/>
                <a:gd name="connsiteY23" fmla="*/ 107690 h 214815"/>
                <a:gd name="connsiteX24" fmla="*/ 51398 w 244759"/>
                <a:gd name="connsiteY24" fmla="*/ 117368 h 214815"/>
                <a:gd name="connsiteX25" fmla="*/ 69760 w 244759"/>
                <a:gd name="connsiteY25" fmla="*/ 110435 h 214815"/>
                <a:gd name="connsiteX26" fmla="*/ 112534 w 244759"/>
                <a:gd name="connsiteY26" fmla="*/ 109814 h 214815"/>
                <a:gd name="connsiteX27" fmla="*/ 115913 w 244759"/>
                <a:gd name="connsiteY27" fmla="*/ 111516 h 214815"/>
                <a:gd name="connsiteX28" fmla="*/ 152997 w 244759"/>
                <a:gd name="connsiteY28" fmla="*/ 131704 h 214815"/>
                <a:gd name="connsiteX29" fmla="*/ 137306 w 244759"/>
                <a:gd name="connsiteY29" fmla="*/ 135493 h 214815"/>
                <a:gd name="connsiteX30" fmla="*/ 107676 w 244759"/>
                <a:gd name="connsiteY30" fmla="*/ 149545 h 214815"/>
                <a:gd name="connsiteX31" fmla="*/ 85476 w 244759"/>
                <a:gd name="connsiteY31" fmla="*/ 166291 h 214815"/>
                <a:gd name="connsiteX32" fmla="*/ 108720 w 244759"/>
                <a:gd name="connsiteY32" fmla="*/ 152240 h 214815"/>
                <a:gd name="connsiteX33" fmla="*/ 138412 w 244759"/>
                <a:gd name="connsiteY33" fmla="*/ 140910 h 214815"/>
                <a:gd name="connsiteX34" fmla="*/ 167272 w 244759"/>
                <a:gd name="connsiteY34" fmla="*/ 137991 h 214815"/>
                <a:gd name="connsiteX35" fmla="*/ 183261 w 244759"/>
                <a:gd name="connsiteY35" fmla="*/ 144252 h 214815"/>
                <a:gd name="connsiteX36" fmla="*/ 197026 w 244759"/>
                <a:gd name="connsiteY36" fmla="*/ 148948 h 214815"/>
                <a:gd name="connsiteX37" fmla="*/ 93153 w 244759"/>
                <a:gd name="connsiteY37" fmla="*/ 197971 h 214815"/>
                <a:gd name="connsiteX38" fmla="*/ -3713 w 244759"/>
                <a:gd name="connsiteY38" fmla="*/ -1140 h 214815"/>
                <a:gd name="connsiteX39" fmla="*/ 208791 w 244759"/>
                <a:gd name="connsiteY39" fmla="*/ 23148 h 214815"/>
                <a:gd name="connsiteX40" fmla="*/ 210493 w 244759"/>
                <a:gd name="connsiteY40" fmla="*/ 137245 h 21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4759" h="214815">
                  <a:moveTo>
                    <a:pt x="210493" y="137245"/>
                  </a:moveTo>
                  <a:cubicBezTo>
                    <a:pt x="203175" y="135506"/>
                    <a:pt x="195982" y="133655"/>
                    <a:pt x="189100" y="131605"/>
                  </a:cubicBezTo>
                  <a:cubicBezTo>
                    <a:pt x="184913" y="130363"/>
                    <a:pt x="180863" y="129058"/>
                    <a:pt x="176825" y="127729"/>
                  </a:cubicBezTo>
                  <a:cubicBezTo>
                    <a:pt x="168303" y="119703"/>
                    <a:pt x="162216" y="110088"/>
                    <a:pt x="158364" y="100658"/>
                  </a:cubicBezTo>
                  <a:cubicBezTo>
                    <a:pt x="152786" y="86992"/>
                    <a:pt x="150550" y="74059"/>
                    <a:pt x="148972" y="63549"/>
                  </a:cubicBezTo>
                  <a:cubicBezTo>
                    <a:pt x="146201" y="42429"/>
                    <a:pt x="145655" y="30416"/>
                    <a:pt x="145531" y="30453"/>
                  </a:cubicBezTo>
                  <a:cubicBezTo>
                    <a:pt x="145680" y="30478"/>
                    <a:pt x="144971" y="42044"/>
                    <a:pt x="146090" y="63363"/>
                  </a:cubicBezTo>
                  <a:cubicBezTo>
                    <a:pt x="146848" y="73985"/>
                    <a:pt x="148102" y="87203"/>
                    <a:pt x="153010" y="102074"/>
                  </a:cubicBezTo>
                  <a:cubicBezTo>
                    <a:pt x="155233" y="108845"/>
                    <a:pt x="158687" y="116026"/>
                    <a:pt x="163358" y="122983"/>
                  </a:cubicBezTo>
                  <a:cubicBezTo>
                    <a:pt x="144437" y="115889"/>
                    <a:pt x="127591" y="107752"/>
                    <a:pt x="112994" y="99329"/>
                  </a:cubicBezTo>
                  <a:cubicBezTo>
                    <a:pt x="107192" y="93216"/>
                    <a:pt x="102508" y="86272"/>
                    <a:pt x="98781" y="80085"/>
                  </a:cubicBezTo>
                  <a:cubicBezTo>
                    <a:pt x="93625" y="71314"/>
                    <a:pt x="90234" y="63065"/>
                    <a:pt x="88333" y="56108"/>
                  </a:cubicBezTo>
                  <a:cubicBezTo>
                    <a:pt x="84456" y="42019"/>
                    <a:pt x="87637" y="33621"/>
                    <a:pt x="87439" y="33733"/>
                  </a:cubicBezTo>
                  <a:cubicBezTo>
                    <a:pt x="87699" y="33608"/>
                    <a:pt x="83214" y="41311"/>
                    <a:pt x="85488" y="56343"/>
                  </a:cubicBezTo>
                  <a:cubicBezTo>
                    <a:pt x="86569" y="63735"/>
                    <a:pt x="89153" y="72606"/>
                    <a:pt x="93699" y="82309"/>
                  </a:cubicBezTo>
                  <a:cubicBezTo>
                    <a:pt x="94930" y="84744"/>
                    <a:pt x="96172" y="87241"/>
                    <a:pt x="97601" y="89800"/>
                  </a:cubicBezTo>
                  <a:cubicBezTo>
                    <a:pt x="96768" y="89253"/>
                    <a:pt x="95886" y="88732"/>
                    <a:pt x="95104" y="88197"/>
                  </a:cubicBezTo>
                  <a:cubicBezTo>
                    <a:pt x="71300" y="72134"/>
                    <a:pt x="55088" y="56343"/>
                    <a:pt x="44714" y="45175"/>
                  </a:cubicBezTo>
                  <a:cubicBezTo>
                    <a:pt x="34303" y="33907"/>
                    <a:pt x="29520" y="27347"/>
                    <a:pt x="29470" y="27434"/>
                  </a:cubicBezTo>
                  <a:cubicBezTo>
                    <a:pt x="29520" y="27347"/>
                    <a:pt x="33495" y="34143"/>
                    <a:pt x="42801" y="46057"/>
                  </a:cubicBezTo>
                  <a:cubicBezTo>
                    <a:pt x="52094" y="57934"/>
                    <a:pt x="66902" y="75016"/>
                    <a:pt x="89774" y="93105"/>
                  </a:cubicBezTo>
                  <a:cubicBezTo>
                    <a:pt x="92793" y="95502"/>
                    <a:pt x="95986" y="97925"/>
                    <a:pt x="99315" y="100310"/>
                  </a:cubicBezTo>
                  <a:cubicBezTo>
                    <a:pt x="96706" y="100298"/>
                    <a:pt x="94272" y="100447"/>
                    <a:pt x="91923" y="100745"/>
                  </a:cubicBezTo>
                  <a:cubicBezTo>
                    <a:pt x="82432" y="101913"/>
                    <a:pt x="74903" y="104932"/>
                    <a:pt x="69002" y="107690"/>
                  </a:cubicBezTo>
                  <a:cubicBezTo>
                    <a:pt x="57312" y="113392"/>
                    <a:pt x="51472" y="117479"/>
                    <a:pt x="51398" y="117368"/>
                  </a:cubicBezTo>
                  <a:cubicBezTo>
                    <a:pt x="51447" y="117504"/>
                    <a:pt x="57796" y="114510"/>
                    <a:pt x="69760" y="110435"/>
                  </a:cubicBezTo>
                  <a:cubicBezTo>
                    <a:pt x="79847" y="107118"/>
                    <a:pt x="95923" y="103404"/>
                    <a:pt x="112534" y="109814"/>
                  </a:cubicBezTo>
                  <a:cubicBezTo>
                    <a:pt x="113465" y="110696"/>
                    <a:pt x="115913" y="111516"/>
                    <a:pt x="115913" y="111516"/>
                  </a:cubicBezTo>
                  <a:cubicBezTo>
                    <a:pt x="127032" y="118498"/>
                    <a:pt x="139369" y="125356"/>
                    <a:pt x="152997" y="131704"/>
                  </a:cubicBezTo>
                  <a:cubicBezTo>
                    <a:pt x="147382" y="132661"/>
                    <a:pt x="142052" y="133928"/>
                    <a:pt x="137306" y="135493"/>
                  </a:cubicBezTo>
                  <a:cubicBezTo>
                    <a:pt x="125045" y="139568"/>
                    <a:pt x="115317" y="144848"/>
                    <a:pt x="107676" y="149545"/>
                  </a:cubicBezTo>
                  <a:cubicBezTo>
                    <a:pt x="92433" y="159086"/>
                    <a:pt x="85562" y="166403"/>
                    <a:pt x="85476" y="166291"/>
                  </a:cubicBezTo>
                  <a:cubicBezTo>
                    <a:pt x="85550" y="166403"/>
                    <a:pt x="93066" y="160191"/>
                    <a:pt x="108720" y="152240"/>
                  </a:cubicBezTo>
                  <a:cubicBezTo>
                    <a:pt x="116534" y="148327"/>
                    <a:pt x="126436" y="143991"/>
                    <a:pt x="138412" y="140910"/>
                  </a:cubicBezTo>
                  <a:cubicBezTo>
                    <a:pt x="146972" y="138761"/>
                    <a:pt x="156923" y="137245"/>
                    <a:pt x="167272" y="137991"/>
                  </a:cubicBezTo>
                  <a:cubicBezTo>
                    <a:pt x="172440" y="140152"/>
                    <a:pt x="177757" y="142240"/>
                    <a:pt x="183261" y="144252"/>
                  </a:cubicBezTo>
                  <a:cubicBezTo>
                    <a:pt x="187721" y="145880"/>
                    <a:pt x="192318" y="147433"/>
                    <a:pt x="197026" y="148948"/>
                  </a:cubicBezTo>
                  <a:cubicBezTo>
                    <a:pt x="202094" y="197127"/>
                    <a:pt x="146947" y="236832"/>
                    <a:pt x="93153" y="197971"/>
                  </a:cubicBezTo>
                  <a:cubicBezTo>
                    <a:pt x="37272" y="157607"/>
                    <a:pt x="38440" y="81240"/>
                    <a:pt x="-3713" y="-1140"/>
                  </a:cubicBezTo>
                  <a:cubicBezTo>
                    <a:pt x="72157" y="35944"/>
                    <a:pt x="172254" y="-3227"/>
                    <a:pt x="208791" y="23148"/>
                  </a:cubicBezTo>
                  <a:cubicBezTo>
                    <a:pt x="258199" y="58865"/>
                    <a:pt x="244397" y="116684"/>
                    <a:pt x="210493" y="137245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="" xmlns:a16="http://schemas.microsoft.com/office/drawing/2014/main" id="{18582085-39C6-51E3-E68B-12F423372FF1}"/>
                </a:ext>
              </a:extLst>
            </p:cNvPr>
            <p:cNvSpPr/>
            <p:nvPr/>
          </p:nvSpPr>
          <p:spPr>
            <a:xfrm flipV="1">
              <a:off x="10080429" y="2574540"/>
              <a:ext cx="318067" cy="398802"/>
            </a:xfrm>
            <a:custGeom>
              <a:avLst/>
              <a:gdLst>
                <a:gd name="connsiteX0" fmla="*/ -77 w 318067"/>
                <a:gd name="connsiteY0" fmla="*/ 70376 h 398802"/>
                <a:gd name="connsiteX1" fmla="*/ 169255 w 318067"/>
                <a:gd name="connsiteY1" fmla="*/ 24770 h 398802"/>
                <a:gd name="connsiteX2" fmla="*/ 168932 w 318067"/>
                <a:gd name="connsiteY2" fmla="*/ 58773 h 398802"/>
                <a:gd name="connsiteX3" fmla="*/ 167776 w 318067"/>
                <a:gd name="connsiteY3" fmla="*/ 78501 h 398802"/>
                <a:gd name="connsiteX4" fmla="*/ 134419 w 318067"/>
                <a:gd name="connsiteY4" fmla="*/ 116194 h 398802"/>
                <a:gd name="connsiteX5" fmla="*/ 82700 w 318067"/>
                <a:gd name="connsiteY5" fmla="*/ 144234 h 398802"/>
                <a:gd name="connsiteX6" fmla="*/ 34671 w 318067"/>
                <a:gd name="connsiteY6" fmla="*/ 161900 h 398802"/>
                <a:gd name="connsiteX7" fmla="*/ 83483 w 318067"/>
                <a:gd name="connsiteY7" fmla="*/ 148595 h 398802"/>
                <a:gd name="connsiteX8" fmla="*/ 138531 w 318067"/>
                <a:gd name="connsiteY8" fmla="*/ 123673 h 398802"/>
                <a:gd name="connsiteX9" fmla="*/ 165789 w 318067"/>
                <a:gd name="connsiteY9" fmla="*/ 100379 h 398802"/>
                <a:gd name="connsiteX10" fmla="*/ 149564 w 318067"/>
                <a:gd name="connsiteY10" fmla="*/ 184337 h 398802"/>
                <a:gd name="connsiteX11" fmla="*/ 126270 w 318067"/>
                <a:gd name="connsiteY11" fmla="*/ 212774 h 398802"/>
                <a:gd name="connsiteX12" fmla="*/ 94491 w 318067"/>
                <a:gd name="connsiteY12" fmla="*/ 237348 h 398802"/>
                <a:gd name="connsiteX13" fmla="*/ 61506 w 318067"/>
                <a:gd name="connsiteY13" fmla="*/ 247150 h 398802"/>
                <a:gd name="connsiteX14" fmla="*/ 95919 w 318067"/>
                <a:gd name="connsiteY14" fmla="*/ 241497 h 398802"/>
                <a:gd name="connsiteX15" fmla="*/ 131525 w 318067"/>
                <a:gd name="connsiteY15" fmla="*/ 219508 h 398802"/>
                <a:gd name="connsiteX16" fmla="*/ 141178 w 318067"/>
                <a:gd name="connsiteY16" fmla="*/ 210874 h 398802"/>
                <a:gd name="connsiteX17" fmla="*/ 139762 w 318067"/>
                <a:gd name="connsiteY17" fmla="*/ 215160 h 398802"/>
                <a:gd name="connsiteX18" fmla="*/ 94664 w 318067"/>
                <a:gd name="connsiteY18" fmla="*/ 306510 h 398802"/>
                <a:gd name="connsiteX19" fmla="*/ 73992 w 318067"/>
                <a:gd name="connsiteY19" fmla="*/ 335928 h 398802"/>
                <a:gd name="connsiteX20" fmla="*/ 96727 w 318067"/>
                <a:gd name="connsiteY20" fmla="*/ 308994 h 398802"/>
                <a:gd name="connsiteX21" fmla="*/ 149067 w 318067"/>
                <a:gd name="connsiteY21" fmla="*/ 221247 h 398802"/>
                <a:gd name="connsiteX22" fmla="*/ 156210 w 318067"/>
                <a:gd name="connsiteY22" fmla="*/ 204351 h 398802"/>
                <a:gd name="connsiteX23" fmla="*/ 159639 w 318067"/>
                <a:gd name="connsiteY23" fmla="*/ 215197 h 398802"/>
                <a:gd name="connsiteX24" fmla="*/ 178622 w 318067"/>
                <a:gd name="connsiteY24" fmla="*/ 246703 h 398802"/>
                <a:gd name="connsiteX25" fmla="*/ 199692 w 318067"/>
                <a:gd name="connsiteY25" fmla="*/ 269301 h 398802"/>
                <a:gd name="connsiteX26" fmla="*/ 182424 w 318067"/>
                <a:gd name="connsiteY26" fmla="*/ 244541 h 398802"/>
                <a:gd name="connsiteX27" fmla="*/ 165341 w 318067"/>
                <a:gd name="connsiteY27" fmla="*/ 181045 h 398802"/>
                <a:gd name="connsiteX28" fmla="*/ 166621 w 318067"/>
                <a:gd name="connsiteY28" fmla="*/ 175355 h 398802"/>
                <a:gd name="connsiteX29" fmla="*/ 182709 w 318067"/>
                <a:gd name="connsiteY29" fmla="*/ 112529 h 398802"/>
                <a:gd name="connsiteX30" fmla="*/ 194264 w 318067"/>
                <a:gd name="connsiteY30" fmla="*/ 134469 h 398802"/>
                <a:gd name="connsiteX31" fmla="*/ 226391 w 318067"/>
                <a:gd name="connsiteY31" fmla="*/ 173255 h 398802"/>
                <a:gd name="connsiteX32" fmla="*/ 259723 w 318067"/>
                <a:gd name="connsiteY32" fmla="*/ 200028 h 398802"/>
                <a:gd name="connsiteX33" fmla="*/ 230006 w 318067"/>
                <a:gd name="connsiteY33" fmla="*/ 170733 h 398802"/>
                <a:gd name="connsiteX34" fmla="*/ 201941 w 318067"/>
                <a:gd name="connsiteY34" fmla="*/ 130792 h 398802"/>
                <a:gd name="connsiteX35" fmla="*/ 186685 w 318067"/>
                <a:gd name="connsiteY35" fmla="*/ 88875 h 398802"/>
                <a:gd name="connsiteX36" fmla="*/ 189952 w 318067"/>
                <a:gd name="connsiteY36" fmla="*/ 62711 h 398802"/>
                <a:gd name="connsiteX37" fmla="*/ 191766 w 318067"/>
                <a:gd name="connsiteY37" fmla="*/ 40436 h 398802"/>
                <a:gd name="connsiteX38" fmla="*/ 304025 w 318067"/>
                <a:gd name="connsiteY38" fmla="*/ 176622 h 398802"/>
                <a:gd name="connsiteX39" fmla="*/ 43939 w 318067"/>
                <a:gd name="connsiteY39" fmla="*/ 396071 h 398802"/>
                <a:gd name="connsiteX40" fmla="*/ -77 w 318067"/>
                <a:gd name="connsiteY40" fmla="*/ 70376 h 39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8067" h="398802">
                  <a:moveTo>
                    <a:pt x="-77" y="70376"/>
                  </a:moveTo>
                  <a:cubicBezTo>
                    <a:pt x="34460" y="-16737"/>
                    <a:pt x="125797" y="-17955"/>
                    <a:pt x="169255" y="24770"/>
                  </a:cubicBezTo>
                  <a:cubicBezTo>
                    <a:pt x="169392" y="36373"/>
                    <a:pt x="169367" y="47753"/>
                    <a:pt x="168932" y="58773"/>
                  </a:cubicBezTo>
                  <a:cubicBezTo>
                    <a:pt x="168658" y="65482"/>
                    <a:pt x="168223" y="72029"/>
                    <a:pt x="167776" y="78501"/>
                  </a:cubicBezTo>
                  <a:cubicBezTo>
                    <a:pt x="159068" y="94242"/>
                    <a:pt x="147005" y="106951"/>
                    <a:pt x="134419" y="116194"/>
                  </a:cubicBezTo>
                  <a:cubicBezTo>
                    <a:pt x="116169" y="129698"/>
                    <a:pt x="97745" y="137935"/>
                    <a:pt x="82700" y="144234"/>
                  </a:cubicBezTo>
                  <a:cubicBezTo>
                    <a:pt x="52288" y="156335"/>
                    <a:pt x="34597" y="161652"/>
                    <a:pt x="34671" y="161900"/>
                  </a:cubicBezTo>
                  <a:cubicBezTo>
                    <a:pt x="34659" y="161640"/>
                    <a:pt x="52151" y="158297"/>
                    <a:pt x="83483" y="148595"/>
                  </a:cubicBezTo>
                  <a:cubicBezTo>
                    <a:pt x="99037" y="143451"/>
                    <a:pt x="118244" y="136618"/>
                    <a:pt x="138531" y="123673"/>
                  </a:cubicBezTo>
                  <a:cubicBezTo>
                    <a:pt x="147812" y="117809"/>
                    <a:pt x="157204" y="109933"/>
                    <a:pt x="165789" y="100379"/>
                  </a:cubicBezTo>
                  <a:cubicBezTo>
                    <a:pt x="162322" y="131239"/>
                    <a:pt x="156620" y="159353"/>
                    <a:pt x="149564" y="184337"/>
                  </a:cubicBezTo>
                  <a:cubicBezTo>
                    <a:pt x="142669" y="195295"/>
                    <a:pt x="134096" y="204861"/>
                    <a:pt x="126270" y="212774"/>
                  </a:cubicBezTo>
                  <a:cubicBezTo>
                    <a:pt x="115126" y="223757"/>
                    <a:pt x="104156" y="231956"/>
                    <a:pt x="94491" y="237348"/>
                  </a:cubicBezTo>
                  <a:cubicBezTo>
                    <a:pt x="74985" y="248504"/>
                    <a:pt x="61283" y="246939"/>
                    <a:pt x="61506" y="247150"/>
                  </a:cubicBezTo>
                  <a:cubicBezTo>
                    <a:pt x="61233" y="246827"/>
                    <a:pt x="74389" y="250616"/>
                    <a:pt x="95919" y="241497"/>
                  </a:cubicBezTo>
                  <a:cubicBezTo>
                    <a:pt x="106504" y="237125"/>
                    <a:pt x="118753" y="229956"/>
                    <a:pt x="131525" y="219508"/>
                  </a:cubicBezTo>
                  <a:cubicBezTo>
                    <a:pt x="134643" y="216775"/>
                    <a:pt x="137935" y="213917"/>
                    <a:pt x="141178" y="210874"/>
                  </a:cubicBezTo>
                  <a:cubicBezTo>
                    <a:pt x="140706" y="212302"/>
                    <a:pt x="140234" y="213806"/>
                    <a:pt x="139762" y="215160"/>
                  </a:cubicBezTo>
                  <a:cubicBezTo>
                    <a:pt x="124804" y="256692"/>
                    <a:pt x="107398" y="286819"/>
                    <a:pt x="94664" y="306510"/>
                  </a:cubicBezTo>
                  <a:cubicBezTo>
                    <a:pt x="81856" y="326238"/>
                    <a:pt x="73880" y="335842"/>
                    <a:pt x="73992" y="335928"/>
                  </a:cubicBezTo>
                  <a:cubicBezTo>
                    <a:pt x="73880" y="335842"/>
                    <a:pt x="82501" y="327331"/>
                    <a:pt x="96727" y="308994"/>
                  </a:cubicBezTo>
                  <a:cubicBezTo>
                    <a:pt x="110902" y="290670"/>
                    <a:pt x="130730" y="262195"/>
                    <a:pt x="149067" y="221247"/>
                  </a:cubicBezTo>
                  <a:cubicBezTo>
                    <a:pt x="151526" y="215843"/>
                    <a:pt x="153899" y="210228"/>
                    <a:pt x="156210" y="204351"/>
                  </a:cubicBezTo>
                  <a:cubicBezTo>
                    <a:pt x="157155" y="208190"/>
                    <a:pt x="158322" y="211793"/>
                    <a:pt x="159639" y="215197"/>
                  </a:cubicBezTo>
                  <a:cubicBezTo>
                    <a:pt x="164956" y="228863"/>
                    <a:pt x="172311" y="238963"/>
                    <a:pt x="178622" y="246703"/>
                  </a:cubicBezTo>
                  <a:cubicBezTo>
                    <a:pt x="191530" y="261959"/>
                    <a:pt x="199841" y="269128"/>
                    <a:pt x="199692" y="269301"/>
                  </a:cubicBezTo>
                  <a:cubicBezTo>
                    <a:pt x="199879" y="269189"/>
                    <a:pt x="193009" y="260804"/>
                    <a:pt x="182424" y="244541"/>
                  </a:cubicBezTo>
                  <a:cubicBezTo>
                    <a:pt x="173702" y="230751"/>
                    <a:pt x="162099" y="208265"/>
                    <a:pt x="165341" y="181045"/>
                  </a:cubicBezTo>
                  <a:cubicBezTo>
                    <a:pt x="166336" y="179343"/>
                    <a:pt x="166621" y="175355"/>
                    <a:pt x="166621" y="175355"/>
                  </a:cubicBezTo>
                  <a:cubicBezTo>
                    <a:pt x="172833" y="156185"/>
                    <a:pt x="178349" y="135227"/>
                    <a:pt x="182709" y="112529"/>
                  </a:cubicBezTo>
                  <a:cubicBezTo>
                    <a:pt x="186238" y="120505"/>
                    <a:pt x="190114" y="127972"/>
                    <a:pt x="194264" y="134469"/>
                  </a:cubicBezTo>
                  <a:cubicBezTo>
                    <a:pt x="204960" y="151129"/>
                    <a:pt x="216502" y="163689"/>
                    <a:pt x="226391" y="173255"/>
                  </a:cubicBezTo>
                  <a:cubicBezTo>
                    <a:pt x="246380" y="192350"/>
                    <a:pt x="259884" y="199891"/>
                    <a:pt x="259723" y="200028"/>
                  </a:cubicBezTo>
                  <a:cubicBezTo>
                    <a:pt x="259884" y="199904"/>
                    <a:pt x="247759" y="191033"/>
                    <a:pt x="230006" y="170733"/>
                  </a:cubicBezTo>
                  <a:cubicBezTo>
                    <a:pt x="221235" y="160559"/>
                    <a:pt x="210998" y="147477"/>
                    <a:pt x="201941" y="130792"/>
                  </a:cubicBezTo>
                  <a:cubicBezTo>
                    <a:pt x="195481" y="118778"/>
                    <a:pt x="189456" y="104541"/>
                    <a:pt x="186685" y="88875"/>
                  </a:cubicBezTo>
                  <a:cubicBezTo>
                    <a:pt x="187940" y="80365"/>
                    <a:pt x="189046" y="71656"/>
                    <a:pt x="189952" y="62711"/>
                  </a:cubicBezTo>
                  <a:cubicBezTo>
                    <a:pt x="190685" y="55419"/>
                    <a:pt x="191257" y="47977"/>
                    <a:pt x="191766" y="40436"/>
                  </a:cubicBezTo>
                  <a:cubicBezTo>
                    <a:pt x="261623" y="14682"/>
                    <a:pt x="341594" y="81831"/>
                    <a:pt x="304025" y="176622"/>
                  </a:cubicBezTo>
                  <a:cubicBezTo>
                    <a:pt x="264978" y="275128"/>
                    <a:pt x="150806" y="302199"/>
                    <a:pt x="43939" y="396071"/>
                  </a:cubicBezTo>
                  <a:cubicBezTo>
                    <a:pt x="70563" y="269115"/>
                    <a:pt x="-25607" y="134792"/>
                    <a:pt x="-77" y="7037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="" xmlns:a16="http://schemas.microsoft.com/office/drawing/2014/main" id="{B86D369B-4FBD-1BE9-8539-B2DB92BF5390}"/>
                </a:ext>
              </a:extLst>
            </p:cNvPr>
            <p:cNvSpPr/>
            <p:nvPr/>
          </p:nvSpPr>
          <p:spPr>
            <a:xfrm flipV="1">
              <a:off x="10647237" y="3059727"/>
              <a:ext cx="293963" cy="374385"/>
            </a:xfrm>
            <a:custGeom>
              <a:avLst/>
              <a:gdLst>
                <a:gd name="connsiteX0" fmla="*/ 121299 w 293963"/>
                <a:gd name="connsiteY0" fmla="*/ 14836 h 374385"/>
                <a:gd name="connsiteX1" fmla="*/ 133251 w 293963"/>
                <a:gd name="connsiteY1" fmla="*/ 43547 h 374385"/>
                <a:gd name="connsiteX2" fmla="*/ 139325 w 293963"/>
                <a:gd name="connsiteY2" fmla="*/ 60579 h 374385"/>
                <a:gd name="connsiteX3" fmla="*/ 124790 w 293963"/>
                <a:gd name="connsiteY3" fmla="*/ 104235 h 374385"/>
                <a:gd name="connsiteX4" fmla="*/ 91297 w 293963"/>
                <a:gd name="connsiteY4" fmla="*/ 146351 h 374385"/>
                <a:gd name="connsiteX5" fmla="*/ 57244 w 293963"/>
                <a:gd name="connsiteY5" fmla="*/ 178416 h 374385"/>
                <a:gd name="connsiteX6" fmla="*/ 93557 w 293963"/>
                <a:gd name="connsiteY6" fmla="*/ 149743 h 374385"/>
                <a:gd name="connsiteX7" fmla="*/ 130903 w 293963"/>
                <a:gd name="connsiteY7" fmla="*/ 109031 h 374385"/>
                <a:gd name="connsiteX8" fmla="*/ 145487 w 293963"/>
                <a:gd name="connsiteY8" fmla="*/ 79674 h 374385"/>
                <a:gd name="connsiteX9" fmla="*/ 161949 w 293963"/>
                <a:gd name="connsiteY9" fmla="*/ 156128 h 374385"/>
                <a:gd name="connsiteX10" fmla="*/ 152544 w 293963"/>
                <a:gd name="connsiteY10" fmla="*/ 188380 h 374385"/>
                <a:gd name="connsiteX11" fmla="*/ 134605 w 293963"/>
                <a:gd name="connsiteY11" fmla="*/ 220445 h 374385"/>
                <a:gd name="connsiteX12" fmla="*/ 110379 w 293963"/>
                <a:gd name="connsiteY12" fmla="*/ 240509 h 374385"/>
                <a:gd name="connsiteX13" fmla="*/ 137264 w 293963"/>
                <a:gd name="connsiteY13" fmla="*/ 223439 h 374385"/>
                <a:gd name="connsiteX14" fmla="*/ 159340 w 293963"/>
                <a:gd name="connsiteY14" fmla="*/ 192156 h 374385"/>
                <a:gd name="connsiteX15" fmla="*/ 164421 w 293963"/>
                <a:gd name="connsiteY15" fmla="*/ 181447 h 374385"/>
                <a:gd name="connsiteX16" fmla="*/ 164732 w 293963"/>
                <a:gd name="connsiteY16" fmla="*/ 185572 h 374385"/>
                <a:gd name="connsiteX17" fmla="*/ 159538 w 293963"/>
                <a:gd name="connsiteY17" fmla="*/ 278587 h 374385"/>
                <a:gd name="connsiteX18" fmla="*/ 152656 w 293963"/>
                <a:gd name="connsiteY18" fmla="*/ 310726 h 374385"/>
                <a:gd name="connsiteX19" fmla="*/ 162160 w 293963"/>
                <a:gd name="connsiteY19" fmla="*/ 279916 h 374385"/>
                <a:gd name="connsiteX20" fmla="*/ 174757 w 293963"/>
                <a:gd name="connsiteY20" fmla="*/ 187349 h 374385"/>
                <a:gd name="connsiteX21" fmla="*/ 174695 w 293963"/>
                <a:gd name="connsiteY21" fmla="*/ 170602 h 374385"/>
                <a:gd name="connsiteX22" fmla="*/ 181479 w 293963"/>
                <a:gd name="connsiteY22" fmla="*/ 178478 h 374385"/>
                <a:gd name="connsiteX23" fmla="*/ 208748 w 293963"/>
                <a:gd name="connsiteY23" fmla="*/ 198157 h 374385"/>
                <a:gd name="connsiteX24" fmla="*/ 234527 w 293963"/>
                <a:gd name="connsiteY24" fmla="*/ 209624 h 374385"/>
                <a:gd name="connsiteX25" fmla="*/ 211134 w 293963"/>
                <a:gd name="connsiteY25" fmla="*/ 194976 h 374385"/>
                <a:gd name="connsiteX26" fmla="*/ 174049 w 293963"/>
                <a:gd name="connsiteY26" fmla="*/ 147693 h 374385"/>
                <a:gd name="connsiteX27" fmla="*/ 173105 w 293963"/>
                <a:gd name="connsiteY27" fmla="*/ 142437 h 374385"/>
                <a:gd name="connsiteX28" fmla="*/ 164086 w 293963"/>
                <a:gd name="connsiteY28" fmla="*/ 83836 h 374385"/>
                <a:gd name="connsiteX29" fmla="*/ 181665 w 293963"/>
                <a:gd name="connsiteY29" fmla="*/ 98160 h 374385"/>
                <a:gd name="connsiteX30" fmla="*/ 222588 w 293963"/>
                <a:gd name="connsiteY30" fmla="*/ 119293 h 374385"/>
                <a:gd name="connsiteX31" fmla="*/ 260243 w 293963"/>
                <a:gd name="connsiteY31" fmla="*/ 129853 h 374385"/>
                <a:gd name="connsiteX32" fmla="*/ 224737 w 293963"/>
                <a:gd name="connsiteY32" fmla="*/ 115851 h 374385"/>
                <a:gd name="connsiteX33" fmla="*/ 186808 w 293963"/>
                <a:gd name="connsiteY33" fmla="*/ 92284 h 374385"/>
                <a:gd name="connsiteX34" fmla="*/ 158942 w 293963"/>
                <a:gd name="connsiteY34" fmla="*/ 62530 h 374385"/>
                <a:gd name="connsiteX35" fmla="*/ 152320 w 293963"/>
                <a:gd name="connsiteY35" fmla="*/ 39335 h 374385"/>
                <a:gd name="connsiteX36" fmla="*/ 145860 w 293963"/>
                <a:gd name="connsiteY36" fmla="*/ 19942 h 374385"/>
                <a:gd name="connsiteX37" fmla="*/ 289091 w 293963"/>
                <a:gd name="connsiteY37" fmla="*/ 94284 h 374385"/>
                <a:gd name="connsiteX38" fmla="*/ 148966 w 293963"/>
                <a:gd name="connsiteY38" fmla="*/ 372086 h 374385"/>
                <a:gd name="connsiteX39" fmla="*/ -4774 w 293963"/>
                <a:gd name="connsiteY39" fmla="*/ 113851 h 374385"/>
                <a:gd name="connsiteX40" fmla="*/ 121299 w 293963"/>
                <a:gd name="connsiteY40" fmla="*/ 14836 h 37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3963" h="374385">
                  <a:moveTo>
                    <a:pt x="121299" y="14836"/>
                  </a:moveTo>
                  <a:cubicBezTo>
                    <a:pt x="125610" y="24526"/>
                    <a:pt x="129660" y="34130"/>
                    <a:pt x="133251" y="43547"/>
                  </a:cubicBezTo>
                  <a:cubicBezTo>
                    <a:pt x="135425" y="49299"/>
                    <a:pt x="137400" y="54951"/>
                    <a:pt x="139325" y="60579"/>
                  </a:cubicBezTo>
                  <a:cubicBezTo>
                    <a:pt x="137649" y="76891"/>
                    <a:pt x="132033" y="91936"/>
                    <a:pt x="124790" y="104235"/>
                  </a:cubicBezTo>
                  <a:cubicBezTo>
                    <a:pt x="114292" y="122125"/>
                    <a:pt x="101719" y="135642"/>
                    <a:pt x="91297" y="146351"/>
                  </a:cubicBezTo>
                  <a:cubicBezTo>
                    <a:pt x="70040" y="167434"/>
                    <a:pt x="57094" y="178242"/>
                    <a:pt x="57244" y="178416"/>
                  </a:cubicBezTo>
                  <a:cubicBezTo>
                    <a:pt x="57119" y="178205"/>
                    <a:pt x="70649" y="169148"/>
                    <a:pt x="93557" y="149743"/>
                  </a:cubicBezTo>
                  <a:cubicBezTo>
                    <a:pt x="104776" y="139854"/>
                    <a:pt x="118504" y="127194"/>
                    <a:pt x="130903" y="109031"/>
                  </a:cubicBezTo>
                  <a:cubicBezTo>
                    <a:pt x="136630" y="100781"/>
                    <a:pt x="141698" y="90756"/>
                    <a:pt x="145487" y="79674"/>
                  </a:cubicBezTo>
                  <a:cubicBezTo>
                    <a:pt x="153650" y="106869"/>
                    <a:pt x="158917" y="132598"/>
                    <a:pt x="161949" y="156128"/>
                  </a:cubicBezTo>
                  <a:cubicBezTo>
                    <a:pt x="160085" y="167782"/>
                    <a:pt x="156284" y="178938"/>
                    <a:pt x="152544" y="188380"/>
                  </a:cubicBezTo>
                  <a:cubicBezTo>
                    <a:pt x="147090" y="201636"/>
                    <a:pt x="140779" y="212432"/>
                    <a:pt x="134605" y="220445"/>
                  </a:cubicBezTo>
                  <a:cubicBezTo>
                    <a:pt x="122169" y="236844"/>
                    <a:pt x="110093" y="240397"/>
                    <a:pt x="110379" y="240509"/>
                  </a:cubicBezTo>
                  <a:cubicBezTo>
                    <a:pt x="110031" y="240347"/>
                    <a:pt x="122442" y="238831"/>
                    <a:pt x="137264" y="223439"/>
                  </a:cubicBezTo>
                  <a:cubicBezTo>
                    <a:pt x="144630" y="215972"/>
                    <a:pt x="152345" y="205524"/>
                    <a:pt x="159340" y="192156"/>
                  </a:cubicBezTo>
                  <a:cubicBezTo>
                    <a:pt x="161042" y="188752"/>
                    <a:pt x="162744" y="185199"/>
                    <a:pt x="164421" y="181447"/>
                  </a:cubicBezTo>
                  <a:cubicBezTo>
                    <a:pt x="164483" y="182839"/>
                    <a:pt x="164657" y="184255"/>
                    <a:pt x="164732" y="185572"/>
                  </a:cubicBezTo>
                  <a:cubicBezTo>
                    <a:pt x="167017" y="225861"/>
                    <a:pt x="163204" y="257442"/>
                    <a:pt x="159538" y="278587"/>
                  </a:cubicBezTo>
                  <a:cubicBezTo>
                    <a:pt x="155824" y="299781"/>
                    <a:pt x="152544" y="310689"/>
                    <a:pt x="152656" y="310726"/>
                  </a:cubicBezTo>
                  <a:cubicBezTo>
                    <a:pt x="152544" y="310689"/>
                    <a:pt x="156731" y="300452"/>
                    <a:pt x="162160" y="279916"/>
                  </a:cubicBezTo>
                  <a:cubicBezTo>
                    <a:pt x="167515" y="259442"/>
                    <a:pt x="174012" y="228371"/>
                    <a:pt x="174757" y="187349"/>
                  </a:cubicBezTo>
                  <a:cubicBezTo>
                    <a:pt x="174894" y="181932"/>
                    <a:pt x="174857" y="176341"/>
                    <a:pt x="174695" y="170602"/>
                  </a:cubicBezTo>
                  <a:cubicBezTo>
                    <a:pt x="176894" y="173484"/>
                    <a:pt x="179130" y="176093"/>
                    <a:pt x="181479" y="178478"/>
                  </a:cubicBezTo>
                  <a:cubicBezTo>
                    <a:pt x="190871" y="188044"/>
                    <a:pt x="200635" y="193908"/>
                    <a:pt x="208748" y="198157"/>
                  </a:cubicBezTo>
                  <a:cubicBezTo>
                    <a:pt x="225047" y="206394"/>
                    <a:pt x="234626" y="209438"/>
                    <a:pt x="234527" y="209624"/>
                  </a:cubicBezTo>
                  <a:cubicBezTo>
                    <a:pt x="234676" y="209450"/>
                    <a:pt x="225880" y="204878"/>
                    <a:pt x="211134" y="194976"/>
                  </a:cubicBezTo>
                  <a:cubicBezTo>
                    <a:pt x="198859" y="186516"/>
                    <a:pt x="181044" y="171757"/>
                    <a:pt x="174049" y="147693"/>
                  </a:cubicBezTo>
                  <a:cubicBezTo>
                    <a:pt x="174248" y="145929"/>
                    <a:pt x="173105" y="142437"/>
                    <a:pt x="173105" y="142437"/>
                  </a:cubicBezTo>
                  <a:cubicBezTo>
                    <a:pt x="171440" y="124088"/>
                    <a:pt x="168583" y="104484"/>
                    <a:pt x="164086" y="83836"/>
                  </a:cubicBezTo>
                  <a:cubicBezTo>
                    <a:pt x="169912" y="89278"/>
                    <a:pt x="175863" y="94160"/>
                    <a:pt x="181665" y="98160"/>
                  </a:cubicBezTo>
                  <a:cubicBezTo>
                    <a:pt x="196635" y="108348"/>
                    <a:pt x="210860" y="114733"/>
                    <a:pt x="222588" y="119293"/>
                  </a:cubicBezTo>
                  <a:cubicBezTo>
                    <a:pt x="246230" y="128188"/>
                    <a:pt x="260293" y="129691"/>
                    <a:pt x="260243" y="129853"/>
                  </a:cubicBezTo>
                  <a:cubicBezTo>
                    <a:pt x="260318" y="129691"/>
                    <a:pt x="246951" y="126536"/>
                    <a:pt x="224737" y="115851"/>
                  </a:cubicBezTo>
                  <a:cubicBezTo>
                    <a:pt x="213718" y="110422"/>
                    <a:pt x="200424" y="103080"/>
                    <a:pt x="186808" y="92284"/>
                  </a:cubicBezTo>
                  <a:cubicBezTo>
                    <a:pt x="177081" y="84532"/>
                    <a:pt x="166918" y="74705"/>
                    <a:pt x="158942" y="62530"/>
                  </a:cubicBezTo>
                  <a:cubicBezTo>
                    <a:pt x="156967" y="54914"/>
                    <a:pt x="154768" y="47187"/>
                    <a:pt x="152320" y="39335"/>
                  </a:cubicBezTo>
                  <a:cubicBezTo>
                    <a:pt x="150320" y="32925"/>
                    <a:pt x="148146" y="26440"/>
                    <a:pt x="145860" y="19942"/>
                  </a:cubicBezTo>
                  <a:cubicBezTo>
                    <a:pt x="195443" y="-26770"/>
                    <a:pt x="286755" y="1071"/>
                    <a:pt x="289091" y="94284"/>
                  </a:cubicBezTo>
                  <a:cubicBezTo>
                    <a:pt x="291563" y="191138"/>
                    <a:pt x="205207" y="254870"/>
                    <a:pt x="148966" y="372086"/>
                  </a:cubicBezTo>
                  <a:cubicBezTo>
                    <a:pt x="125834" y="255752"/>
                    <a:pt x="-3197" y="177186"/>
                    <a:pt x="-4774" y="113851"/>
                  </a:cubicBezTo>
                  <a:cubicBezTo>
                    <a:pt x="-6961" y="28216"/>
                    <a:pt x="69468" y="-5539"/>
                    <a:pt x="121299" y="1483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="" xmlns:a16="http://schemas.microsoft.com/office/drawing/2014/main" id="{D5F93EF9-0688-AADD-B802-EB8A9D07C2A1}"/>
                </a:ext>
              </a:extLst>
            </p:cNvPr>
            <p:cNvSpPr/>
            <p:nvPr/>
          </p:nvSpPr>
          <p:spPr>
            <a:xfrm flipV="1">
              <a:off x="8952943" y="4129395"/>
              <a:ext cx="257935" cy="200560"/>
            </a:xfrm>
            <a:custGeom>
              <a:avLst/>
              <a:gdLst>
                <a:gd name="connsiteX0" fmla="*/ 188988 w 257935"/>
                <a:gd name="connsiteY0" fmla="*/ 128820 h 200560"/>
                <a:gd name="connsiteX1" fmla="*/ 208145 w 257935"/>
                <a:gd name="connsiteY1" fmla="*/ 108533 h 200560"/>
                <a:gd name="connsiteX2" fmla="*/ 223675 w 257935"/>
                <a:gd name="connsiteY2" fmla="*/ 103016 h 200560"/>
                <a:gd name="connsiteX3" fmla="*/ 236632 w 257935"/>
                <a:gd name="connsiteY3" fmla="*/ 97774 h 200560"/>
                <a:gd name="connsiteX4" fmla="*/ 191995 w 257935"/>
                <a:gd name="connsiteY4" fmla="*/ 198740 h 200560"/>
                <a:gd name="connsiteX5" fmla="*/ -3626 w 257935"/>
                <a:gd name="connsiteY5" fmla="*/ 114918 h 200560"/>
                <a:gd name="connsiteX6" fmla="*/ 166104 w 257935"/>
                <a:gd name="connsiteY6" fmla="*/ -1043 h 200560"/>
                <a:gd name="connsiteX7" fmla="*/ 239092 w 257935"/>
                <a:gd name="connsiteY7" fmla="*/ 80803 h 200560"/>
                <a:gd name="connsiteX8" fmla="*/ 219997 w 257935"/>
                <a:gd name="connsiteY8" fmla="*/ 90183 h 200560"/>
                <a:gd name="connsiteX9" fmla="*/ 208642 w 257935"/>
                <a:gd name="connsiteY9" fmla="*/ 95078 h 200560"/>
                <a:gd name="connsiteX10" fmla="*/ 178217 w 257935"/>
                <a:gd name="connsiteY10" fmla="*/ 86990 h 200560"/>
                <a:gd name="connsiteX11" fmla="*/ 148040 w 257935"/>
                <a:gd name="connsiteY11" fmla="*/ 65932 h 200560"/>
                <a:gd name="connsiteX12" fmla="*/ 124671 w 257935"/>
                <a:gd name="connsiteY12" fmla="*/ 44042 h 200560"/>
                <a:gd name="connsiteX13" fmla="*/ 145804 w 257935"/>
                <a:gd name="connsiteY13" fmla="*/ 67585 h 200560"/>
                <a:gd name="connsiteX14" fmla="*/ 175161 w 257935"/>
                <a:gd name="connsiteY14" fmla="*/ 91376 h 200560"/>
                <a:gd name="connsiteX15" fmla="*/ 195846 w 257935"/>
                <a:gd name="connsiteY15" fmla="*/ 100085 h 200560"/>
                <a:gd name="connsiteX16" fmla="*/ 144363 w 257935"/>
                <a:gd name="connsiteY16" fmla="*/ 114570 h 200560"/>
                <a:gd name="connsiteX17" fmla="*/ 121951 w 257935"/>
                <a:gd name="connsiteY17" fmla="*/ 109514 h 200560"/>
                <a:gd name="connsiteX18" fmla="*/ 99291 w 257935"/>
                <a:gd name="connsiteY18" fmla="*/ 98656 h 200560"/>
                <a:gd name="connsiteX19" fmla="*/ 84544 w 257935"/>
                <a:gd name="connsiteY19" fmla="*/ 82965 h 200560"/>
                <a:gd name="connsiteX20" fmla="*/ 97365 w 257935"/>
                <a:gd name="connsiteY20" fmla="*/ 100619 h 200560"/>
                <a:gd name="connsiteX21" fmla="*/ 119640 w 257935"/>
                <a:gd name="connsiteY21" fmla="*/ 114347 h 200560"/>
                <a:gd name="connsiteX22" fmla="*/ 127169 w 257935"/>
                <a:gd name="connsiteY22" fmla="*/ 117328 h 200560"/>
                <a:gd name="connsiteX23" fmla="*/ 124361 w 257935"/>
                <a:gd name="connsiteY23" fmla="*/ 117726 h 200560"/>
                <a:gd name="connsiteX24" fmla="*/ 60678 w 257935"/>
                <a:gd name="connsiteY24" fmla="*/ 118161 h 200560"/>
                <a:gd name="connsiteX25" fmla="*/ 38428 w 257935"/>
                <a:gd name="connsiteY25" fmla="*/ 114856 h 200560"/>
                <a:gd name="connsiteX26" fmla="*/ 59858 w 257935"/>
                <a:gd name="connsiteY26" fmla="*/ 119987 h 200560"/>
                <a:gd name="connsiteX27" fmla="*/ 123578 w 257935"/>
                <a:gd name="connsiteY27" fmla="*/ 124646 h 200560"/>
                <a:gd name="connsiteX28" fmla="*/ 135045 w 257935"/>
                <a:gd name="connsiteY28" fmla="*/ 123900 h 200560"/>
                <a:gd name="connsiteX29" fmla="*/ 129939 w 257935"/>
                <a:gd name="connsiteY29" fmla="*/ 128857 h 200560"/>
                <a:gd name="connsiteX30" fmla="*/ 117652 w 257935"/>
                <a:gd name="connsiteY30" fmla="*/ 148288 h 200560"/>
                <a:gd name="connsiteX31" fmla="*/ 110932 w 257935"/>
                <a:gd name="connsiteY31" fmla="*/ 166414 h 200560"/>
                <a:gd name="connsiteX32" fmla="*/ 119926 w 257935"/>
                <a:gd name="connsiteY32" fmla="*/ 149828 h 200560"/>
                <a:gd name="connsiteX33" fmla="*/ 150624 w 257935"/>
                <a:gd name="connsiteY33" fmla="*/ 122472 h 200560"/>
                <a:gd name="connsiteX34" fmla="*/ 154165 w 257935"/>
                <a:gd name="connsiteY34" fmla="*/ 121577 h 200560"/>
                <a:gd name="connsiteX35" fmla="*/ 193784 w 257935"/>
                <a:gd name="connsiteY35" fmla="*/ 112955 h 200560"/>
                <a:gd name="connsiteX36" fmla="*/ 184789 w 257935"/>
                <a:gd name="connsiteY36" fmla="*/ 125565 h 200560"/>
                <a:gd name="connsiteX37" fmla="*/ 172104 w 257935"/>
                <a:gd name="connsiteY37" fmla="*/ 154412 h 200560"/>
                <a:gd name="connsiteX38" fmla="*/ 166489 w 257935"/>
                <a:gd name="connsiteY38" fmla="*/ 180539 h 200560"/>
                <a:gd name="connsiteX39" fmla="*/ 174515 w 257935"/>
                <a:gd name="connsiteY39" fmla="*/ 155717 h 200560"/>
                <a:gd name="connsiteX40" fmla="*/ 188988 w 257935"/>
                <a:gd name="connsiteY40" fmla="*/ 128820 h 20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935" h="200560">
                  <a:moveTo>
                    <a:pt x="188988" y="128820"/>
                  </a:moveTo>
                  <a:cubicBezTo>
                    <a:pt x="193870" y="121838"/>
                    <a:pt x="200157" y="114483"/>
                    <a:pt x="208145" y="108533"/>
                  </a:cubicBezTo>
                  <a:cubicBezTo>
                    <a:pt x="213251" y="106855"/>
                    <a:pt x="218420" y="105042"/>
                    <a:pt x="223675" y="103016"/>
                  </a:cubicBezTo>
                  <a:cubicBezTo>
                    <a:pt x="227960" y="101389"/>
                    <a:pt x="232297" y="99625"/>
                    <a:pt x="236632" y="97774"/>
                  </a:cubicBezTo>
                  <a:cubicBezTo>
                    <a:pt x="270623" y="129615"/>
                    <a:pt x="255516" y="193161"/>
                    <a:pt x="191995" y="198740"/>
                  </a:cubicBezTo>
                  <a:cubicBezTo>
                    <a:pt x="125976" y="204554"/>
                    <a:pt x="78804" y="148300"/>
                    <a:pt x="-3626" y="114918"/>
                  </a:cubicBezTo>
                  <a:cubicBezTo>
                    <a:pt x="74804" y="94171"/>
                    <a:pt x="122932" y="2759"/>
                    <a:pt x="166104" y="-1043"/>
                  </a:cubicBezTo>
                  <a:cubicBezTo>
                    <a:pt x="224469" y="-6174"/>
                    <a:pt x="250770" y="44539"/>
                    <a:pt x="239092" y="80803"/>
                  </a:cubicBezTo>
                  <a:cubicBezTo>
                    <a:pt x="232632" y="84158"/>
                    <a:pt x="226258" y="87326"/>
                    <a:pt x="219997" y="90183"/>
                  </a:cubicBezTo>
                  <a:cubicBezTo>
                    <a:pt x="216158" y="91898"/>
                    <a:pt x="212381" y="93500"/>
                    <a:pt x="208642" y="95078"/>
                  </a:cubicBezTo>
                  <a:cubicBezTo>
                    <a:pt x="197386" y="94606"/>
                    <a:pt x="186913" y="91438"/>
                    <a:pt x="178217" y="86990"/>
                  </a:cubicBezTo>
                  <a:cubicBezTo>
                    <a:pt x="165532" y="80580"/>
                    <a:pt x="155780" y="72579"/>
                    <a:pt x="148040" y="65932"/>
                  </a:cubicBezTo>
                  <a:cubicBezTo>
                    <a:pt x="132722" y="52329"/>
                    <a:pt x="124796" y="43930"/>
                    <a:pt x="124671" y="44042"/>
                  </a:cubicBezTo>
                  <a:cubicBezTo>
                    <a:pt x="124821" y="43968"/>
                    <a:pt x="131567" y="52826"/>
                    <a:pt x="145804" y="67585"/>
                  </a:cubicBezTo>
                  <a:cubicBezTo>
                    <a:pt x="153047" y="74852"/>
                    <a:pt x="162252" y="83673"/>
                    <a:pt x="175161" y="91376"/>
                  </a:cubicBezTo>
                  <a:cubicBezTo>
                    <a:pt x="181062" y="94929"/>
                    <a:pt x="188106" y="97973"/>
                    <a:pt x="195846" y="100085"/>
                  </a:cubicBezTo>
                  <a:cubicBezTo>
                    <a:pt x="177633" y="106818"/>
                    <a:pt x="160302" y="111502"/>
                    <a:pt x="144363" y="114570"/>
                  </a:cubicBezTo>
                  <a:cubicBezTo>
                    <a:pt x="136300" y="113788"/>
                    <a:pt x="128535" y="111663"/>
                    <a:pt x="121951" y="109514"/>
                  </a:cubicBezTo>
                  <a:cubicBezTo>
                    <a:pt x="112671" y="106371"/>
                    <a:pt x="105018" y="102532"/>
                    <a:pt x="99291" y="98656"/>
                  </a:cubicBezTo>
                  <a:cubicBezTo>
                    <a:pt x="87563" y="90866"/>
                    <a:pt x="84606" y="82779"/>
                    <a:pt x="84544" y="82965"/>
                  </a:cubicBezTo>
                  <a:cubicBezTo>
                    <a:pt x="84655" y="82717"/>
                    <a:pt x="86246" y="91140"/>
                    <a:pt x="97365" y="100619"/>
                  </a:cubicBezTo>
                  <a:cubicBezTo>
                    <a:pt x="102769" y="105302"/>
                    <a:pt x="110223" y="110123"/>
                    <a:pt x="119640" y="114347"/>
                  </a:cubicBezTo>
                  <a:cubicBezTo>
                    <a:pt x="122063" y="115328"/>
                    <a:pt x="124548" y="116347"/>
                    <a:pt x="127169" y="117328"/>
                  </a:cubicBezTo>
                  <a:cubicBezTo>
                    <a:pt x="126237" y="117453"/>
                    <a:pt x="125293" y="117627"/>
                    <a:pt x="124361" y="117726"/>
                  </a:cubicBezTo>
                  <a:cubicBezTo>
                    <a:pt x="96967" y="121018"/>
                    <a:pt x="75264" y="119726"/>
                    <a:pt x="60678" y="118161"/>
                  </a:cubicBezTo>
                  <a:cubicBezTo>
                    <a:pt x="46056" y="116508"/>
                    <a:pt x="38440" y="114744"/>
                    <a:pt x="38428" y="114856"/>
                  </a:cubicBezTo>
                  <a:cubicBezTo>
                    <a:pt x="38440" y="114744"/>
                    <a:pt x="45621" y="117179"/>
                    <a:pt x="59858" y="119987"/>
                  </a:cubicBezTo>
                  <a:cubicBezTo>
                    <a:pt x="74071" y="122770"/>
                    <a:pt x="95564" y="125876"/>
                    <a:pt x="123578" y="124646"/>
                  </a:cubicBezTo>
                  <a:cubicBezTo>
                    <a:pt x="127293" y="124497"/>
                    <a:pt x="131107" y="124248"/>
                    <a:pt x="135045" y="123900"/>
                  </a:cubicBezTo>
                  <a:cubicBezTo>
                    <a:pt x="133145" y="125503"/>
                    <a:pt x="131455" y="127155"/>
                    <a:pt x="129939" y="128857"/>
                  </a:cubicBezTo>
                  <a:cubicBezTo>
                    <a:pt x="123789" y="135665"/>
                    <a:pt x="120187" y="142598"/>
                    <a:pt x="117652" y="148288"/>
                  </a:cubicBezTo>
                  <a:cubicBezTo>
                    <a:pt x="112757" y="159792"/>
                    <a:pt x="111068" y="166451"/>
                    <a:pt x="110932" y="166414"/>
                  </a:cubicBezTo>
                  <a:cubicBezTo>
                    <a:pt x="111043" y="166476"/>
                    <a:pt x="113814" y="160301"/>
                    <a:pt x="119926" y="149828"/>
                  </a:cubicBezTo>
                  <a:cubicBezTo>
                    <a:pt x="125194" y="141082"/>
                    <a:pt x="134499" y="128273"/>
                    <a:pt x="150624" y="122472"/>
                  </a:cubicBezTo>
                  <a:cubicBezTo>
                    <a:pt x="151854" y="122534"/>
                    <a:pt x="154165" y="121577"/>
                    <a:pt x="154165" y="121577"/>
                  </a:cubicBezTo>
                  <a:cubicBezTo>
                    <a:pt x="166613" y="119676"/>
                    <a:pt x="179882" y="116906"/>
                    <a:pt x="193784" y="112955"/>
                  </a:cubicBezTo>
                  <a:cubicBezTo>
                    <a:pt x="190330" y="117154"/>
                    <a:pt x="187224" y="121428"/>
                    <a:pt x="184789" y="125565"/>
                  </a:cubicBezTo>
                  <a:cubicBezTo>
                    <a:pt x="178453" y="136212"/>
                    <a:pt x="174664" y="146176"/>
                    <a:pt x="172104" y="154412"/>
                  </a:cubicBezTo>
                  <a:cubicBezTo>
                    <a:pt x="167036" y="170936"/>
                    <a:pt x="166601" y="180601"/>
                    <a:pt x="166489" y="180539"/>
                  </a:cubicBezTo>
                  <a:cubicBezTo>
                    <a:pt x="166601" y="180614"/>
                    <a:pt x="168166" y="171321"/>
                    <a:pt x="174515" y="155717"/>
                  </a:cubicBezTo>
                  <a:cubicBezTo>
                    <a:pt x="177770" y="147965"/>
                    <a:pt x="182217" y="138573"/>
                    <a:pt x="188988" y="128820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="" xmlns:a16="http://schemas.microsoft.com/office/drawing/2014/main" id="{F56A7F9C-0140-1FA5-66E8-BA4775C47890}"/>
                </a:ext>
              </a:extLst>
            </p:cNvPr>
            <p:cNvSpPr/>
            <p:nvPr/>
          </p:nvSpPr>
          <p:spPr>
            <a:xfrm flipV="1">
              <a:off x="9542814" y="2973347"/>
              <a:ext cx="209618" cy="262009"/>
            </a:xfrm>
            <a:custGeom>
              <a:avLst/>
              <a:gdLst>
                <a:gd name="connsiteX0" fmla="*/ 101004 w 209618"/>
                <a:gd name="connsiteY0" fmla="*/ 8750 h 262009"/>
                <a:gd name="connsiteX1" fmla="*/ 104333 w 209618"/>
                <a:gd name="connsiteY1" fmla="*/ 30565 h 262009"/>
                <a:gd name="connsiteX2" fmla="*/ 105638 w 209618"/>
                <a:gd name="connsiteY2" fmla="*/ 43324 h 262009"/>
                <a:gd name="connsiteX3" fmla="*/ 88071 w 209618"/>
                <a:gd name="connsiteY3" fmla="*/ 70942 h 262009"/>
                <a:gd name="connsiteX4" fmla="*/ 57721 w 209618"/>
                <a:gd name="connsiteY4" fmla="*/ 94298 h 262009"/>
                <a:gd name="connsiteX5" fmla="*/ 28674 w 209618"/>
                <a:gd name="connsiteY5" fmla="*/ 110622 h 262009"/>
                <a:gd name="connsiteX6" fmla="*/ 58677 w 209618"/>
                <a:gd name="connsiteY6" fmla="*/ 97006 h 262009"/>
                <a:gd name="connsiteX7" fmla="*/ 91512 w 209618"/>
                <a:gd name="connsiteY7" fmla="*/ 75290 h 262009"/>
                <a:gd name="connsiteX8" fmla="*/ 106620 w 209618"/>
                <a:gd name="connsiteY8" fmla="*/ 57512 h 262009"/>
                <a:gd name="connsiteX9" fmla="*/ 104880 w 209618"/>
                <a:gd name="connsiteY9" fmla="*/ 112958 h 262009"/>
                <a:gd name="connsiteX10" fmla="*/ 92817 w 209618"/>
                <a:gd name="connsiteY10" fmla="*/ 133593 h 262009"/>
                <a:gd name="connsiteX11" fmla="*/ 74927 w 209618"/>
                <a:gd name="connsiteY11" fmla="*/ 152676 h 262009"/>
                <a:gd name="connsiteX12" fmla="*/ 54727 w 209618"/>
                <a:gd name="connsiteY12" fmla="*/ 162403 h 262009"/>
                <a:gd name="connsiteX13" fmla="*/ 76269 w 209618"/>
                <a:gd name="connsiteY13" fmla="*/ 155198 h 262009"/>
                <a:gd name="connsiteX14" fmla="*/ 96879 w 209618"/>
                <a:gd name="connsiteY14" fmla="*/ 137382 h 262009"/>
                <a:gd name="connsiteX15" fmla="*/ 102209 w 209618"/>
                <a:gd name="connsiteY15" fmla="*/ 130823 h 262009"/>
                <a:gd name="connsiteX16" fmla="*/ 101750 w 209618"/>
                <a:gd name="connsiteY16" fmla="*/ 133742 h 262009"/>
                <a:gd name="connsiteX17" fmla="*/ 82208 w 209618"/>
                <a:gd name="connsiteY17" fmla="*/ 196904 h 262009"/>
                <a:gd name="connsiteX18" fmla="*/ 71921 w 209618"/>
                <a:gd name="connsiteY18" fmla="*/ 217912 h 262009"/>
                <a:gd name="connsiteX19" fmla="*/ 83760 w 209618"/>
                <a:gd name="connsiteY19" fmla="*/ 198295 h 262009"/>
                <a:gd name="connsiteX20" fmla="*/ 108371 w 209618"/>
                <a:gd name="connsiteY20" fmla="*/ 136650 h 262009"/>
                <a:gd name="connsiteX21" fmla="*/ 111204 w 209618"/>
                <a:gd name="connsiteY21" fmla="*/ 125083 h 262009"/>
                <a:gd name="connsiteX22" fmla="*/ 114533 w 209618"/>
                <a:gd name="connsiteY22" fmla="*/ 131668 h 262009"/>
                <a:gd name="connsiteX23" fmla="*/ 129988 w 209618"/>
                <a:gd name="connsiteY23" fmla="*/ 149843 h 262009"/>
                <a:gd name="connsiteX24" fmla="*/ 145878 w 209618"/>
                <a:gd name="connsiteY24" fmla="*/ 162093 h 262009"/>
                <a:gd name="connsiteX25" fmla="*/ 132224 w 209618"/>
                <a:gd name="connsiteY25" fmla="*/ 148054 h 262009"/>
                <a:gd name="connsiteX26" fmla="*/ 114682 w 209618"/>
                <a:gd name="connsiteY26" fmla="*/ 109206 h 262009"/>
                <a:gd name="connsiteX27" fmla="*/ 114906 w 209618"/>
                <a:gd name="connsiteY27" fmla="*/ 105429 h 262009"/>
                <a:gd name="connsiteX28" fmla="*/ 118757 w 209618"/>
                <a:gd name="connsiteY28" fmla="*/ 63512 h 262009"/>
                <a:gd name="connsiteX29" fmla="*/ 128447 w 209618"/>
                <a:gd name="connsiteY29" fmla="*/ 76358 h 262009"/>
                <a:gd name="connsiteX30" fmla="*/ 153108 w 209618"/>
                <a:gd name="connsiteY30" fmla="*/ 97839 h 262009"/>
                <a:gd name="connsiteX31" fmla="*/ 177334 w 209618"/>
                <a:gd name="connsiteY31" fmla="*/ 111467 h 262009"/>
                <a:gd name="connsiteX32" fmla="*/ 155183 w 209618"/>
                <a:gd name="connsiteY32" fmla="*/ 95838 h 262009"/>
                <a:gd name="connsiteX33" fmla="*/ 133007 w 209618"/>
                <a:gd name="connsiteY33" fmla="*/ 73203 h 262009"/>
                <a:gd name="connsiteX34" fmla="*/ 118882 w 209618"/>
                <a:gd name="connsiteY34" fmla="*/ 47958 h 262009"/>
                <a:gd name="connsiteX35" fmla="*/ 118261 w 209618"/>
                <a:gd name="connsiteY35" fmla="*/ 30888 h 262009"/>
                <a:gd name="connsiteX36" fmla="*/ 117117 w 209618"/>
                <a:gd name="connsiteY36" fmla="*/ 16403 h 262009"/>
                <a:gd name="connsiteX37" fmla="*/ 203374 w 209618"/>
                <a:gd name="connsiteY37" fmla="*/ 91863 h 262009"/>
                <a:gd name="connsiteX38" fmla="*/ 58826 w 209618"/>
                <a:gd name="connsiteY38" fmla="*/ 259580 h 262009"/>
                <a:gd name="connsiteX39" fmla="*/ -3154 w 209618"/>
                <a:gd name="connsiteY39" fmla="*/ 55686 h 262009"/>
                <a:gd name="connsiteX40" fmla="*/ 101004 w 209618"/>
                <a:gd name="connsiteY40" fmla="*/ 8750 h 26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9618" h="262009">
                  <a:moveTo>
                    <a:pt x="101004" y="8750"/>
                  </a:moveTo>
                  <a:cubicBezTo>
                    <a:pt x="102333" y="16142"/>
                    <a:pt x="103476" y="23459"/>
                    <a:pt x="104333" y="30565"/>
                  </a:cubicBezTo>
                  <a:cubicBezTo>
                    <a:pt x="104856" y="34876"/>
                    <a:pt x="105253" y="39113"/>
                    <a:pt x="105638" y="43324"/>
                  </a:cubicBezTo>
                  <a:cubicBezTo>
                    <a:pt x="101662" y="54294"/>
                    <a:pt x="95190" y="63711"/>
                    <a:pt x="88071" y="70942"/>
                  </a:cubicBezTo>
                  <a:cubicBezTo>
                    <a:pt x="77747" y="81514"/>
                    <a:pt x="66752" y="88682"/>
                    <a:pt x="57721" y="94298"/>
                  </a:cubicBezTo>
                  <a:cubicBezTo>
                    <a:pt x="39420" y="105231"/>
                    <a:pt x="28563" y="110511"/>
                    <a:pt x="28674" y="110622"/>
                  </a:cubicBezTo>
                  <a:cubicBezTo>
                    <a:pt x="28600" y="110473"/>
                    <a:pt x="39520" y="106523"/>
                    <a:pt x="58677" y="97006"/>
                  </a:cubicBezTo>
                  <a:cubicBezTo>
                    <a:pt x="68144" y="92099"/>
                    <a:pt x="79797" y="85701"/>
                    <a:pt x="91512" y="75290"/>
                  </a:cubicBezTo>
                  <a:cubicBezTo>
                    <a:pt x="96855" y="70581"/>
                    <a:pt x="102085" y="64556"/>
                    <a:pt x="106620" y="57512"/>
                  </a:cubicBezTo>
                  <a:cubicBezTo>
                    <a:pt x="107588" y="77638"/>
                    <a:pt x="106806" y="96261"/>
                    <a:pt x="104880" y="112958"/>
                  </a:cubicBezTo>
                  <a:cubicBezTo>
                    <a:pt x="101563" y="120698"/>
                    <a:pt x="97016" y="127742"/>
                    <a:pt x="92817" y="133593"/>
                  </a:cubicBezTo>
                  <a:cubicBezTo>
                    <a:pt x="86792" y="141793"/>
                    <a:pt x="80580" y="148191"/>
                    <a:pt x="74927" y="152676"/>
                  </a:cubicBezTo>
                  <a:cubicBezTo>
                    <a:pt x="63523" y="161844"/>
                    <a:pt x="54565" y="162279"/>
                    <a:pt x="54727" y="162403"/>
                  </a:cubicBezTo>
                  <a:cubicBezTo>
                    <a:pt x="54516" y="162229"/>
                    <a:pt x="63361" y="163248"/>
                    <a:pt x="76269" y="155198"/>
                  </a:cubicBezTo>
                  <a:cubicBezTo>
                    <a:pt x="82642" y="151272"/>
                    <a:pt x="89760" y="145383"/>
                    <a:pt x="96879" y="137382"/>
                  </a:cubicBezTo>
                  <a:cubicBezTo>
                    <a:pt x="98631" y="135283"/>
                    <a:pt x="100433" y="133146"/>
                    <a:pt x="102209" y="130823"/>
                  </a:cubicBezTo>
                  <a:cubicBezTo>
                    <a:pt x="102035" y="131792"/>
                    <a:pt x="101898" y="132798"/>
                    <a:pt x="101750" y="133742"/>
                  </a:cubicBezTo>
                  <a:cubicBezTo>
                    <a:pt x="96420" y="161894"/>
                    <a:pt x="88332" y="182977"/>
                    <a:pt x="82208" y="196904"/>
                  </a:cubicBezTo>
                  <a:cubicBezTo>
                    <a:pt x="75983" y="210905"/>
                    <a:pt x="71834" y="217887"/>
                    <a:pt x="71921" y="217912"/>
                  </a:cubicBezTo>
                  <a:cubicBezTo>
                    <a:pt x="71834" y="217887"/>
                    <a:pt x="76493" y="211538"/>
                    <a:pt x="83760" y="198295"/>
                  </a:cubicBezTo>
                  <a:cubicBezTo>
                    <a:pt x="90978" y="185089"/>
                    <a:pt x="100793" y="164764"/>
                    <a:pt x="108371" y="136650"/>
                  </a:cubicBezTo>
                  <a:cubicBezTo>
                    <a:pt x="109365" y="132947"/>
                    <a:pt x="110322" y="129071"/>
                    <a:pt x="111204" y="125083"/>
                  </a:cubicBezTo>
                  <a:cubicBezTo>
                    <a:pt x="112210" y="127456"/>
                    <a:pt x="113316" y="129618"/>
                    <a:pt x="114533" y="131668"/>
                  </a:cubicBezTo>
                  <a:cubicBezTo>
                    <a:pt x="119366" y="139867"/>
                    <a:pt x="125118" y="145545"/>
                    <a:pt x="129988" y="149843"/>
                  </a:cubicBezTo>
                  <a:cubicBezTo>
                    <a:pt x="139889" y="158254"/>
                    <a:pt x="145940" y="161981"/>
                    <a:pt x="145878" y="162093"/>
                  </a:cubicBezTo>
                  <a:cubicBezTo>
                    <a:pt x="145965" y="162006"/>
                    <a:pt x="140685" y="157359"/>
                    <a:pt x="132224" y="148054"/>
                  </a:cubicBezTo>
                  <a:cubicBezTo>
                    <a:pt x="125167" y="140153"/>
                    <a:pt x="115391" y="126947"/>
                    <a:pt x="114682" y="109206"/>
                  </a:cubicBezTo>
                  <a:cubicBezTo>
                    <a:pt x="115117" y="108026"/>
                    <a:pt x="114906" y="105429"/>
                    <a:pt x="114906" y="105429"/>
                  </a:cubicBezTo>
                  <a:cubicBezTo>
                    <a:pt x="116919" y="92509"/>
                    <a:pt x="118322" y="78508"/>
                    <a:pt x="118757" y="63512"/>
                  </a:cubicBezTo>
                  <a:cubicBezTo>
                    <a:pt x="121838" y="68271"/>
                    <a:pt x="125130" y="72644"/>
                    <a:pt x="128447" y="76358"/>
                  </a:cubicBezTo>
                  <a:cubicBezTo>
                    <a:pt x="137057" y="85924"/>
                    <a:pt x="145778" y="92745"/>
                    <a:pt x="153108" y="97839"/>
                  </a:cubicBezTo>
                  <a:cubicBezTo>
                    <a:pt x="167942" y="107976"/>
                    <a:pt x="177409" y="111380"/>
                    <a:pt x="177334" y="111467"/>
                  </a:cubicBezTo>
                  <a:cubicBezTo>
                    <a:pt x="177421" y="111380"/>
                    <a:pt x="168699" y="106970"/>
                    <a:pt x="155183" y="95838"/>
                  </a:cubicBezTo>
                  <a:cubicBezTo>
                    <a:pt x="148461" y="90235"/>
                    <a:pt x="140610" y="82930"/>
                    <a:pt x="133007" y="73203"/>
                  </a:cubicBezTo>
                  <a:cubicBezTo>
                    <a:pt x="127615" y="66208"/>
                    <a:pt x="122273" y="57723"/>
                    <a:pt x="118882" y="47958"/>
                  </a:cubicBezTo>
                  <a:cubicBezTo>
                    <a:pt x="118807" y="42380"/>
                    <a:pt x="118608" y="36702"/>
                    <a:pt x="118261" y="30888"/>
                  </a:cubicBezTo>
                  <a:cubicBezTo>
                    <a:pt x="117999" y="26130"/>
                    <a:pt x="117614" y="21310"/>
                    <a:pt x="117117" y="16403"/>
                  </a:cubicBezTo>
                  <a:cubicBezTo>
                    <a:pt x="159382" y="-7351"/>
                    <a:pt x="217747" y="27236"/>
                    <a:pt x="203374" y="91863"/>
                  </a:cubicBezTo>
                  <a:cubicBezTo>
                    <a:pt x="188465" y="159012"/>
                    <a:pt x="117850" y="188294"/>
                    <a:pt x="58826" y="259580"/>
                  </a:cubicBezTo>
                  <a:cubicBezTo>
                    <a:pt x="62814" y="175522"/>
                    <a:pt x="-12895" y="99603"/>
                    <a:pt x="-3154" y="55686"/>
                  </a:cubicBezTo>
                  <a:cubicBezTo>
                    <a:pt x="10039" y="-3686"/>
                    <a:pt x="68678" y="-14047"/>
                    <a:pt x="101004" y="8750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="" xmlns:a16="http://schemas.microsoft.com/office/drawing/2014/main" id="{707E20B4-FAA9-F377-1ABE-FB4C888E28B5}"/>
                </a:ext>
              </a:extLst>
            </p:cNvPr>
            <p:cNvSpPr/>
            <p:nvPr/>
          </p:nvSpPr>
          <p:spPr>
            <a:xfrm flipV="1">
              <a:off x="9804979" y="2817743"/>
              <a:ext cx="206397" cy="258530"/>
            </a:xfrm>
            <a:custGeom>
              <a:avLst/>
              <a:gdLst>
                <a:gd name="connsiteX0" fmla="*/ 73648 w 206397"/>
                <a:gd name="connsiteY0" fmla="*/ 27004 h 258530"/>
                <a:gd name="connsiteX1" fmla="*/ 75176 w 206397"/>
                <a:gd name="connsiteY1" fmla="*/ 41490 h 258530"/>
                <a:gd name="connsiteX2" fmla="*/ 77735 w 206397"/>
                <a:gd name="connsiteY2" fmla="*/ 58436 h 258530"/>
                <a:gd name="connsiteX3" fmla="*/ 68504 w 206397"/>
                <a:gd name="connsiteY3" fmla="*/ 85978 h 258530"/>
                <a:gd name="connsiteX4" fmla="*/ 50888 w 206397"/>
                <a:gd name="connsiteY4" fmla="*/ 112428 h 258530"/>
                <a:gd name="connsiteX5" fmla="*/ 32042 w 206397"/>
                <a:gd name="connsiteY5" fmla="*/ 131958 h 258530"/>
                <a:gd name="connsiteX6" fmla="*/ 53298 w 206397"/>
                <a:gd name="connsiteY6" fmla="*/ 113993 h 258530"/>
                <a:gd name="connsiteX7" fmla="*/ 73548 w 206397"/>
                <a:gd name="connsiteY7" fmla="*/ 88227 h 258530"/>
                <a:gd name="connsiteX8" fmla="*/ 80730 w 206397"/>
                <a:gd name="connsiteY8" fmla="*/ 73766 h 258530"/>
                <a:gd name="connsiteX9" fmla="*/ 92184 w 206397"/>
                <a:gd name="connsiteY9" fmla="*/ 114391 h 258530"/>
                <a:gd name="connsiteX10" fmla="*/ 93115 w 206397"/>
                <a:gd name="connsiteY10" fmla="*/ 118081 h 258530"/>
                <a:gd name="connsiteX11" fmla="*/ 83027 w 206397"/>
                <a:gd name="connsiteY11" fmla="*/ 159650 h 258530"/>
                <a:gd name="connsiteX12" fmla="*/ 72182 w 206397"/>
                <a:gd name="connsiteY12" fmla="*/ 176024 h 258530"/>
                <a:gd name="connsiteX13" fmla="*/ 85537 w 206397"/>
                <a:gd name="connsiteY13" fmla="*/ 160992 h 258530"/>
                <a:gd name="connsiteX14" fmla="*/ 97377 w 206397"/>
                <a:gd name="connsiteY14" fmla="*/ 140195 h 258530"/>
                <a:gd name="connsiteX15" fmla="*/ 99427 w 206397"/>
                <a:gd name="connsiteY15" fmla="*/ 133088 h 258530"/>
                <a:gd name="connsiteX16" fmla="*/ 104334 w 206397"/>
                <a:gd name="connsiteY16" fmla="*/ 143971 h 258530"/>
                <a:gd name="connsiteX17" fmla="*/ 139816 w 206397"/>
                <a:gd name="connsiteY17" fmla="*/ 200163 h 258530"/>
                <a:gd name="connsiteX18" fmla="*/ 155059 w 206397"/>
                <a:gd name="connsiteY18" fmla="*/ 217319 h 258530"/>
                <a:gd name="connsiteX19" fmla="*/ 141132 w 206397"/>
                <a:gd name="connsiteY19" fmla="*/ 198523 h 258530"/>
                <a:gd name="connsiteX20" fmla="*/ 110310 w 206397"/>
                <a:gd name="connsiteY20" fmla="*/ 139872 h 258530"/>
                <a:gd name="connsiteX21" fmla="*/ 109316 w 206397"/>
                <a:gd name="connsiteY21" fmla="*/ 137089 h 258530"/>
                <a:gd name="connsiteX22" fmla="*/ 115739 w 206397"/>
                <a:gd name="connsiteY22" fmla="*/ 142543 h 258530"/>
                <a:gd name="connsiteX23" fmla="*/ 139256 w 206397"/>
                <a:gd name="connsiteY23" fmla="*/ 156258 h 258530"/>
                <a:gd name="connsiteX24" fmla="*/ 161730 w 206397"/>
                <a:gd name="connsiteY24" fmla="*/ 159364 h 258530"/>
                <a:gd name="connsiteX25" fmla="*/ 140114 w 206397"/>
                <a:gd name="connsiteY25" fmla="*/ 153537 h 258530"/>
                <a:gd name="connsiteX26" fmla="*/ 119043 w 206397"/>
                <a:gd name="connsiteY26" fmla="*/ 138058 h 258530"/>
                <a:gd name="connsiteX27" fmla="*/ 103439 w 206397"/>
                <a:gd name="connsiteY27" fmla="*/ 119944 h 258530"/>
                <a:gd name="connsiteX28" fmla="*/ 91513 w 206397"/>
                <a:gd name="connsiteY28" fmla="*/ 65604 h 258530"/>
                <a:gd name="connsiteX29" fmla="*/ 109651 w 206397"/>
                <a:gd name="connsiteY29" fmla="*/ 80313 h 258530"/>
                <a:gd name="connsiteX30" fmla="*/ 145816 w 206397"/>
                <a:gd name="connsiteY30" fmla="*/ 95619 h 258530"/>
                <a:gd name="connsiteX31" fmla="*/ 177794 w 206397"/>
                <a:gd name="connsiteY31" fmla="*/ 103471 h 258530"/>
                <a:gd name="connsiteX32" fmla="*/ 146288 w 206397"/>
                <a:gd name="connsiteY32" fmla="*/ 92786 h 258530"/>
                <a:gd name="connsiteX33" fmla="*/ 112186 w 206397"/>
                <a:gd name="connsiteY33" fmla="*/ 75369 h 258530"/>
                <a:gd name="connsiteX34" fmla="*/ 89860 w 206397"/>
                <a:gd name="connsiteY34" fmla="*/ 51404 h 258530"/>
                <a:gd name="connsiteX35" fmla="*/ 88792 w 206397"/>
                <a:gd name="connsiteY35" fmla="*/ 38570 h 258530"/>
                <a:gd name="connsiteX36" fmla="*/ 88022 w 206397"/>
                <a:gd name="connsiteY36" fmla="*/ 16481 h 258530"/>
                <a:gd name="connsiteX37" fmla="*/ 198926 w 206397"/>
                <a:gd name="connsiteY37" fmla="*/ 43378 h 258530"/>
                <a:gd name="connsiteX38" fmla="*/ 175570 w 206397"/>
                <a:gd name="connsiteY38" fmla="*/ 255957 h 258530"/>
                <a:gd name="connsiteX39" fmla="*/ 2834 w 206397"/>
                <a:gd name="connsiteY39" fmla="*/ 117447 h 258530"/>
                <a:gd name="connsiteX40" fmla="*/ 73648 w 206397"/>
                <a:gd name="connsiteY40" fmla="*/ 27004 h 25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6397" h="258530">
                  <a:moveTo>
                    <a:pt x="73648" y="27004"/>
                  </a:moveTo>
                  <a:cubicBezTo>
                    <a:pt x="74058" y="31924"/>
                    <a:pt x="74568" y="36744"/>
                    <a:pt x="75176" y="41490"/>
                  </a:cubicBezTo>
                  <a:cubicBezTo>
                    <a:pt x="75897" y="47304"/>
                    <a:pt x="76779" y="52944"/>
                    <a:pt x="77735" y="58436"/>
                  </a:cubicBezTo>
                  <a:cubicBezTo>
                    <a:pt x="76170" y="68685"/>
                    <a:pt x="72492" y="78052"/>
                    <a:pt x="68504" y="85978"/>
                  </a:cubicBezTo>
                  <a:cubicBezTo>
                    <a:pt x="62852" y="96948"/>
                    <a:pt x="56416" y="105645"/>
                    <a:pt x="50888" y="112428"/>
                  </a:cubicBezTo>
                  <a:cubicBezTo>
                    <a:pt x="39670" y="125908"/>
                    <a:pt x="31905" y="131871"/>
                    <a:pt x="32042" y="131958"/>
                  </a:cubicBezTo>
                  <a:cubicBezTo>
                    <a:pt x="31943" y="131846"/>
                    <a:pt x="40589" y="126752"/>
                    <a:pt x="53298" y="113993"/>
                  </a:cubicBezTo>
                  <a:cubicBezTo>
                    <a:pt x="59547" y="107620"/>
                    <a:pt x="66852" y="99259"/>
                    <a:pt x="73548" y="88227"/>
                  </a:cubicBezTo>
                  <a:cubicBezTo>
                    <a:pt x="76133" y="83954"/>
                    <a:pt x="78555" y="79021"/>
                    <a:pt x="80730" y="73766"/>
                  </a:cubicBezTo>
                  <a:cubicBezTo>
                    <a:pt x="83872" y="88451"/>
                    <a:pt x="87848" y="102017"/>
                    <a:pt x="92184" y="114391"/>
                  </a:cubicBezTo>
                  <a:cubicBezTo>
                    <a:pt x="92184" y="114391"/>
                    <a:pt x="92445" y="116962"/>
                    <a:pt x="93115" y="118081"/>
                  </a:cubicBezTo>
                  <a:cubicBezTo>
                    <a:pt x="95675" y="135697"/>
                    <a:pt x="88482" y="150531"/>
                    <a:pt x="83027" y="159650"/>
                  </a:cubicBezTo>
                  <a:cubicBezTo>
                    <a:pt x="76418" y="170396"/>
                    <a:pt x="72095" y="175962"/>
                    <a:pt x="72182" y="176024"/>
                  </a:cubicBezTo>
                  <a:cubicBezTo>
                    <a:pt x="72108" y="175937"/>
                    <a:pt x="77400" y="171141"/>
                    <a:pt x="85537" y="160992"/>
                  </a:cubicBezTo>
                  <a:cubicBezTo>
                    <a:pt x="89538" y="155848"/>
                    <a:pt x="94159" y="149152"/>
                    <a:pt x="97377" y="140195"/>
                  </a:cubicBezTo>
                  <a:cubicBezTo>
                    <a:pt x="98197" y="137971"/>
                    <a:pt x="98892" y="135598"/>
                    <a:pt x="99427" y="133088"/>
                  </a:cubicBezTo>
                  <a:cubicBezTo>
                    <a:pt x="101054" y="136865"/>
                    <a:pt x="102669" y="140505"/>
                    <a:pt x="104334" y="143971"/>
                  </a:cubicBezTo>
                  <a:cubicBezTo>
                    <a:pt x="116944" y="170297"/>
                    <a:pt x="130324" y="188485"/>
                    <a:pt x="139816" y="200163"/>
                  </a:cubicBezTo>
                  <a:cubicBezTo>
                    <a:pt x="149406" y="211878"/>
                    <a:pt x="155146" y="217257"/>
                    <a:pt x="155059" y="217319"/>
                  </a:cubicBezTo>
                  <a:cubicBezTo>
                    <a:pt x="155146" y="217270"/>
                    <a:pt x="149792" y="211182"/>
                    <a:pt x="141132" y="198523"/>
                  </a:cubicBezTo>
                  <a:cubicBezTo>
                    <a:pt x="132535" y="185938"/>
                    <a:pt x="120721" y="166607"/>
                    <a:pt x="110310" y="139872"/>
                  </a:cubicBezTo>
                  <a:cubicBezTo>
                    <a:pt x="109975" y="138965"/>
                    <a:pt x="109664" y="138008"/>
                    <a:pt x="109316" y="137089"/>
                  </a:cubicBezTo>
                  <a:cubicBezTo>
                    <a:pt x="111503" y="139027"/>
                    <a:pt x="113652" y="140816"/>
                    <a:pt x="115739" y="142543"/>
                  </a:cubicBezTo>
                  <a:cubicBezTo>
                    <a:pt x="124212" y="149115"/>
                    <a:pt x="132299" y="153574"/>
                    <a:pt x="139256" y="156258"/>
                  </a:cubicBezTo>
                  <a:cubicBezTo>
                    <a:pt x="153407" y="161849"/>
                    <a:pt x="161904" y="159165"/>
                    <a:pt x="161730" y="159364"/>
                  </a:cubicBezTo>
                  <a:cubicBezTo>
                    <a:pt x="161867" y="159240"/>
                    <a:pt x="153009" y="160482"/>
                    <a:pt x="140114" y="153537"/>
                  </a:cubicBezTo>
                  <a:cubicBezTo>
                    <a:pt x="133741" y="150170"/>
                    <a:pt x="126473" y="145040"/>
                    <a:pt x="119043" y="138058"/>
                  </a:cubicBezTo>
                  <a:cubicBezTo>
                    <a:pt x="113863" y="133051"/>
                    <a:pt x="108086" y="126951"/>
                    <a:pt x="103439" y="119944"/>
                  </a:cubicBezTo>
                  <a:cubicBezTo>
                    <a:pt x="98445" y="103831"/>
                    <a:pt x="94246" y="85618"/>
                    <a:pt x="91513" y="65604"/>
                  </a:cubicBezTo>
                  <a:cubicBezTo>
                    <a:pt x="97265" y="71654"/>
                    <a:pt x="103501" y="76648"/>
                    <a:pt x="109651" y="80313"/>
                  </a:cubicBezTo>
                  <a:cubicBezTo>
                    <a:pt x="123031" y="88401"/>
                    <a:pt x="135641" y="92538"/>
                    <a:pt x="145816" y="95619"/>
                  </a:cubicBezTo>
                  <a:cubicBezTo>
                    <a:pt x="166352" y="101421"/>
                    <a:pt x="177794" y="103297"/>
                    <a:pt x="177794" y="103471"/>
                  </a:cubicBezTo>
                  <a:cubicBezTo>
                    <a:pt x="177856" y="103346"/>
                    <a:pt x="166278" y="100141"/>
                    <a:pt x="146288" y="92786"/>
                  </a:cubicBezTo>
                  <a:cubicBezTo>
                    <a:pt x="136387" y="88910"/>
                    <a:pt x="124249" y="83866"/>
                    <a:pt x="112186" y="75369"/>
                  </a:cubicBezTo>
                  <a:cubicBezTo>
                    <a:pt x="103837" y="69567"/>
                    <a:pt x="95799" y="61479"/>
                    <a:pt x="89860" y="51404"/>
                  </a:cubicBezTo>
                  <a:cubicBezTo>
                    <a:pt x="89451" y="47192"/>
                    <a:pt x="89066" y="42956"/>
                    <a:pt x="88792" y="38570"/>
                  </a:cubicBezTo>
                  <a:cubicBezTo>
                    <a:pt x="88320" y="31415"/>
                    <a:pt x="88096" y="24010"/>
                    <a:pt x="88022" y="16481"/>
                  </a:cubicBezTo>
                  <a:cubicBezTo>
                    <a:pt x="115590" y="-12043"/>
                    <a:pt x="175024" y="-12701"/>
                    <a:pt x="198926" y="43378"/>
                  </a:cubicBezTo>
                  <a:cubicBezTo>
                    <a:pt x="216555" y="84860"/>
                    <a:pt x="156227" y="173825"/>
                    <a:pt x="175570" y="255957"/>
                  </a:cubicBezTo>
                  <a:cubicBezTo>
                    <a:pt x="104557" y="196659"/>
                    <a:pt x="29830" y="180882"/>
                    <a:pt x="2834" y="117447"/>
                  </a:cubicBezTo>
                  <a:cubicBezTo>
                    <a:pt x="-23131" y="56398"/>
                    <a:pt x="27793" y="11425"/>
                    <a:pt x="73648" y="27004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="" xmlns:a16="http://schemas.microsoft.com/office/drawing/2014/main" id="{06A3A951-2D91-4F1C-3DF7-142C9DBA83BC}"/>
                </a:ext>
              </a:extLst>
            </p:cNvPr>
            <p:cNvSpPr/>
            <p:nvPr/>
          </p:nvSpPr>
          <p:spPr>
            <a:xfrm flipV="1">
              <a:off x="10284571" y="3008580"/>
              <a:ext cx="204686" cy="261170"/>
            </a:xfrm>
            <a:custGeom>
              <a:avLst/>
              <a:gdLst>
                <a:gd name="connsiteX0" fmla="*/ 5635 w 204686"/>
                <a:gd name="connsiteY0" fmla="*/ 144042 h 261170"/>
                <a:gd name="connsiteX1" fmla="*/ 53975 w 204686"/>
                <a:gd name="connsiteY1" fmla="*/ 40666 h 261170"/>
                <a:gd name="connsiteX2" fmla="*/ 70759 w 204686"/>
                <a:gd name="connsiteY2" fmla="*/ 55077 h 261170"/>
                <a:gd name="connsiteX3" fmla="*/ 80102 w 204686"/>
                <a:gd name="connsiteY3" fmla="*/ 63935 h 261170"/>
                <a:gd name="connsiteX4" fmla="*/ 84847 w 204686"/>
                <a:gd name="connsiteY4" fmla="*/ 96336 h 261170"/>
                <a:gd name="connsiteX5" fmla="*/ 77082 w 204686"/>
                <a:gd name="connsiteY5" fmla="*/ 133854 h 261170"/>
                <a:gd name="connsiteX6" fmla="*/ 65728 w 204686"/>
                <a:gd name="connsiteY6" fmla="*/ 165125 h 261170"/>
                <a:gd name="connsiteX7" fmla="*/ 79617 w 204686"/>
                <a:gd name="connsiteY7" fmla="*/ 135283 h 261170"/>
                <a:gd name="connsiteX8" fmla="*/ 90289 w 204686"/>
                <a:gd name="connsiteY8" fmla="*/ 97441 h 261170"/>
                <a:gd name="connsiteX9" fmla="*/ 90127 w 204686"/>
                <a:gd name="connsiteY9" fmla="*/ 74110 h 261170"/>
                <a:gd name="connsiteX10" fmla="*/ 125100 w 204686"/>
                <a:gd name="connsiteY10" fmla="*/ 117381 h 261170"/>
                <a:gd name="connsiteX11" fmla="*/ 129460 w 204686"/>
                <a:gd name="connsiteY11" fmla="*/ 140899 h 261170"/>
                <a:gd name="connsiteX12" fmla="*/ 128367 w 204686"/>
                <a:gd name="connsiteY12" fmla="*/ 167038 h 261170"/>
                <a:gd name="connsiteX13" fmla="*/ 119397 w 204686"/>
                <a:gd name="connsiteY13" fmla="*/ 187574 h 261170"/>
                <a:gd name="connsiteX14" fmla="*/ 131026 w 204686"/>
                <a:gd name="connsiteY14" fmla="*/ 168069 h 261170"/>
                <a:gd name="connsiteX15" fmla="*/ 135026 w 204686"/>
                <a:gd name="connsiteY15" fmla="*/ 141135 h 261170"/>
                <a:gd name="connsiteX16" fmla="*/ 134778 w 204686"/>
                <a:gd name="connsiteY16" fmla="*/ 132699 h 261170"/>
                <a:gd name="connsiteX17" fmla="*/ 136318 w 204686"/>
                <a:gd name="connsiteY17" fmla="*/ 135221 h 261170"/>
                <a:gd name="connsiteX18" fmla="*/ 162842 w 204686"/>
                <a:gd name="connsiteY18" fmla="*/ 195972 h 261170"/>
                <a:gd name="connsiteX19" fmla="*/ 168768 w 204686"/>
                <a:gd name="connsiteY19" fmla="*/ 218583 h 261170"/>
                <a:gd name="connsiteX20" fmla="*/ 164929 w 204686"/>
                <a:gd name="connsiteY20" fmla="*/ 195984 h 261170"/>
                <a:gd name="connsiteX21" fmla="*/ 143262 w 204686"/>
                <a:gd name="connsiteY21" fmla="*/ 133134 h 261170"/>
                <a:gd name="connsiteX22" fmla="*/ 137834 w 204686"/>
                <a:gd name="connsiteY22" fmla="*/ 122512 h 261170"/>
                <a:gd name="connsiteX23" fmla="*/ 144667 w 204686"/>
                <a:gd name="connsiteY23" fmla="*/ 125345 h 261170"/>
                <a:gd name="connsiteX24" fmla="*/ 168296 w 204686"/>
                <a:gd name="connsiteY24" fmla="*/ 129121 h 261170"/>
                <a:gd name="connsiteX25" fmla="*/ 188372 w 204686"/>
                <a:gd name="connsiteY25" fmla="*/ 128115 h 261170"/>
                <a:gd name="connsiteX26" fmla="*/ 168830 w 204686"/>
                <a:gd name="connsiteY26" fmla="*/ 126326 h 261170"/>
                <a:gd name="connsiteX27" fmla="*/ 130081 w 204686"/>
                <a:gd name="connsiteY27" fmla="*/ 108175 h 261170"/>
                <a:gd name="connsiteX28" fmla="*/ 127783 w 204686"/>
                <a:gd name="connsiteY28" fmla="*/ 105156 h 261170"/>
                <a:gd name="connsiteX29" fmla="*/ 103284 w 204686"/>
                <a:gd name="connsiteY29" fmla="*/ 70793 h 261170"/>
                <a:gd name="connsiteX30" fmla="*/ 119024 w 204686"/>
                <a:gd name="connsiteY30" fmla="*/ 74247 h 261170"/>
                <a:gd name="connsiteX31" fmla="*/ 151797 w 204686"/>
                <a:gd name="connsiteY31" fmla="*/ 74557 h 261170"/>
                <a:gd name="connsiteX32" fmla="*/ 179117 w 204686"/>
                <a:gd name="connsiteY32" fmla="*/ 69203 h 261170"/>
                <a:gd name="connsiteX33" fmla="*/ 152083 w 204686"/>
                <a:gd name="connsiteY33" fmla="*/ 71688 h 261170"/>
                <a:gd name="connsiteX34" fmla="*/ 120416 w 204686"/>
                <a:gd name="connsiteY34" fmla="*/ 68880 h 261170"/>
                <a:gd name="connsiteX35" fmla="*/ 93171 w 204686"/>
                <a:gd name="connsiteY35" fmla="*/ 58866 h 261170"/>
                <a:gd name="connsiteX36" fmla="*/ 81543 w 204686"/>
                <a:gd name="connsiteY36" fmla="*/ 46281 h 261170"/>
                <a:gd name="connsiteX37" fmla="*/ 71181 w 204686"/>
                <a:gd name="connsiteY37" fmla="*/ 36020 h 261170"/>
                <a:gd name="connsiteX38" fmla="*/ 186049 w 204686"/>
                <a:gd name="connsiteY38" fmla="*/ 37361 h 261170"/>
                <a:gd name="connsiteX39" fmla="*/ 186111 w 204686"/>
                <a:gd name="connsiteY39" fmla="*/ 258773 h 261170"/>
                <a:gd name="connsiteX40" fmla="*/ 5635 w 204686"/>
                <a:gd name="connsiteY40" fmla="*/ 144042 h 26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686" h="261170">
                  <a:moveTo>
                    <a:pt x="5635" y="144042"/>
                  </a:moveTo>
                  <a:cubicBezTo>
                    <a:pt x="-23212" y="90310"/>
                    <a:pt x="14493" y="44343"/>
                    <a:pt x="53975" y="40666"/>
                  </a:cubicBezTo>
                  <a:cubicBezTo>
                    <a:pt x="59814" y="45437"/>
                    <a:pt x="65442" y="50232"/>
                    <a:pt x="70759" y="55077"/>
                  </a:cubicBezTo>
                  <a:cubicBezTo>
                    <a:pt x="73977" y="58047"/>
                    <a:pt x="77045" y="60991"/>
                    <a:pt x="80102" y="63935"/>
                  </a:cubicBezTo>
                  <a:cubicBezTo>
                    <a:pt x="84263" y="74893"/>
                    <a:pt x="85531" y="86211"/>
                    <a:pt x="84847" y="96336"/>
                  </a:cubicBezTo>
                  <a:cubicBezTo>
                    <a:pt x="83890" y="111082"/>
                    <a:pt x="80263" y="123692"/>
                    <a:pt x="77082" y="133854"/>
                  </a:cubicBezTo>
                  <a:cubicBezTo>
                    <a:pt x="70349" y="154043"/>
                    <a:pt x="65591" y="165087"/>
                    <a:pt x="65728" y="165125"/>
                  </a:cubicBezTo>
                  <a:cubicBezTo>
                    <a:pt x="65579" y="165038"/>
                    <a:pt x="71281" y="154937"/>
                    <a:pt x="79617" y="135283"/>
                  </a:cubicBezTo>
                  <a:cubicBezTo>
                    <a:pt x="83555" y="125394"/>
                    <a:pt x="88214" y="112958"/>
                    <a:pt x="90289" y="97441"/>
                  </a:cubicBezTo>
                  <a:cubicBezTo>
                    <a:pt x="91271" y="90360"/>
                    <a:pt x="91271" y="82372"/>
                    <a:pt x="90127" y="74110"/>
                  </a:cubicBezTo>
                  <a:cubicBezTo>
                    <a:pt x="104029" y="88757"/>
                    <a:pt x="115620" y="103429"/>
                    <a:pt x="125100" y="117381"/>
                  </a:cubicBezTo>
                  <a:cubicBezTo>
                    <a:pt x="127646" y="125419"/>
                    <a:pt x="128802" y="133743"/>
                    <a:pt x="129460" y="140899"/>
                  </a:cubicBezTo>
                  <a:cubicBezTo>
                    <a:pt x="130255" y="151061"/>
                    <a:pt x="129721" y="159956"/>
                    <a:pt x="128367" y="167038"/>
                  </a:cubicBezTo>
                  <a:cubicBezTo>
                    <a:pt x="125733" y="181412"/>
                    <a:pt x="119198" y="187574"/>
                    <a:pt x="119397" y="187574"/>
                  </a:cubicBezTo>
                  <a:cubicBezTo>
                    <a:pt x="119111" y="187562"/>
                    <a:pt x="126503" y="182605"/>
                    <a:pt x="131026" y="168069"/>
                  </a:cubicBezTo>
                  <a:cubicBezTo>
                    <a:pt x="133299" y="160963"/>
                    <a:pt x="134827" y="151856"/>
                    <a:pt x="135026" y="141135"/>
                  </a:cubicBezTo>
                  <a:cubicBezTo>
                    <a:pt x="134989" y="138414"/>
                    <a:pt x="134939" y="135631"/>
                    <a:pt x="134778" y="132699"/>
                  </a:cubicBezTo>
                  <a:cubicBezTo>
                    <a:pt x="135287" y="133544"/>
                    <a:pt x="135846" y="134389"/>
                    <a:pt x="136318" y="135221"/>
                  </a:cubicBezTo>
                  <a:cubicBezTo>
                    <a:pt x="150679" y="160093"/>
                    <a:pt x="158382" y="181387"/>
                    <a:pt x="162842" y="195972"/>
                  </a:cubicBezTo>
                  <a:cubicBezTo>
                    <a:pt x="167265" y="210632"/>
                    <a:pt x="168693" y="218645"/>
                    <a:pt x="168768" y="218583"/>
                  </a:cubicBezTo>
                  <a:cubicBezTo>
                    <a:pt x="168693" y="218620"/>
                    <a:pt x="168097" y="210769"/>
                    <a:pt x="164929" y="195984"/>
                  </a:cubicBezTo>
                  <a:cubicBezTo>
                    <a:pt x="161774" y="181263"/>
                    <a:pt x="155910" y="159422"/>
                    <a:pt x="143262" y="133134"/>
                  </a:cubicBezTo>
                  <a:cubicBezTo>
                    <a:pt x="141598" y="129668"/>
                    <a:pt x="139784" y="126102"/>
                    <a:pt x="137834" y="122512"/>
                  </a:cubicBezTo>
                  <a:cubicBezTo>
                    <a:pt x="140169" y="123655"/>
                    <a:pt x="142418" y="124587"/>
                    <a:pt x="144667" y="125345"/>
                  </a:cubicBezTo>
                  <a:cubicBezTo>
                    <a:pt x="153699" y="128426"/>
                    <a:pt x="161799" y="129009"/>
                    <a:pt x="168296" y="129121"/>
                  </a:cubicBezTo>
                  <a:cubicBezTo>
                    <a:pt x="181303" y="129096"/>
                    <a:pt x="188372" y="127966"/>
                    <a:pt x="188372" y="128115"/>
                  </a:cubicBezTo>
                  <a:cubicBezTo>
                    <a:pt x="188397" y="127966"/>
                    <a:pt x="181366" y="127867"/>
                    <a:pt x="168830" y="126326"/>
                  </a:cubicBezTo>
                  <a:cubicBezTo>
                    <a:pt x="158295" y="124860"/>
                    <a:pt x="142256" y="121195"/>
                    <a:pt x="130081" y="108175"/>
                  </a:cubicBezTo>
                  <a:cubicBezTo>
                    <a:pt x="129634" y="106970"/>
                    <a:pt x="127783" y="105156"/>
                    <a:pt x="127783" y="105156"/>
                  </a:cubicBezTo>
                  <a:cubicBezTo>
                    <a:pt x="120850" y="94037"/>
                    <a:pt x="112750" y="82459"/>
                    <a:pt x="103284" y="70793"/>
                  </a:cubicBezTo>
                  <a:cubicBezTo>
                    <a:pt x="108713" y="72383"/>
                    <a:pt x="114080" y="73576"/>
                    <a:pt x="119024" y="74247"/>
                  </a:cubicBezTo>
                  <a:cubicBezTo>
                    <a:pt x="131833" y="75911"/>
                    <a:pt x="142902" y="75440"/>
                    <a:pt x="151797" y="74557"/>
                  </a:cubicBezTo>
                  <a:cubicBezTo>
                    <a:pt x="169700" y="72619"/>
                    <a:pt x="179092" y="69054"/>
                    <a:pt x="179117" y="69203"/>
                  </a:cubicBezTo>
                  <a:cubicBezTo>
                    <a:pt x="179117" y="69054"/>
                    <a:pt x="169612" y="71365"/>
                    <a:pt x="152083" y="71688"/>
                  </a:cubicBezTo>
                  <a:cubicBezTo>
                    <a:pt x="143337" y="71774"/>
                    <a:pt x="132529" y="71340"/>
                    <a:pt x="120416" y="68880"/>
                  </a:cubicBezTo>
                  <a:cubicBezTo>
                    <a:pt x="111757" y="67066"/>
                    <a:pt x="102141" y="64084"/>
                    <a:pt x="93171" y="58866"/>
                  </a:cubicBezTo>
                  <a:cubicBezTo>
                    <a:pt x="89494" y="54704"/>
                    <a:pt x="85605" y="50505"/>
                    <a:pt x="81543" y="46281"/>
                  </a:cubicBezTo>
                  <a:cubicBezTo>
                    <a:pt x="78201" y="42840"/>
                    <a:pt x="74760" y="39436"/>
                    <a:pt x="71181" y="36020"/>
                  </a:cubicBezTo>
                  <a:cubicBezTo>
                    <a:pt x="87705" y="-9500"/>
                    <a:pt x="154667" y="-21104"/>
                    <a:pt x="186049" y="37361"/>
                  </a:cubicBezTo>
                  <a:cubicBezTo>
                    <a:pt x="218660" y="98075"/>
                    <a:pt x="184235" y="166243"/>
                    <a:pt x="186111" y="258773"/>
                  </a:cubicBezTo>
                  <a:cubicBezTo>
                    <a:pt x="134132" y="192270"/>
                    <a:pt x="26966" y="183723"/>
                    <a:pt x="5635" y="144042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="" xmlns:a16="http://schemas.microsoft.com/office/drawing/2014/main" id="{C94A7327-0045-4BCB-0232-B140295A0E2F}"/>
                </a:ext>
              </a:extLst>
            </p:cNvPr>
            <p:cNvSpPr/>
            <p:nvPr/>
          </p:nvSpPr>
          <p:spPr>
            <a:xfrm flipV="1">
              <a:off x="10225760" y="4628537"/>
              <a:ext cx="205924" cy="267158"/>
            </a:xfrm>
            <a:custGeom>
              <a:avLst/>
              <a:gdLst>
                <a:gd name="connsiteX0" fmla="*/ 80252 w 205924"/>
                <a:gd name="connsiteY0" fmla="*/ 234756 h 267158"/>
                <a:gd name="connsiteX1" fmla="*/ 89172 w 205924"/>
                <a:gd name="connsiteY1" fmla="*/ 223264 h 267158"/>
                <a:gd name="connsiteX2" fmla="*/ 99111 w 205924"/>
                <a:gd name="connsiteY2" fmla="*/ 209263 h 267158"/>
                <a:gd name="connsiteX3" fmla="*/ 124827 w 205924"/>
                <a:gd name="connsiteY3" fmla="*/ 195821 h 267158"/>
                <a:gd name="connsiteX4" fmla="*/ 155849 w 205924"/>
                <a:gd name="connsiteY4" fmla="*/ 188963 h 267158"/>
                <a:gd name="connsiteX5" fmla="*/ 182982 w 205924"/>
                <a:gd name="connsiteY5" fmla="*/ 187944 h 267158"/>
                <a:gd name="connsiteX6" fmla="*/ 155203 w 205924"/>
                <a:gd name="connsiteY6" fmla="*/ 186155 h 267158"/>
                <a:gd name="connsiteX7" fmla="*/ 122765 w 205924"/>
                <a:gd name="connsiteY7" fmla="*/ 190678 h 267158"/>
                <a:gd name="connsiteX8" fmla="*/ 107571 w 205924"/>
                <a:gd name="connsiteY8" fmla="*/ 196156 h 267158"/>
                <a:gd name="connsiteX9" fmla="*/ 127449 w 205924"/>
                <a:gd name="connsiteY9" fmla="*/ 158911 h 267158"/>
                <a:gd name="connsiteX10" fmla="*/ 129325 w 205924"/>
                <a:gd name="connsiteY10" fmla="*/ 155631 h 267158"/>
                <a:gd name="connsiteX11" fmla="*/ 165402 w 205924"/>
                <a:gd name="connsiteY11" fmla="*/ 132635 h 267158"/>
                <a:gd name="connsiteX12" fmla="*/ 184584 w 205924"/>
                <a:gd name="connsiteY12" fmla="*/ 128349 h 267158"/>
                <a:gd name="connsiteX13" fmla="*/ 164533 w 205924"/>
                <a:gd name="connsiteY13" fmla="*/ 129939 h 267158"/>
                <a:gd name="connsiteX14" fmla="*/ 141587 w 205924"/>
                <a:gd name="connsiteY14" fmla="*/ 136710 h 267158"/>
                <a:gd name="connsiteX15" fmla="*/ 135164 w 205924"/>
                <a:gd name="connsiteY15" fmla="*/ 140412 h 267158"/>
                <a:gd name="connsiteX16" fmla="*/ 139164 w 205924"/>
                <a:gd name="connsiteY16" fmla="*/ 129181 h 267158"/>
                <a:gd name="connsiteX17" fmla="*/ 152544 w 205924"/>
                <a:gd name="connsiteY17" fmla="*/ 64057 h 267158"/>
                <a:gd name="connsiteX18" fmla="*/ 153451 w 205924"/>
                <a:gd name="connsiteY18" fmla="*/ 41148 h 267158"/>
                <a:gd name="connsiteX19" fmla="*/ 150457 w 205924"/>
                <a:gd name="connsiteY19" fmla="*/ 64355 h 267158"/>
                <a:gd name="connsiteX20" fmla="*/ 132020 w 205924"/>
                <a:gd name="connsiteY20" fmla="*/ 127988 h 267158"/>
                <a:gd name="connsiteX21" fmla="*/ 130816 w 205924"/>
                <a:gd name="connsiteY21" fmla="*/ 130684 h 267158"/>
                <a:gd name="connsiteX22" fmla="*/ 129958 w 205924"/>
                <a:gd name="connsiteY22" fmla="*/ 122299 h 267158"/>
                <a:gd name="connsiteX23" fmla="*/ 122529 w 205924"/>
                <a:gd name="connsiteY23" fmla="*/ 96110 h 267158"/>
                <a:gd name="connsiteX24" fmla="*/ 108490 w 205924"/>
                <a:gd name="connsiteY24" fmla="*/ 78295 h 267158"/>
                <a:gd name="connsiteX25" fmla="*/ 120020 w 205924"/>
                <a:gd name="connsiteY25" fmla="*/ 97476 h 267158"/>
                <a:gd name="connsiteX26" fmla="*/ 124479 w 205924"/>
                <a:gd name="connsiteY26" fmla="*/ 123243 h 267158"/>
                <a:gd name="connsiteX27" fmla="*/ 123187 w 205924"/>
                <a:gd name="connsiteY27" fmla="*/ 147133 h 267158"/>
                <a:gd name="connsiteX28" fmla="*/ 94117 w 205924"/>
                <a:gd name="connsiteY28" fmla="*/ 194554 h 267158"/>
                <a:gd name="connsiteX29" fmla="*/ 91247 w 205924"/>
                <a:gd name="connsiteY29" fmla="*/ 171396 h 267158"/>
                <a:gd name="connsiteX30" fmla="*/ 75779 w 205924"/>
                <a:gd name="connsiteY30" fmla="*/ 135269 h 267158"/>
                <a:gd name="connsiteX31" fmla="*/ 58150 w 205924"/>
                <a:gd name="connsiteY31" fmla="*/ 107440 h 267158"/>
                <a:gd name="connsiteX32" fmla="*/ 73469 w 205924"/>
                <a:gd name="connsiteY32" fmla="*/ 136996 h 267158"/>
                <a:gd name="connsiteX33" fmla="*/ 86004 w 205924"/>
                <a:gd name="connsiteY33" fmla="*/ 173198 h 267158"/>
                <a:gd name="connsiteX34" fmla="*/ 85470 w 205924"/>
                <a:gd name="connsiteY34" fmla="*/ 205933 h 267158"/>
                <a:gd name="connsiteX35" fmla="*/ 77357 w 205924"/>
                <a:gd name="connsiteY35" fmla="*/ 215922 h 267158"/>
                <a:gd name="connsiteX36" fmla="*/ 62585 w 205924"/>
                <a:gd name="connsiteY36" fmla="*/ 232371 h 267158"/>
                <a:gd name="connsiteX37" fmla="*/ 1276 w 205924"/>
                <a:gd name="connsiteY37" fmla="*/ 136151 h 267158"/>
                <a:gd name="connsiteX38" fmla="*/ 165427 w 205924"/>
                <a:gd name="connsiteY38" fmla="*/ -918 h 267158"/>
                <a:gd name="connsiteX39" fmla="*/ 193976 w 205924"/>
                <a:gd name="connsiteY39" fmla="*/ 218630 h 267158"/>
                <a:gd name="connsiteX40" fmla="*/ 80252 w 205924"/>
                <a:gd name="connsiteY40" fmla="*/ 234756 h 2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24" h="267158">
                  <a:moveTo>
                    <a:pt x="80252" y="234756"/>
                  </a:moveTo>
                  <a:cubicBezTo>
                    <a:pt x="83345" y="230930"/>
                    <a:pt x="86327" y="227103"/>
                    <a:pt x="89172" y="223264"/>
                  </a:cubicBezTo>
                  <a:cubicBezTo>
                    <a:pt x="92688" y="218568"/>
                    <a:pt x="95967" y="213897"/>
                    <a:pt x="99111" y="209263"/>
                  </a:cubicBezTo>
                  <a:cubicBezTo>
                    <a:pt x="107323" y="202952"/>
                    <a:pt x="116466" y="198753"/>
                    <a:pt x="124827" y="195821"/>
                  </a:cubicBezTo>
                  <a:cubicBezTo>
                    <a:pt x="136518" y="191820"/>
                    <a:pt x="147152" y="190019"/>
                    <a:pt x="155849" y="188963"/>
                  </a:cubicBezTo>
                  <a:cubicBezTo>
                    <a:pt x="173279" y="187025"/>
                    <a:pt x="183006" y="188081"/>
                    <a:pt x="182982" y="187944"/>
                  </a:cubicBezTo>
                  <a:cubicBezTo>
                    <a:pt x="182994" y="188081"/>
                    <a:pt x="173204" y="185758"/>
                    <a:pt x="155203" y="186155"/>
                  </a:cubicBezTo>
                  <a:cubicBezTo>
                    <a:pt x="146282" y="186404"/>
                    <a:pt x="135226" y="187373"/>
                    <a:pt x="122765" y="190678"/>
                  </a:cubicBezTo>
                  <a:cubicBezTo>
                    <a:pt x="117932" y="191994"/>
                    <a:pt x="112777" y="193883"/>
                    <a:pt x="107571" y="196156"/>
                  </a:cubicBezTo>
                  <a:cubicBezTo>
                    <a:pt x="115460" y="183360"/>
                    <a:pt x="122007" y="170850"/>
                    <a:pt x="127449" y="158911"/>
                  </a:cubicBezTo>
                  <a:cubicBezTo>
                    <a:pt x="127449" y="158911"/>
                    <a:pt x="129039" y="156886"/>
                    <a:pt x="129325" y="155631"/>
                  </a:cubicBezTo>
                  <a:cubicBezTo>
                    <a:pt x="139698" y="141145"/>
                    <a:pt x="155165" y="135418"/>
                    <a:pt x="165402" y="132635"/>
                  </a:cubicBezTo>
                  <a:cubicBezTo>
                    <a:pt x="177627" y="129479"/>
                    <a:pt x="184597" y="128461"/>
                    <a:pt x="184584" y="128349"/>
                  </a:cubicBezTo>
                  <a:cubicBezTo>
                    <a:pt x="184584" y="128461"/>
                    <a:pt x="177441" y="128249"/>
                    <a:pt x="164533" y="129939"/>
                  </a:cubicBezTo>
                  <a:cubicBezTo>
                    <a:pt x="158098" y="130858"/>
                    <a:pt x="150122" y="132511"/>
                    <a:pt x="141587" y="136710"/>
                  </a:cubicBezTo>
                  <a:cubicBezTo>
                    <a:pt x="139450" y="137778"/>
                    <a:pt x="137325" y="138983"/>
                    <a:pt x="135164" y="140412"/>
                  </a:cubicBezTo>
                  <a:cubicBezTo>
                    <a:pt x="136629" y="136598"/>
                    <a:pt x="137971" y="132834"/>
                    <a:pt x="139164" y="129181"/>
                  </a:cubicBezTo>
                  <a:cubicBezTo>
                    <a:pt x="148345" y="101464"/>
                    <a:pt x="151302" y="79077"/>
                    <a:pt x="152544" y="64057"/>
                  </a:cubicBezTo>
                  <a:cubicBezTo>
                    <a:pt x="153761" y="48975"/>
                    <a:pt x="153364" y="41124"/>
                    <a:pt x="153451" y="41148"/>
                  </a:cubicBezTo>
                  <a:cubicBezTo>
                    <a:pt x="153376" y="41111"/>
                    <a:pt x="153004" y="49224"/>
                    <a:pt x="150457" y="64355"/>
                  </a:cubicBezTo>
                  <a:cubicBezTo>
                    <a:pt x="147948" y="79363"/>
                    <a:pt x="143077" y="101502"/>
                    <a:pt x="132020" y="127988"/>
                  </a:cubicBezTo>
                  <a:cubicBezTo>
                    <a:pt x="131660" y="128871"/>
                    <a:pt x="131238" y="129778"/>
                    <a:pt x="130816" y="130684"/>
                  </a:cubicBezTo>
                  <a:cubicBezTo>
                    <a:pt x="130592" y="127777"/>
                    <a:pt x="130281" y="124982"/>
                    <a:pt x="129958" y="122299"/>
                  </a:cubicBezTo>
                  <a:cubicBezTo>
                    <a:pt x="128418" y="111701"/>
                    <a:pt x="125697" y="102868"/>
                    <a:pt x="122529" y="96110"/>
                  </a:cubicBezTo>
                  <a:cubicBezTo>
                    <a:pt x="116205" y="82270"/>
                    <a:pt x="108217" y="78332"/>
                    <a:pt x="108490" y="78295"/>
                  </a:cubicBezTo>
                  <a:cubicBezTo>
                    <a:pt x="108304" y="78295"/>
                    <a:pt x="115534" y="83550"/>
                    <a:pt x="120020" y="97476"/>
                  </a:cubicBezTo>
                  <a:cubicBezTo>
                    <a:pt x="122281" y="104334"/>
                    <a:pt x="123958" y="113068"/>
                    <a:pt x="124479" y="123243"/>
                  </a:cubicBezTo>
                  <a:cubicBezTo>
                    <a:pt x="124765" y="130448"/>
                    <a:pt x="124691" y="138847"/>
                    <a:pt x="123187" y="147133"/>
                  </a:cubicBezTo>
                  <a:cubicBezTo>
                    <a:pt x="115609" y="162190"/>
                    <a:pt x="105993" y="178242"/>
                    <a:pt x="94117" y="194554"/>
                  </a:cubicBezTo>
                  <a:cubicBezTo>
                    <a:pt x="94178" y="186205"/>
                    <a:pt x="93135" y="178291"/>
                    <a:pt x="91247" y="171396"/>
                  </a:cubicBezTo>
                  <a:cubicBezTo>
                    <a:pt x="87209" y="156289"/>
                    <a:pt x="80985" y="144562"/>
                    <a:pt x="75779" y="135269"/>
                  </a:cubicBezTo>
                  <a:cubicBezTo>
                    <a:pt x="64983" y="116857"/>
                    <a:pt x="58051" y="107564"/>
                    <a:pt x="58150" y="107440"/>
                  </a:cubicBezTo>
                  <a:cubicBezTo>
                    <a:pt x="58014" y="107515"/>
                    <a:pt x="64163" y="117851"/>
                    <a:pt x="73469" y="136996"/>
                  </a:cubicBezTo>
                  <a:cubicBezTo>
                    <a:pt x="77928" y="146661"/>
                    <a:pt x="83171" y="158687"/>
                    <a:pt x="86004" y="173198"/>
                  </a:cubicBezTo>
                  <a:cubicBezTo>
                    <a:pt x="87992" y="183149"/>
                    <a:pt x="88166" y="194554"/>
                    <a:pt x="85470" y="205933"/>
                  </a:cubicBezTo>
                  <a:cubicBezTo>
                    <a:pt x="82836" y="209263"/>
                    <a:pt x="80165" y="212580"/>
                    <a:pt x="77357" y="215922"/>
                  </a:cubicBezTo>
                  <a:cubicBezTo>
                    <a:pt x="72723" y="221413"/>
                    <a:pt x="67754" y="226892"/>
                    <a:pt x="62585" y="232371"/>
                  </a:cubicBezTo>
                  <a:cubicBezTo>
                    <a:pt x="22954" y="233837"/>
                    <a:pt x="-20354" y="193125"/>
                    <a:pt x="1276" y="136151"/>
                  </a:cubicBezTo>
                  <a:cubicBezTo>
                    <a:pt x="17339" y="94010"/>
                    <a:pt x="122467" y="71685"/>
                    <a:pt x="165427" y="-918"/>
                  </a:cubicBezTo>
                  <a:cubicBezTo>
                    <a:pt x="175540" y="91041"/>
                    <a:pt x="218488" y="154202"/>
                    <a:pt x="193976" y="218630"/>
                  </a:cubicBezTo>
                  <a:cubicBezTo>
                    <a:pt x="170397" y="280648"/>
                    <a:pt x="102515" y="277779"/>
                    <a:pt x="80252" y="23475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="" xmlns:a16="http://schemas.microsoft.com/office/drawing/2014/main" id="{B093F6C7-EFDA-D55C-EC97-061767079F1D}"/>
                </a:ext>
              </a:extLst>
            </p:cNvPr>
            <p:cNvSpPr/>
            <p:nvPr/>
          </p:nvSpPr>
          <p:spPr>
            <a:xfrm flipV="1">
              <a:off x="10517376" y="4356616"/>
              <a:ext cx="314656" cy="259339"/>
            </a:xfrm>
            <a:custGeom>
              <a:avLst/>
              <a:gdLst>
                <a:gd name="connsiteX0" fmla="*/ 172305 w 314656"/>
                <a:gd name="connsiteY0" fmla="*/ 241772 h 259339"/>
                <a:gd name="connsiteX1" fmla="*/ 45499 w 314656"/>
                <a:gd name="connsiteY1" fmla="*/ 171865 h 259339"/>
                <a:gd name="connsiteX2" fmla="*/ 63177 w 314656"/>
                <a:gd name="connsiteY2" fmla="*/ 167045 h 259339"/>
                <a:gd name="connsiteX3" fmla="*/ 83788 w 314656"/>
                <a:gd name="connsiteY3" fmla="*/ 160435 h 259339"/>
                <a:gd name="connsiteX4" fmla="*/ 119915 w 314656"/>
                <a:gd name="connsiteY4" fmla="*/ 166399 h 259339"/>
                <a:gd name="connsiteX5" fmla="*/ 156366 w 314656"/>
                <a:gd name="connsiteY5" fmla="*/ 182972 h 259339"/>
                <a:gd name="connsiteX6" fmla="*/ 184505 w 314656"/>
                <a:gd name="connsiteY6" fmla="*/ 202501 h 259339"/>
                <a:gd name="connsiteX7" fmla="*/ 157857 w 314656"/>
                <a:gd name="connsiteY7" fmla="*/ 179680 h 259339"/>
                <a:gd name="connsiteX8" fmla="*/ 121704 w 314656"/>
                <a:gd name="connsiteY8" fmla="*/ 159653 h 259339"/>
                <a:gd name="connsiteX9" fmla="*/ 102274 w 314656"/>
                <a:gd name="connsiteY9" fmla="*/ 153640 h 259339"/>
                <a:gd name="connsiteX10" fmla="*/ 150489 w 314656"/>
                <a:gd name="connsiteY10" fmla="*/ 131166 h 259339"/>
                <a:gd name="connsiteX11" fmla="*/ 154900 w 314656"/>
                <a:gd name="connsiteY11" fmla="*/ 129265 h 259339"/>
                <a:gd name="connsiteX12" fmla="*/ 208681 w 314656"/>
                <a:gd name="connsiteY12" fmla="*/ 133452 h 259339"/>
                <a:gd name="connsiteX13" fmla="*/ 231267 w 314656"/>
                <a:gd name="connsiteY13" fmla="*/ 143614 h 259339"/>
                <a:gd name="connsiteX14" fmla="*/ 209836 w 314656"/>
                <a:gd name="connsiteY14" fmla="*/ 130035 h 259339"/>
                <a:gd name="connsiteX15" fmla="*/ 181573 w 314656"/>
                <a:gd name="connsiteY15" fmla="*/ 119500 h 259339"/>
                <a:gd name="connsiteX16" fmla="*/ 172317 w 314656"/>
                <a:gd name="connsiteY16" fmla="*/ 118345 h 259339"/>
                <a:gd name="connsiteX17" fmla="*/ 184853 w 314656"/>
                <a:gd name="connsiteY17" fmla="*/ 110046 h 259339"/>
                <a:gd name="connsiteX18" fmla="*/ 247678 w 314656"/>
                <a:gd name="connsiteY18" fmla="*/ 54575 h 259339"/>
                <a:gd name="connsiteX19" fmla="*/ 265953 w 314656"/>
                <a:gd name="connsiteY19" fmla="*/ 32175 h 259339"/>
                <a:gd name="connsiteX20" fmla="*/ 245368 w 314656"/>
                <a:gd name="connsiteY20" fmla="*/ 53283 h 259339"/>
                <a:gd name="connsiteX21" fmla="*/ 178529 w 314656"/>
                <a:gd name="connsiteY21" fmla="*/ 103461 h 259339"/>
                <a:gd name="connsiteX22" fmla="*/ 175311 w 314656"/>
                <a:gd name="connsiteY22" fmla="*/ 105275 h 259339"/>
                <a:gd name="connsiteX23" fmla="*/ 180790 w 314656"/>
                <a:gd name="connsiteY23" fmla="*/ 96156 h 259339"/>
                <a:gd name="connsiteX24" fmla="*/ 193127 w 314656"/>
                <a:gd name="connsiteY24" fmla="*/ 64141 h 259339"/>
                <a:gd name="connsiteX25" fmla="*/ 192493 w 314656"/>
                <a:gd name="connsiteY25" fmla="*/ 35530 h 259339"/>
                <a:gd name="connsiteX26" fmla="*/ 189574 w 314656"/>
                <a:gd name="connsiteY26" fmla="*/ 63619 h 259339"/>
                <a:gd name="connsiteX27" fmla="*/ 174554 w 314656"/>
                <a:gd name="connsiteY27" fmla="*/ 92964 h 259339"/>
                <a:gd name="connsiteX28" fmla="*/ 155148 w 314656"/>
                <a:gd name="connsiteY28" fmla="*/ 116059 h 259339"/>
                <a:gd name="connsiteX29" fmla="*/ 89900 w 314656"/>
                <a:gd name="connsiteY29" fmla="*/ 141850 h 259339"/>
                <a:gd name="connsiteX30" fmla="*/ 104560 w 314656"/>
                <a:gd name="connsiteY30" fmla="*/ 116332 h 259339"/>
                <a:gd name="connsiteX31" fmla="*/ 116325 w 314656"/>
                <a:gd name="connsiteY31" fmla="*/ 68154 h 259339"/>
                <a:gd name="connsiteX32" fmla="*/ 119654 w 314656"/>
                <a:gd name="connsiteY32" fmla="*/ 26808 h 259339"/>
                <a:gd name="connsiteX33" fmla="*/ 112697 w 314656"/>
                <a:gd name="connsiteY33" fmla="*/ 68203 h 259339"/>
                <a:gd name="connsiteX34" fmla="*/ 97926 w 314656"/>
                <a:gd name="connsiteY34" fmla="*/ 114146 h 259339"/>
                <a:gd name="connsiteX35" fmla="*/ 72582 w 314656"/>
                <a:gd name="connsiteY35" fmla="*/ 146757 h 259339"/>
                <a:gd name="connsiteX36" fmla="*/ 56829 w 314656"/>
                <a:gd name="connsiteY36" fmla="*/ 150683 h 259339"/>
                <a:gd name="connsiteX37" fmla="*/ 29447 w 314656"/>
                <a:gd name="connsiteY37" fmla="*/ 156087 h 259339"/>
                <a:gd name="connsiteX38" fmla="*/ 40628 w 314656"/>
                <a:gd name="connsiteY38" fmla="*/ 12621 h 259339"/>
                <a:gd name="connsiteX39" fmla="*/ 309920 w 314656"/>
                <a:gd name="connsiteY39" fmla="*/ -1169 h 259339"/>
                <a:gd name="connsiteX40" fmla="*/ 172305 w 314656"/>
                <a:gd name="connsiteY40" fmla="*/ 241772 h 2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656" h="259339">
                  <a:moveTo>
                    <a:pt x="172305" y="241772"/>
                  </a:moveTo>
                  <a:cubicBezTo>
                    <a:pt x="101578" y="286435"/>
                    <a:pt x="35299" y="232094"/>
                    <a:pt x="45499" y="171865"/>
                  </a:cubicBezTo>
                  <a:cubicBezTo>
                    <a:pt x="51487" y="170325"/>
                    <a:pt x="57413" y="168710"/>
                    <a:pt x="63177" y="167045"/>
                  </a:cubicBezTo>
                  <a:cubicBezTo>
                    <a:pt x="70283" y="164958"/>
                    <a:pt x="77129" y="162746"/>
                    <a:pt x="83788" y="160435"/>
                  </a:cubicBezTo>
                  <a:cubicBezTo>
                    <a:pt x="96832" y="160299"/>
                    <a:pt x="109244" y="163007"/>
                    <a:pt x="119915" y="166399"/>
                  </a:cubicBezTo>
                  <a:cubicBezTo>
                    <a:pt x="134736" y="171182"/>
                    <a:pt x="146825" y="177443"/>
                    <a:pt x="156366" y="182972"/>
                  </a:cubicBezTo>
                  <a:cubicBezTo>
                    <a:pt x="175423" y="194215"/>
                    <a:pt x="184406" y="202651"/>
                    <a:pt x="184505" y="202501"/>
                  </a:cubicBezTo>
                  <a:cubicBezTo>
                    <a:pt x="184406" y="202651"/>
                    <a:pt x="176293" y="192898"/>
                    <a:pt x="157857" y="179680"/>
                  </a:cubicBezTo>
                  <a:cubicBezTo>
                    <a:pt x="148639" y="173157"/>
                    <a:pt x="136787" y="165740"/>
                    <a:pt x="121704" y="159653"/>
                  </a:cubicBezTo>
                  <a:cubicBezTo>
                    <a:pt x="115853" y="157280"/>
                    <a:pt x="109231" y="155280"/>
                    <a:pt x="102274" y="153640"/>
                  </a:cubicBezTo>
                  <a:cubicBezTo>
                    <a:pt x="119915" y="146708"/>
                    <a:pt x="135991" y="139055"/>
                    <a:pt x="150489" y="131166"/>
                  </a:cubicBezTo>
                  <a:cubicBezTo>
                    <a:pt x="150489" y="131166"/>
                    <a:pt x="153658" y="130308"/>
                    <a:pt x="154900" y="129265"/>
                  </a:cubicBezTo>
                  <a:cubicBezTo>
                    <a:pt x="176368" y="122531"/>
                    <a:pt x="196245" y="128495"/>
                    <a:pt x="208681" y="133452"/>
                  </a:cubicBezTo>
                  <a:cubicBezTo>
                    <a:pt x="223391" y="139514"/>
                    <a:pt x="231205" y="143776"/>
                    <a:pt x="231267" y="143614"/>
                  </a:cubicBezTo>
                  <a:cubicBezTo>
                    <a:pt x="231143" y="143763"/>
                    <a:pt x="224111" y="138135"/>
                    <a:pt x="209836" y="130035"/>
                  </a:cubicBezTo>
                  <a:cubicBezTo>
                    <a:pt x="202643" y="126109"/>
                    <a:pt x="193388" y="121736"/>
                    <a:pt x="181573" y="119500"/>
                  </a:cubicBezTo>
                  <a:cubicBezTo>
                    <a:pt x="178628" y="118941"/>
                    <a:pt x="175547" y="118568"/>
                    <a:pt x="172317" y="118345"/>
                  </a:cubicBezTo>
                  <a:cubicBezTo>
                    <a:pt x="176690" y="115612"/>
                    <a:pt x="180890" y="112866"/>
                    <a:pt x="184853" y="110046"/>
                  </a:cubicBezTo>
                  <a:cubicBezTo>
                    <a:pt x="215092" y="89075"/>
                    <a:pt x="235044" y="68763"/>
                    <a:pt x="247678" y="54575"/>
                  </a:cubicBezTo>
                  <a:cubicBezTo>
                    <a:pt x="260326" y="40300"/>
                    <a:pt x="265866" y="32076"/>
                    <a:pt x="265953" y="32175"/>
                  </a:cubicBezTo>
                  <a:cubicBezTo>
                    <a:pt x="265866" y="32076"/>
                    <a:pt x="259344" y="39952"/>
                    <a:pt x="245368" y="53283"/>
                  </a:cubicBezTo>
                  <a:cubicBezTo>
                    <a:pt x="231416" y="66514"/>
                    <a:pt x="209762" y="85112"/>
                    <a:pt x="178529" y="103461"/>
                  </a:cubicBezTo>
                  <a:cubicBezTo>
                    <a:pt x="177498" y="104070"/>
                    <a:pt x="176368" y="104667"/>
                    <a:pt x="175311" y="105275"/>
                  </a:cubicBezTo>
                  <a:cubicBezTo>
                    <a:pt x="177262" y="102182"/>
                    <a:pt x="179051" y="99113"/>
                    <a:pt x="180790" y="96156"/>
                  </a:cubicBezTo>
                  <a:cubicBezTo>
                    <a:pt x="187275" y="84292"/>
                    <a:pt x="191214" y="73347"/>
                    <a:pt x="193127" y="64141"/>
                  </a:cubicBezTo>
                  <a:cubicBezTo>
                    <a:pt x="197214" y="45394"/>
                    <a:pt x="192195" y="35343"/>
                    <a:pt x="192493" y="35530"/>
                  </a:cubicBezTo>
                  <a:cubicBezTo>
                    <a:pt x="192282" y="35368"/>
                    <a:pt x="195599" y="46189"/>
                    <a:pt x="189574" y="63619"/>
                  </a:cubicBezTo>
                  <a:cubicBezTo>
                    <a:pt x="186679" y="72216"/>
                    <a:pt x="181734" y="82317"/>
                    <a:pt x="174554" y="92964"/>
                  </a:cubicBezTo>
                  <a:cubicBezTo>
                    <a:pt x="169361" y="100455"/>
                    <a:pt x="162950" y="108841"/>
                    <a:pt x="155148" y="116059"/>
                  </a:cubicBezTo>
                  <a:cubicBezTo>
                    <a:pt x="136078" y="125513"/>
                    <a:pt x="114275" y="134383"/>
                    <a:pt x="89900" y="141850"/>
                  </a:cubicBezTo>
                  <a:cubicBezTo>
                    <a:pt x="96323" y="133477"/>
                    <a:pt x="101242" y="124718"/>
                    <a:pt x="104560" y="116332"/>
                  </a:cubicBezTo>
                  <a:cubicBezTo>
                    <a:pt x="111940" y="98007"/>
                    <a:pt x="114548" y="81497"/>
                    <a:pt x="116325" y="68154"/>
                  </a:cubicBezTo>
                  <a:cubicBezTo>
                    <a:pt x="119431" y="41418"/>
                    <a:pt x="119468" y="26821"/>
                    <a:pt x="119654" y="26808"/>
                  </a:cubicBezTo>
                  <a:cubicBezTo>
                    <a:pt x="119456" y="26771"/>
                    <a:pt x="117853" y="41841"/>
                    <a:pt x="112697" y="68203"/>
                  </a:cubicBezTo>
                  <a:cubicBezTo>
                    <a:pt x="109889" y="81285"/>
                    <a:pt x="106038" y="97386"/>
                    <a:pt x="97926" y="114146"/>
                  </a:cubicBezTo>
                  <a:cubicBezTo>
                    <a:pt x="92360" y="125712"/>
                    <a:pt x="83937" y="137353"/>
                    <a:pt x="72582" y="146757"/>
                  </a:cubicBezTo>
                  <a:cubicBezTo>
                    <a:pt x="67413" y="148111"/>
                    <a:pt x="62196" y="149428"/>
                    <a:pt x="56829" y="150683"/>
                  </a:cubicBezTo>
                  <a:cubicBezTo>
                    <a:pt x="48020" y="152696"/>
                    <a:pt x="38839" y="154435"/>
                    <a:pt x="29447" y="156087"/>
                  </a:cubicBezTo>
                  <a:cubicBezTo>
                    <a:pt x="-11563" y="127501"/>
                    <a:pt x="-24421" y="53668"/>
                    <a:pt x="40628" y="12621"/>
                  </a:cubicBezTo>
                  <a:cubicBezTo>
                    <a:pt x="88683" y="-17692"/>
                    <a:pt x="211563" y="39505"/>
                    <a:pt x="309920" y="-1169"/>
                  </a:cubicBezTo>
                  <a:cubicBezTo>
                    <a:pt x="250387" y="99200"/>
                    <a:pt x="245828" y="195395"/>
                    <a:pt x="172305" y="241772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="" xmlns:a16="http://schemas.microsoft.com/office/drawing/2014/main" id="{971F10D5-B1AD-5861-28F4-257D130FB0E4}"/>
                </a:ext>
              </a:extLst>
            </p:cNvPr>
            <p:cNvSpPr/>
            <p:nvPr/>
          </p:nvSpPr>
          <p:spPr>
            <a:xfrm flipV="1">
              <a:off x="9836514" y="3862285"/>
              <a:ext cx="147889" cy="162259"/>
            </a:xfrm>
            <a:custGeom>
              <a:avLst/>
              <a:gdLst>
                <a:gd name="connsiteX0" fmla="*/ 94811 w 147889"/>
                <a:gd name="connsiteY0" fmla="*/ 68823 h 162259"/>
                <a:gd name="connsiteX1" fmla="*/ 93594 w 147889"/>
                <a:gd name="connsiteY1" fmla="*/ 49368 h 162259"/>
                <a:gd name="connsiteX2" fmla="*/ 98215 w 147889"/>
                <a:gd name="connsiteY2" fmla="*/ 38783 h 162259"/>
                <a:gd name="connsiteX3" fmla="*/ 101719 w 147889"/>
                <a:gd name="connsiteY3" fmla="*/ 29652 h 162259"/>
                <a:gd name="connsiteX4" fmla="*/ 131957 w 147889"/>
                <a:gd name="connsiteY4" fmla="*/ 100664 h 162259"/>
                <a:gd name="connsiteX5" fmla="*/ -4204 w 147889"/>
                <a:gd name="connsiteY5" fmla="*/ 160595 h 162259"/>
                <a:gd name="connsiteX6" fmla="*/ 17549 w 147889"/>
                <a:gd name="connsiteY6" fmla="*/ 18520 h 162259"/>
                <a:gd name="connsiteX7" fmla="*/ 94215 w 147889"/>
                <a:gd name="connsiteY7" fmla="*/ 20334 h 162259"/>
                <a:gd name="connsiteX8" fmla="*/ 89891 w 147889"/>
                <a:gd name="connsiteY8" fmla="*/ 34534 h 162259"/>
                <a:gd name="connsiteX9" fmla="*/ 86960 w 147889"/>
                <a:gd name="connsiteY9" fmla="*/ 42684 h 162259"/>
                <a:gd name="connsiteX10" fmla="*/ 68324 w 147889"/>
                <a:gd name="connsiteY10" fmla="*/ 54362 h 162259"/>
                <a:gd name="connsiteX11" fmla="*/ 43142 w 147889"/>
                <a:gd name="connsiteY11" fmla="*/ 59717 h 162259"/>
                <a:gd name="connsiteX12" fmla="*/ 20854 w 147889"/>
                <a:gd name="connsiteY12" fmla="*/ 61207 h 162259"/>
                <a:gd name="connsiteX13" fmla="*/ 42968 w 147889"/>
                <a:gd name="connsiteY13" fmla="*/ 61655 h 162259"/>
                <a:gd name="connsiteX14" fmla="*/ 69120 w 147889"/>
                <a:gd name="connsiteY14" fmla="*/ 58002 h 162259"/>
                <a:gd name="connsiteX15" fmla="*/ 83419 w 147889"/>
                <a:gd name="connsiteY15" fmla="*/ 51616 h 162259"/>
                <a:gd name="connsiteX16" fmla="*/ 75319 w 147889"/>
                <a:gd name="connsiteY16" fmla="*/ 68885 h 162259"/>
                <a:gd name="connsiteX17" fmla="*/ 66237 w 147889"/>
                <a:gd name="connsiteY17" fmla="*/ 84799 h 162259"/>
                <a:gd name="connsiteX18" fmla="*/ 52956 w 147889"/>
                <a:gd name="connsiteY18" fmla="*/ 93881 h 162259"/>
                <a:gd name="connsiteX19" fmla="*/ 36607 w 147889"/>
                <a:gd name="connsiteY19" fmla="*/ 100267 h 162259"/>
                <a:gd name="connsiteX20" fmla="*/ 21562 w 147889"/>
                <a:gd name="connsiteY20" fmla="*/ 100279 h 162259"/>
                <a:gd name="connsiteX21" fmla="*/ 36669 w 147889"/>
                <a:gd name="connsiteY21" fmla="*/ 102167 h 162259"/>
                <a:gd name="connsiteX22" fmla="*/ 54348 w 147889"/>
                <a:gd name="connsiteY22" fmla="*/ 97335 h 162259"/>
                <a:gd name="connsiteX23" fmla="*/ 59454 w 147889"/>
                <a:gd name="connsiteY23" fmla="*/ 94912 h 162259"/>
                <a:gd name="connsiteX24" fmla="*/ 58323 w 147889"/>
                <a:gd name="connsiteY24" fmla="*/ 96527 h 162259"/>
                <a:gd name="connsiteX25" fmla="*/ 28122 w 147889"/>
                <a:gd name="connsiteY25" fmla="*/ 129288 h 162259"/>
                <a:gd name="connsiteX26" fmla="*/ 15822 w 147889"/>
                <a:gd name="connsiteY26" fmla="*/ 139040 h 162259"/>
                <a:gd name="connsiteX27" fmla="*/ 28694 w 147889"/>
                <a:gd name="connsiteY27" fmla="*/ 130568 h 162259"/>
                <a:gd name="connsiteX28" fmla="*/ 61454 w 147889"/>
                <a:gd name="connsiteY28" fmla="*/ 100254 h 162259"/>
                <a:gd name="connsiteX29" fmla="*/ 66523 w 147889"/>
                <a:gd name="connsiteY29" fmla="*/ 94055 h 162259"/>
                <a:gd name="connsiteX30" fmla="*/ 66647 w 147889"/>
                <a:gd name="connsiteY30" fmla="*/ 99000 h 162259"/>
                <a:gd name="connsiteX31" fmla="*/ 70735 w 147889"/>
                <a:gd name="connsiteY31" fmla="*/ 114566 h 162259"/>
                <a:gd name="connsiteX32" fmla="*/ 76772 w 147889"/>
                <a:gd name="connsiteY32" fmla="*/ 126642 h 162259"/>
                <a:gd name="connsiteX33" fmla="*/ 72610 w 147889"/>
                <a:gd name="connsiteY33" fmla="*/ 114131 h 162259"/>
                <a:gd name="connsiteX34" fmla="*/ 73281 w 147889"/>
                <a:gd name="connsiteY34" fmla="*/ 85396 h 162259"/>
                <a:gd name="connsiteX35" fmla="*/ 74523 w 147889"/>
                <a:gd name="connsiteY35" fmla="*/ 83147 h 162259"/>
                <a:gd name="connsiteX36" fmla="*/ 82375 w 147889"/>
                <a:gd name="connsiteY36" fmla="*/ 70724 h 162259"/>
                <a:gd name="connsiteX37" fmla="*/ 88997 w 147889"/>
                <a:gd name="connsiteY37" fmla="*/ 58785 h 162259"/>
                <a:gd name="connsiteX38" fmla="*/ 91147 w 147889"/>
                <a:gd name="connsiteY38" fmla="*/ 69419 h 162259"/>
                <a:gd name="connsiteX39" fmla="*/ 99818 w 147889"/>
                <a:gd name="connsiteY39" fmla="*/ 89645 h 162259"/>
                <a:gd name="connsiteX40" fmla="*/ 110527 w 147889"/>
                <a:gd name="connsiteY40" fmla="*/ 105000 h 162259"/>
                <a:gd name="connsiteX41" fmla="*/ 101632 w 147889"/>
                <a:gd name="connsiteY41" fmla="*/ 89061 h 162259"/>
                <a:gd name="connsiteX42" fmla="*/ 94811 w 147889"/>
                <a:gd name="connsiteY42" fmla="*/ 68823 h 16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7889" h="162259">
                  <a:moveTo>
                    <a:pt x="94811" y="68823"/>
                  </a:moveTo>
                  <a:cubicBezTo>
                    <a:pt x="93594" y="62996"/>
                    <a:pt x="92836" y="56275"/>
                    <a:pt x="93594" y="49368"/>
                  </a:cubicBezTo>
                  <a:cubicBezTo>
                    <a:pt x="95184" y="45951"/>
                    <a:pt x="96724" y="42435"/>
                    <a:pt x="98215" y="38783"/>
                  </a:cubicBezTo>
                  <a:cubicBezTo>
                    <a:pt x="99408" y="35826"/>
                    <a:pt x="100576" y="32782"/>
                    <a:pt x="101719" y="29652"/>
                  </a:cubicBezTo>
                  <a:cubicBezTo>
                    <a:pt x="134181" y="27502"/>
                    <a:pt x="159451" y="65531"/>
                    <a:pt x="131957" y="100664"/>
                  </a:cubicBezTo>
                  <a:cubicBezTo>
                    <a:pt x="103471" y="137152"/>
                    <a:pt x="52211" y="134407"/>
                    <a:pt x="-4204" y="160595"/>
                  </a:cubicBezTo>
                  <a:cubicBezTo>
                    <a:pt x="22655" y="110616"/>
                    <a:pt x="-1073" y="42423"/>
                    <a:pt x="17549" y="18520"/>
                  </a:cubicBezTo>
                  <a:cubicBezTo>
                    <a:pt x="42819" y="-13731"/>
                    <a:pt x="81270" y="-2960"/>
                    <a:pt x="94215" y="20334"/>
                  </a:cubicBezTo>
                  <a:cubicBezTo>
                    <a:pt x="92848" y="25204"/>
                    <a:pt x="91420" y="29975"/>
                    <a:pt x="89891" y="34534"/>
                  </a:cubicBezTo>
                  <a:cubicBezTo>
                    <a:pt x="88935" y="37317"/>
                    <a:pt x="87953" y="40013"/>
                    <a:pt x="86960" y="42684"/>
                  </a:cubicBezTo>
                  <a:cubicBezTo>
                    <a:pt x="81356" y="48200"/>
                    <a:pt x="74735" y="52039"/>
                    <a:pt x="68324" y="54362"/>
                  </a:cubicBezTo>
                  <a:cubicBezTo>
                    <a:pt x="58994" y="57791"/>
                    <a:pt x="50236" y="58934"/>
                    <a:pt x="43142" y="59717"/>
                  </a:cubicBezTo>
                  <a:cubicBezTo>
                    <a:pt x="28892" y="61058"/>
                    <a:pt x="20805" y="61108"/>
                    <a:pt x="20854" y="61207"/>
                  </a:cubicBezTo>
                  <a:cubicBezTo>
                    <a:pt x="20829" y="61108"/>
                    <a:pt x="28594" y="61866"/>
                    <a:pt x="42968" y="61655"/>
                  </a:cubicBezTo>
                  <a:cubicBezTo>
                    <a:pt x="50111" y="61431"/>
                    <a:pt x="59007" y="60922"/>
                    <a:pt x="69120" y="58002"/>
                  </a:cubicBezTo>
                  <a:cubicBezTo>
                    <a:pt x="73704" y="56710"/>
                    <a:pt x="78648" y="54548"/>
                    <a:pt x="83419" y="51616"/>
                  </a:cubicBezTo>
                  <a:cubicBezTo>
                    <a:pt x="81021" y="57344"/>
                    <a:pt x="78164" y="65493"/>
                    <a:pt x="75319" y="68885"/>
                  </a:cubicBezTo>
                  <a:cubicBezTo>
                    <a:pt x="72374" y="74575"/>
                    <a:pt x="69331" y="79905"/>
                    <a:pt x="66237" y="84799"/>
                  </a:cubicBezTo>
                  <a:cubicBezTo>
                    <a:pt x="62001" y="88564"/>
                    <a:pt x="57193" y="91521"/>
                    <a:pt x="52956" y="93881"/>
                  </a:cubicBezTo>
                  <a:cubicBezTo>
                    <a:pt x="46906" y="97086"/>
                    <a:pt x="41328" y="99173"/>
                    <a:pt x="36607" y="100267"/>
                  </a:cubicBezTo>
                  <a:cubicBezTo>
                    <a:pt x="27028" y="102503"/>
                    <a:pt x="21488" y="100180"/>
                    <a:pt x="21562" y="100279"/>
                  </a:cubicBezTo>
                  <a:cubicBezTo>
                    <a:pt x="21476" y="100130"/>
                    <a:pt x="26532" y="103335"/>
                    <a:pt x="36669" y="102167"/>
                  </a:cubicBezTo>
                  <a:cubicBezTo>
                    <a:pt x="41664" y="101633"/>
                    <a:pt x="47664" y="100118"/>
                    <a:pt x="54348" y="97335"/>
                  </a:cubicBezTo>
                  <a:cubicBezTo>
                    <a:pt x="55988" y="96589"/>
                    <a:pt x="57690" y="95782"/>
                    <a:pt x="59454" y="94912"/>
                  </a:cubicBezTo>
                  <a:cubicBezTo>
                    <a:pt x="59081" y="95434"/>
                    <a:pt x="58696" y="96018"/>
                    <a:pt x="58323" y="96527"/>
                  </a:cubicBezTo>
                  <a:cubicBezTo>
                    <a:pt x="46919" y="112094"/>
                    <a:pt x="35887" y="122604"/>
                    <a:pt x="28122" y="129288"/>
                  </a:cubicBezTo>
                  <a:cubicBezTo>
                    <a:pt x="20308" y="135984"/>
                    <a:pt x="15785" y="139028"/>
                    <a:pt x="15822" y="139040"/>
                  </a:cubicBezTo>
                  <a:cubicBezTo>
                    <a:pt x="15785" y="139028"/>
                    <a:pt x="20456" y="136531"/>
                    <a:pt x="28694" y="130568"/>
                  </a:cubicBezTo>
                  <a:cubicBezTo>
                    <a:pt x="36905" y="124642"/>
                    <a:pt x="48720" y="115162"/>
                    <a:pt x="61454" y="100254"/>
                  </a:cubicBezTo>
                  <a:cubicBezTo>
                    <a:pt x="63169" y="98291"/>
                    <a:pt x="64883" y="96217"/>
                    <a:pt x="66523" y="94055"/>
                  </a:cubicBezTo>
                  <a:cubicBezTo>
                    <a:pt x="66473" y="95745"/>
                    <a:pt x="66523" y="97409"/>
                    <a:pt x="66647" y="99000"/>
                  </a:cubicBezTo>
                  <a:cubicBezTo>
                    <a:pt x="67219" y="105398"/>
                    <a:pt x="69032" y="110516"/>
                    <a:pt x="70735" y="114566"/>
                  </a:cubicBezTo>
                  <a:cubicBezTo>
                    <a:pt x="74263" y="122567"/>
                    <a:pt x="76860" y="126592"/>
                    <a:pt x="76772" y="126642"/>
                  </a:cubicBezTo>
                  <a:cubicBezTo>
                    <a:pt x="76872" y="126629"/>
                    <a:pt x="75021" y="122256"/>
                    <a:pt x="72610" y="114131"/>
                  </a:cubicBezTo>
                  <a:cubicBezTo>
                    <a:pt x="70648" y="107261"/>
                    <a:pt x="68560" y="96415"/>
                    <a:pt x="73281" y="85396"/>
                  </a:cubicBezTo>
                  <a:cubicBezTo>
                    <a:pt x="73890" y="84799"/>
                    <a:pt x="74523" y="83147"/>
                    <a:pt x="74523" y="83147"/>
                  </a:cubicBezTo>
                  <a:cubicBezTo>
                    <a:pt x="77170" y="79271"/>
                    <a:pt x="79791" y="75097"/>
                    <a:pt x="82375" y="70724"/>
                  </a:cubicBezTo>
                  <a:cubicBezTo>
                    <a:pt x="81841" y="72314"/>
                    <a:pt x="86860" y="62959"/>
                    <a:pt x="88997" y="58785"/>
                  </a:cubicBezTo>
                  <a:cubicBezTo>
                    <a:pt x="89519" y="62574"/>
                    <a:pt x="90215" y="66189"/>
                    <a:pt x="91147" y="69419"/>
                  </a:cubicBezTo>
                  <a:cubicBezTo>
                    <a:pt x="93581" y="77743"/>
                    <a:pt x="96874" y="84427"/>
                    <a:pt x="99818" y="89645"/>
                  </a:cubicBezTo>
                  <a:cubicBezTo>
                    <a:pt x="105868" y="100142"/>
                    <a:pt x="110589" y="104950"/>
                    <a:pt x="110527" y="105000"/>
                  </a:cubicBezTo>
                  <a:cubicBezTo>
                    <a:pt x="110589" y="104950"/>
                    <a:pt x="106601" y="99733"/>
                    <a:pt x="101632" y="89061"/>
                  </a:cubicBezTo>
                  <a:cubicBezTo>
                    <a:pt x="99247" y="83681"/>
                    <a:pt x="96588" y="76935"/>
                    <a:pt x="94811" y="68823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="" xmlns:a16="http://schemas.microsoft.com/office/drawing/2014/main" id="{5D08B306-50AF-A2E4-289C-D11EE7D6199A}"/>
                </a:ext>
              </a:extLst>
            </p:cNvPr>
            <p:cNvSpPr/>
            <p:nvPr/>
          </p:nvSpPr>
          <p:spPr>
            <a:xfrm flipV="1">
              <a:off x="8937016" y="2866207"/>
              <a:ext cx="1990864" cy="2733103"/>
            </a:xfrm>
            <a:custGeom>
              <a:avLst/>
              <a:gdLst>
                <a:gd name="connsiteX0" fmla="*/ 798053 w 1990864"/>
                <a:gd name="connsiteY0" fmla="*/ 1673880 h 2733103"/>
                <a:gd name="connsiteX1" fmla="*/ 798252 w 1990864"/>
                <a:gd name="connsiteY1" fmla="*/ 1673855 h 2733103"/>
                <a:gd name="connsiteX2" fmla="*/ 798227 w 1990864"/>
                <a:gd name="connsiteY2" fmla="*/ 1673482 h 2733103"/>
                <a:gd name="connsiteX3" fmla="*/ 798053 w 1990864"/>
                <a:gd name="connsiteY3" fmla="*/ 1673880 h 2733103"/>
                <a:gd name="connsiteX4" fmla="*/ 1251671 w 1990864"/>
                <a:gd name="connsiteY4" fmla="*/ 2471716 h 2733103"/>
                <a:gd name="connsiteX5" fmla="*/ 1236403 w 1990864"/>
                <a:gd name="connsiteY5" fmla="*/ 2478822 h 2733103"/>
                <a:gd name="connsiteX6" fmla="*/ 1222414 w 1990864"/>
                <a:gd name="connsiteY6" fmla="*/ 2483022 h 2733103"/>
                <a:gd name="connsiteX7" fmla="*/ 1236577 w 1990864"/>
                <a:gd name="connsiteY7" fmla="*/ 2480065 h 2733103"/>
                <a:gd name="connsiteX8" fmla="*/ 1252703 w 1990864"/>
                <a:gd name="connsiteY8" fmla="*/ 2473903 h 2733103"/>
                <a:gd name="connsiteX9" fmla="*/ 1259113 w 1990864"/>
                <a:gd name="connsiteY9" fmla="*/ 2469244 h 2733103"/>
                <a:gd name="connsiteX10" fmla="*/ 1261784 w 1990864"/>
                <a:gd name="connsiteY10" fmla="*/ 2461579 h 2733103"/>
                <a:gd name="connsiteX11" fmla="*/ 1251671 w 1990864"/>
                <a:gd name="connsiteY11" fmla="*/ 2471716 h 2733103"/>
                <a:gd name="connsiteX12" fmla="*/ 1649646 w 1990864"/>
                <a:gd name="connsiteY12" fmla="*/ 1626969 h 2733103"/>
                <a:gd name="connsiteX13" fmla="*/ 1654031 w 1990864"/>
                <a:gd name="connsiteY13" fmla="*/ 1640237 h 2733103"/>
                <a:gd name="connsiteX14" fmla="*/ 1655671 w 1990864"/>
                <a:gd name="connsiteY14" fmla="*/ 1652052 h 2733103"/>
                <a:gd name="connsiteX15" fmla="*/ 1655224 w 1990864"/>
                <a:gd name="connsiteY15" fmla="*/ 1639839 h 2733103"/>
                <a:gd name="connsiteX16" fmla="*/ 1651795 w 1990864"/>
                <a:gd name="connsiteY16" fmla="*/ 1625838 h 2733103"/>
                <a:gd name="connsiteX17" fmla="*/ 1648739 w 1990864"/>
                <a:gd name="connsiteY17" fmla="*/ 1619440 h 2733103"/>
                <a:gd name="connsiteX18" fmla="*/ 1665908 w 1990864"/>
                <a:gd name="connsiteY18" fmla="*/ 1626497 h 2733103"/>
                <a:gd name="connsiteX19" fmla="*/ 1667424 w 1990864"/>
                <a:gd name="connsiteY19" fmla="*/ 1627180 h 2733103"/>
                <a:gd name="connsiteX20" fmla="*/ 1679077 w 1990864"/>
                <a:gd name="connsiteY20" fmla="*/ 1641914 h 2733103"/>
                <a:gd name="connsiteX21" fmla="*/ 1681785 w 1990864"/>
                <a:gd name="connsiteY21" fmla="*/ 1650076 h 2733103"/>
                <a:gd name="connsiteX22" fmla="*/ 1680207 w 1990864"/>
                <a:gd name="connsiteY22" fmla="*/ 1641417 h 2733103"/>
                <a:gd name="connsiteX23" fmla="*/ 1676244 w 1990864"/>
                <a:gd name="connsiteY23" fmla="*/ 1631677 h 2733103"/>
                <a:gd name="connsiteX24" fmla="*/ 1674331 w 1990864"/>
                <a:gd name="connsiteY24" fmla="*/ 1629031 h 2733103"/>
                <a:gd name="connsiteX25" fmla="*/ 1679412 w 1990864"/>
                <a:gd name="connsiteY25" fmla="*/ 1630286 h 2733103"/>
                <a:gd name="connsiteX26" fmla="*/ 1708471 w 1990864"/>
                <a:gd name="connsiteY26" fmla="*/ 1633218 h 2733103"/>
                <a:gd name="connsiteX27" fmla="*/ 1718522 w 1990864"/>
                <a:gd name="connsiteY27" fmla="*/ 1632609 h 2733103"/>
                <a:gd name="connsiteX28" fmla="*/ 1708259 w 1990864"/>
                <a:gd name="connsiteY28" fmla="*/ 1632360 h 2733103"/>
                <a:gd name="connsiteX29" fmla="*/ 1679624 w 1990864"/>
                <a:gd name="connsiteY29" fmla="*/ 1627105 h 2733103"/>
                <a:gd name="connsiteX30" fmla="*/ 1678393 w 1990864"/>
                <a:gd name="connsiteY30" fmla="*/ 1626708 h 2733103"/>
                <a:gd name="connsiteX31" fmla="*/ 1682021 w 1990864"/>
                <a:gd name="connsiteY31" fmla="*/ 1625962 h 2733103"/>
                <a:gd name="connsiteX32" fmla="*/ 1693115 w 1990864"/>
                <a:gd name="connsiteY32" fmla="*/ 1621552 h 2733103"/>
                <a:gd name="connsiteX33" fmla="*/ 1700309 w 1990864"/>
                <a:gd name="connsiteY33" fmla="*/ 1614607 h 2733103"/>
                <a:gd name="connsiteX34" fmla="*/ 1692419 w 1990864"/>
                <a:gd name="connsiteY34" fmla="*/ 1620521 h 2733103"/>
                <a:gd name="connsiteX35" fmla="*/ 1681363 w 1990864"/>
                <a:gd name="connsiteY35" fmla="*/ 1623614 h 2733103"/>
                <a:gd name="connsiteX36" fmla="*/ 1670840 w 1990864"/>
                <a:gd name="connsiteY36" fmla="*/ 1624099 h 2733103"/>
                <a:gd name="connsiteX37" fmla="*/ 1662392 w 1990864"/>
                <a:gd name="connsiteY37" fmla="*/ 1620459 h 2733103"/>
                <a:gd name="connsiteX38" fmla="*/ 1642925 w 1990864"/>
                <a:gd name="connsiteY38" fmla="*/ 1616707 h 2733103"/>
                <a:gd name="connsiteX39" fmla="*/ 1649646 w 1990864"/>
                <a:gd name="connsiteY39" fmla="*/ 1626969 h 2733103"/>
                <a:gd name="connsiteX40" fmla="*/ 1659050 w 1990864"/>
                <a:gd name="connsiteY40" fmla="*/ 1138800 h 2733103"/>
                <a:gd name="connsiteX41" fmla="*/ 1606785 w 1990864"/>
                <a:gd name="connsiteY41" fmla="*/ 1153249 h 2733103"/>
                <a:gd name="connsiteX42" fmla="*/ 1449168 w 1990864"/>
                <a:gd name="connsiteY42" fmla="*/ 1164753 h 2733103"/>
                <a:gd name="connsiteX43" fmla="*/ 1378503 w 1990864"/>
                <a:gd name="connsiteY43" fmla="*/ 1152627 h 2733103"/>
                <a:gd name="connsiteX44" fmla="*/ 1394368 w 1990864"/>
                <a:gd name="connsiteY44" fmla="*/ 1175387 h 2733103"/>
                <a:gd name="connsiteX45" fmla="*/ 1428594 w 1990864"/>
                <a:gd name="connsiteY45" fmla="*/ 1225081 h 2733103"/>
                <a:gd name="connsiteX46" fmla="*/ 1465579 w 1990864"/>
                <a:gd name="connsiteY46" fmla="*/ 1261035 h 2733103"/>
                <a:gd name="connsiteX47" fmla="*/ 1440086 w 1990864"/>
                <a:gd name="connsiteY47" fmla="*/ 1241741 h 2733103"/>
                <a:gd name="connsiteX48" fmla="*/ 1441875 w 1990864"/>
                <a:gd name="connsiteY48" fmla="*/ 1243629 h 2733103"/>
                <a:gd name="connsiteX49" fmla="*/ 1447267 w 1990864"/>
                <a:gd name="connsiteY49" fmla="*/ 1248885 h 2733103"/>
                <a:gd name="connsiteX50" fmla="*/ 1451342 w 1990864"/>
                <a:gd name="connsiteY50" fmla="*/ 1260973 h 2733103"/>
                <a:gd name="connsiteX51" fmla="*/ 1452199 w 1990864"/>
                <a:gd name="connsiteY51" fmla="*/ 1274924 h 2733103"/>
                <a:gd name="connsiteX52" fmla="*/ 1450783 w 1990864"/>
                <a:gd name="connsiteY52" fmla="*/ 1286764 h 2733103"/>
                <a:gd name="connsiteX53" fmla="*/ 1453441 w 1990864"/>
                <a:gd name="connsiteY53" fmla="*/ 1274837 h 2733103"/>
                <a:gd name="connsiteX54" fmla="*/ 1453702 w 1990864"/>
                <a:gd name="connsiteY54" fmla="*/ 1260438 h 2733103"/>
                <a:gd name="connsiteX55" fmla="*/ 1452385 w 1990864"/>
                <a:gd name="connsiteY55" fmla="*/ 1253456 h 2733103"/>
                <a:gd name="connsiteX56" fmla="*/ 1467194 w 1990864"/>
                <a:gd name="connsiteY56" fmla="*/ 1264662 h 2733103"/>
                <a:gd name="connsiteX57" fmla="*/ 1468474 w 1990864"/>
                <a:gd name="connsiteY57" fmla="*/ 1265706 h 2733103"/>
                <a:gd name="connsiteX58" fmla="*/ 1475990 w 1990864"/>
                <a:gd name="connsiteY58" fmla="*/ 1282925 h 2733103"/>
                <a:gd name="connsiteX59" fmla="*/ 1476537 w 1990864"/>
                <a:gd name="connsiteY59" fmla="*/ 1291522 h 2733103"/>
                <a:gd name="connsiteX60" fmla="*/ 1477232 w 1990864"/>
                <a:gd name="connsiteY60" fmla="*/ 1282739 h 2733103"/>
                <a:gd name="connsiteX61" fmla="*/ 1475853 w 1990864"/>
                <a:gd name="connsiteY61" fmla="*/ 1272303 h 2733103"/>
                <a:gd name="connsiteX62" fmla="*/ 1474673 w 1990864"/>
                <a:gd name="connsiteY62" fmla="*/ 1269259 h 2733103"/>
                <a:gd name="connsiteX63" fmla="*/ 1479270 w 1990864"/>
                <a:gd name="connsiteY63" fmla="*/ 1271769 h 2733103"/>
                <a:gd name="connsiteX64" fmla="*/ 1506626 w 1990864"/>
                <a:gd name="connsiteY64" fmla="*/ 1282018 h 2733103"/>
                <a:gd name="connsiteX65" fmla="*/ 1516516 w 1990864"/>
                <a:gd name="connsiteY65" fmla="*/ 1283993 h 2733103"/>
                <a:gd name="connsiteX66" fmla="*/ 1506651 w 1990864"/>
                <a:gd name="connsiteY66" fmla="*/ 1281124 h 2733103"/>
                <a:gd name="connsiteX67" fmla="*/ 1480288 w 1990864"/>
                <a:gd name="connsiteY67" fmla="*/ 1268750 h 2733103"/>
                <a:gd name="connsiteX68" fmla="*/ 1479208 w 1990864"/>
                <a:gd name="connsiteY68" fmla="*/ 1268042 h 2733103"/>
                <a:gd name="connsiteX69" fmla="*/ 1482897 w 1990864"/>
                <a:gd name="connsiteY69" fmla="*/ 1268253 h 2733103"/>
                <a:gd name="connsiteX70" fmla="*/ 1494762 w 1990864"/>
                <a:gd name="connsiteY70" fmla="*/ 1266812 h 2733103"/>
                <a:gd name="connsiteX71" fmla="*/ 1503471 w 1990864"/>
                <a:gd name="connsiteY71" fmla="*/ 1261942 h 2733103"/>
                <a:gd name="connsiteX72" fmla="*/ 1494339 w 1990864"/>
                <a:gd name="connsiteY72" fmla="*/ 1265644 h 2733103"/>
                <a:gd name="connsiteX73" fmla="*/ 1482873 w 1990864"/>
                <a:gd name="connsiteY73" fmla="*/ 1265818 h 2733103"/>
                <a:gd name="connsiteX74" fmla="*/ 1472573 w 1990864"/>
                <a:gd name="connsiteY74" fmla="*/ 1263594 h 2733103"/>
                <a:gd name="connsiteX75" fmla="*/ 1454001 w 1990864"/>
                <a:gd name="connsiteY75" fmla="*/ 1247742 h 2733103"/>
                <a:gd name="connsiteX76" fmla="*/ 1464250 w 1990864"/>
                <a:gd name="connsiteY76" fmla="*/ 1248089 h 2733103"/>
                <a:gd name="connsiteX77" fmla="*/ 1480972 w 1990864"/>
                <a:gd name="connsiteY77" fmla="*/ 1243841 h 2733103"/>
                <a:gd name="connsiteX78" fmla="*/ 1494265 w 1990864"/>
                <a:gd name="connsiteY78" fmla="*/ 1238089 h 2733103"/>
                <a:gd name="connsiteX79" fmla="*/ 1480388 w 1990864"/>
                <a:gd name="connsiteY79" fmla="*/ 1242723 h 2733103"/>
                <a:gd name="connsiteX80" fmla="*/ 1463827 w 1990864"/>
                <a:gd name="connsiteY80" fmla="*/ 1245704 h 2733103"/>
                <a:gd name="connsiteX81" fmla="*/ 1449640 w 1990864"/>
                <a:gd name="connsiteY81" fmla="*/ 1243207 h 2733103"/>
                <a:gd name="connsiteX82" fmla="*/ 1445876 w 1990864"/>
                <a:gd name="connsiteY82" fmla="*/ 1239008 h 2733103"/>
                <a:gd name="connsiteX83" fmla="*/ 1439726 w 1990864"/>
                <a:gd name="connsiteY83" fmla="*/ 1231479 h 2733103"/>
                <a:gd name="connsiteX84" fmla="*/ 1485693 w 1990864"/>
                <a:gd name="connsiteY84" fmla="*/ 1211465 h 2733103"/>
                <a:gd name="connsiteX85" fmla="*/ 1533945 w 1990864"/>
                <a:gd name="connsiteY85" fmla="*/ 1292081 h 2733103"/>
                <a:gd name="connsiteX86" fmla="*/ 1436719 w 1990864"/>
                <a:gd name="connsiteY86" fmla="*/ 1289435 h 2733103"/>
                <a:gd name="connsiteX87" fmla="*/ 1437216 w 1990864"/>
                <a:gd name="connsiteY87" fmla="*/ 1239095 h 2733103"/>
                <a:gd name="connsiteX88" fmla="*/ 1426221 w 1990864"/>
                <a:gd name="connsiteY88" fmla="*/ 1228224 h 2733103"/>
                <a:gd name="connsiteX89" fmla="*/ 1388715 w 1990864"/>
                <a:gd name="connsiteY89" fmla="*/ 1180381 h 2733103"/>
                <a:gd name="connsiteX90" fmla="*/ 1362675 w 1990864"/>
                <a:gd name="connsiteY90" fmla="*/ 1148552 h 2733103"/>
                <a:gd name="connsiteX91" fmla="*/ 1334785 w 1990864"/>
                <a:gd name="connsiteY91" fmla="*/ 1139657 h 2733103"/>
                <a:gd name="connsiteX92" fmla="*/ 1210053 w 1990864"/>
                <a:gd name="connsiteY92" fmla="*/ 1074012 h 2733103"/>
                <a:gd name="connsiteX93" fmla="*/ 1152035 w 1990864"/>
                <a:gd name="connsiteY93" fmla="*/ 1027274 h 2733103"/>
                <a:gd name="connsiteX94" fmla="*/ 1316323 w 1990864"/>
                <a:gd name="connsiteY94" fmla="*/ 1301734 h 2733103"/>
                <a:gd name="connsiteX95" fmla="*/ 1423600 w 1990864"/>
                <a:gd name="connsiteY95" fmla="*/ 1448654 h 2733103"/>
                <a:gd name="connsiteX96" fmla="*/ 1454237 w 1990864"/>
                <a:gd name="connsiteY96" fmla="*/ 1471787 h 2733103"/>
                <a:gd name="connsiteX97" fmla="*/ 1454783 w 1990864"/>
                <a:gd name="connsiteY97" fmla="*/ 1469973 h 2733103"/>
                <a:gd name="connsiteX98" fmla="*/ 1530218 w 1990864"/>
                <a:gd name="connsiteY98" fmla="*/ 1490298 h 2733103"/>
                <a:gd name="connsiteX99" fmla="*/ 1588894 w 1990864"/>
                <a:gd name="connsiteY99" fmla="*/ 1488683 h 2733103"/>
                <a:gd name="connsiteX100" fmla="*/ 1603020 w 1990864"/>
                <a:gd name="connsiteY100" fmla="*/ 1484558 h 2733103"/>
                <a:gd name="connsiteX101" fmla="*/ 1592075 w 1990864"/>
                <a:gd name="connsiteY101" fmla="*/ 1437535 h 2733103"/>
                <a:gd name="connsiteX102" fmla="*/ 1678257 w 1990864"/>
                <a:gd name="connsiteY102" fmla="*/ 1400165 h 2733103"/>
                <a:gd name="connsiteX103" fmla="*/ 1663026 w 1990864"/>
                <a:gd name="connsiteY103" fmla="*/ 1496236 h 2733103"/>
                <a:gd name="connsiteX104" fmla="*/ 1613083 w 1990864"/>
                <a:gd name="connsiteY104" fmla="*/ 1488906 h 2733103"/>
                <a:gd name="connsiteX105" fmla="*/ 1618277 w 1990864"/>
                <a:gd name="connsiteY105" fmla="*/ 1485179 h 2733103"/>
                <a:gd name="connsiteX106" fmla="*/ 1624190 w 1990864"/>
                <a:gd name="connsiteY106" fmla="*/ 1480496 h 2733103"/>
                <a:gd name="connsiteX107" fmla="*/ 1636688 w 1990864"/>
                <a:gd name="connsiteY107" fmla="*/ 1478036 h 2733103"/>
                <a:gd name="connsiteX108" fmla="*/ 1650639 w 1990864"/>
                <a:gd name="connsiteY108" fmla="*/ 1478992 h 2733103"/>
                <a:gd name="connsiteX109" fmla="*/ 1662193 w 1990864"/>
                <a:gd name="connsiteY109" fmla="*/ 1481937 h 2733103"/>
                <a:gd name="connsiteX110" fmla="*/ 1650714 w 1990864"/>
                <a:gd name="connsiteY110" fmla="*/ 1477738 h 2733103"/>
                <a:gd name="connsiteX111" fmla="*/ 1636464 w 1990864"/>
                <a:gd name="connsiteY111" fmla="*/ 1475626 h 2733103"/>
                <a:gd name="connsiteX112" fmla="*/ 1629383 w 1990864"/>
                <a:gd name="connsiteY112" fmla="*/ 1476023 h 2733103"/>
                <a:gd name="connsiteX113" fmla="*/ 1642403 w 1990864"/>
                <a:gd name="connsiteY113" fmla="*/ 1462792 h 2733103"/>
                <a:gd name="connsiteX114" fmla="*/ 1643608 w 1990864"/>
                <a:gd name="connsiteY114" fmla="*/ 1461649 h 2733103"/>
                <a:gd name="connsiteX115" fmla="*/ 1661659 w 1990864"/>
                <a:gd name="connsiteY115" fmla="*/ 1456444 h 2733103"/>
                <a:gd name="connsiteX116" fmla="*/ 1670256 w 1990864"/>
                <a:gd name="connsiteY116" fmla="*/ 1457015 h 2733103"/>
                <a:gd name="connsiteX117" fmla="*/ 1661634 w 1990864"/>
                <a:gd name="connsiteY117" fmla="*/ 1455189 h 2733103"/>
                <a:gd name="connsiteX118" fmla="*/ 1651124 w 1990864"/>
                <a:gd name="connsiteY118" fmla="*/ 1455189 h 2733103"/>
                <a:gd name="connsiteX119" fmla="*/ 1647944 w 1990864"/>
                <a:gd name="connsiteY119" fmla="*/ 1455972 h 2733103"/>
                <a:gd name="connsiteX120" fmla="*/ 1651037 w 1990864"/>
                <a:gd name="connsiteY120" fmla="*/ 1451735 h 2733103"/>
                <a:gd name="connsiteX121" fmla="*/ 1664740 w 1990864"/>
                <a:gd name="connsiteY121" fmla="*/ 1425944 h 2733103"/>
                <a:gd name="connsiteX122" fmla="*/ 1667983 w 1990864"/>
                <a:gd name="connsiteY122" fmla="*/ 1416403 h 2733103"/>
                <a:gd name="connsiteX123" fmla="*/ 1663858 w 1990864"/>
                <a:gd name="connsiteY123" fmla="*/ 1425820 h 2733103"/>
                <a:gd name="connsiteX124" fmla="*/ 1648167 w 1990864"/>
                <a:gd name="connsiteY124" fmla="*/ 1450344 h 2733103"/>
                <a:gd name="connsiteX125" fmla="*/ 1647335 w 1990864"/>
                <a:gd name="connsiteY125" fmla="*/ 1451313 h 2733103"/>
                <a:gd name="connsiteX126" fmla="*/ 1648018 w 1990864"/>
                <a:gd name="connsiteY126" fmla="*/ 1447673 h 2733103"/>
                <a:gd name="connsiteX127" fmla="*/ 1648130 w 1990864"/>
                <a:gd name="connsiteY127" fmla="*/ 1435734 h 2733103"/>
                <a:gd name="connsiteX128" fmla="*/ 1644428 w 1990864"/>
                <a:gd name="connsiteY128" fmla="*/ 1426466 h 2733103"/>
                <a:gd name="connsiteX129" fmla="*/ 1646912 w 1990864"/>
                <a:gd name="connsiteY129" fmla="*/ 1435995 h 2733103"/>
                <a:gd name="connsiteX130" fmla="*/ 1645583 w 1990864"/>
                <a:gd name="connsiteY130" fmla="*/ 1447400 h 2733103"/>
                <a:gd name="connsiteX131" fmla="*/ 1642055 w 1990864"/>
                <a:gd name="connsiteY131" fmla="*/ 1457313 h 2733103"/>
                <a:gd name="connsiteX132" fmla="*/ 1623917 w 1990864"/>
                <a:gd name="connsiteY132" fmla="*/ 1473675 h 2733103"/>
                <a:gd name="connsiteX133" fmla="*/ 1625606 w 1990864"/>
                <a:gd name="connsiteY133" fmla="*/ 1463563 h 2733103"/>
                <a:gd name="connsiteX134" fmla="*/ 1623569 w 1990864"/>
                <a:gd name="connsiteY134" fmla="*/ 1446418 h 2733103"/>
                <a:gd name="connsiteX135" fmla="*/ 1619581 w 1990864"/>
                <a:gd name="connsiteY135" fmla="*/ 1432504 h 2733103"/>
                <a:gd name="connsiteX136" fmla="*/ 1622376 w 1990864"/>
                <a:gd name="connsiteY136" fmla="*/ 1446865 h 2733103"/>
                <a:gd name="connsiteX137" fmla="*/ 1623171 w 1990864"/>
                <a:gd name="connsiteY137" fmla="*/ 1463674 h 2733103"/>
                <a:gd name="connsiteX138" fmla="*/ 1618873 w 1990864"/>
                <a:gd name="connsiteY138" fmla="*/ 1477415 h 2733103"/>
                <a:gd name="connsiteX139" fmla="*/ 1617021 w 1990864"/>
                <a:gd name="connsiteY139" fmla="*/ 1478682 h 2733103"/>
                <a:gd name="connsiteX140" fmla="*/ 1623817 w 1990864"/>
                <a:gd name="connsiteY140" fmla="*/ 1474967 h 2733103"/>
                <a:gd name="connsiteX141" fmla="*/ 1634849 w 1990864"/>
                <a:gd name="connsiteY141" fmla="*/ 1467575 h 2733103"/>
                <a:gd name="connsiteX142" fmla="*/ 1624662 w 1990864"/>
                <a:gd name="connsiteY142" fmla="*/ 1475725 h 2733103"/>
                <a:gd name="connsiteX143" fmla="*/ 1590634 w 1990864"/>
                <a:gd name="connsiteY143" fmla="*/ 1492199 h 2733103"/>
                <a:gd name="connsiteX144" fmla="*/ 1530343 w 1990864"/>
                <a:gd name="connsiteY144" fmla="*/ 1497839 h 2733103"/>
                <a:gd name="connsiteX145" fmla="*/ 1482723 w 1990864"/>
                <a:gd name="connsiteY145" fmla="*/ 1489565 h 2733103"/>
                <a:gd name="connsiteX146" fmla="*/ 1490725 w 1990864"/>
                <a:gd name="connsiteY146" fmla="*/ 1494149 h 2733103"/>
                <a:gd name="connsiteX147" fmla="*/ 1612997 w 1990864"/>
                <a:gd name="connsiteY147" fmla="*/ 1537358 h 2733103"/>
                <a:gd name="connsiteX148" fmla="*/ 1695600 w 1990864"/>
                <a:gd name="connsiteY148" fmla="*/ 1542551 h 2733103"/>
                <a:gd name="connsiteX149" fmla="*/ 1724522 w 1990864"/>
                <a:gd name="connsiteY149" fmla="*/ 1539420 h 2733103"/>
                <a:gd name="connsiteX150" fmla="*/ 1696346 w 1990864"/>
                <a:gd name="connsiteY150" fmla="*/ 1543781 h 2733103"/>
                <a:gd name="connsiteX151" fmla="*/ 1614015 w 1990864"/>
                <a:gd name="connsiteY151" fmla="*/ 1542079 h 2733103"/>
                <a:gd name="connsiteX152" fmla="*/ 1541449 w 1990864"/>
                <a:gd name="connsiteY152" fmla="*/ 1526748 h 2733103"/>
                <a:gd name="connsiteX153" fmla="*/ 1578720 w 1990864"/>
                <a:gd name="connsiteY153" fmla="*/ 1564168 h 2733103"/>
                <a:gd name="connsiteX154" fmla="*/ 1620885 w 1990864"/>
                <a:gd name="connsiteY154" fmla="*/ 1603029 h 2733103"/>
                <a:gd name="connsiteX155" fmla="*/ 1660963 w 1990864"/>
                <a:gd name="connsiteY155" fmla="*/ 1619850 h 2733103"/>
                <a:gd name="connsiteX156" fmla="*/ 1648851 w 1990864"/>
                <a:gd name="connsiteY156" fmla="*/ 1613502 h 2733103"/>
                <a:gd name="connsiteX157" fmla="*/ 1658851 w 1990864"/>
                <a:gd name="connsiteY157" fmla="*/ 1611216 h 2733103"/>
                <a:gd name="connsiteX158" fmla="*/ 1673933 w 1990864"/>
                <a:gd name="connsiteY158" fmla="*/ 1602855 h 2733103"/>
                <a:gd name="connsiteX159" fmla="*/ 1685301 w 1990864"/>
                <a:gd name="connsiteY159" fmla="*/ 1593910 h 2733103"/>
                <a:gd name="connsiteX160" fmla="*/ 1673076 w 1990864"/>
                <a:gd name="connsiteY160" fmla="*/ 1601923 h 2733103"/>
                <a:gd name="connsiteX161" fmla="*/ 1657833 w 1990864"/>
                <a:gd name="connsiteY161" fmla="*/ 1609017 h 2733103"/>
                <a:gd name="connsiteX162" fmla="*/ 1643471 w 1990864"/>
                <a:gd name="connsiteY162" fmla="*/ 1610222 h 2733103"/>
                <a:gd name="connsiteX163" fmla="*/ 1638763 w 1990864"/>
                <a:gd name="connsiteY163" fmla="*/ 1607116 h 2733103"/>
                <a:gd name="connsiteX164" fmla="*/ 1630898 w 1990864"/>
                <a:gd name="connsiteY164" fmla="*/ 1601413 h 2733103"/>
                <a:gd name="connsiteX165" fmla="*/ 1670244 w 1990864"/>
                <a:gd name="connsiteY165" fmla="*/ 1570330 h 2733103"/>
                <a:gd name="connsiteX166" fmla="*/ 1737443 w 1990864"/>
                <a:gd name="connsiteY166" fmla="*/ 1635988 h 2733103"/>
                <a:gd name="connsiteX167" fmla="*/ 1642750 w 1990864"/>
                <a:gd name="connsiteY167" fmla="*/ 1658214 h 2733103"/>
                <a:gd name="connsiteX168" fmla="*/ 1628451 w 1990864"/>
                <a:gd name="connsiteY168" fmla="*/ 1611191 h 2733103"/>
                <a:gd name="connsiteX169" fmla="*/ 1619519 w 1990864"/>
                <a:gd name="connsiteY169" fmla="*/ 1606718 h 2733103"/>
                <a:gd name="connsiteX170" fmla="*/ 1573974 w 1990864"/>
                <a:gd name="connsiteY170" fmla="*/ 1570019 h 2733103"/>
                <a:gd name="connsiteX171" fmla="*/ 1515497 w 1990864"/>
                <a:gd name="connsiteY171" fmla="*/ 1522239 h 2733103"/>
                <a:gd name="connsiteX172" fmla="*/ 1516540 w 1990864"/>
                <a:gd name="connsiteY172" fmla="*/ 1520238 h 2733103"/>
                <a:gd name="connsiteX173" fmla="*/ 1466971 w 1990864"/>
                <a:gd name="connsiteY173" fmla="*/ 1503454 h 2733103"/>
                <a:gd name="connsiteX174" fmla="*/ 1465890 w 1990864"/>
                <a:gd name="connsiteY174" fmla="*/ 1502970 h 2733103"/>
                <a:gd name="connsiteX175" fmla="*/ 1505720 w 1990864"/>
                <a:gd name="connsiteY175" fmla="*/ 1561621 h 2733103"/>
                <a:gd name="connsiteX176" fmla="*/ 1659982 w 1990864"/>
                <a:gd name="connsiteY176" fmla="*/ 1751489 h 2733103"/>
                <a:gd name="connsiteX177" fmla="*/ 1737355 w 1990864"/>
                <a:gd name="connsiteY177" fmla="*/ 1795543 h 2733103"/>
                <a:gd name="connsiteX178" fmla="*/ 1791621 w 1990864"/>
                <a:gd name="connsiteY178" fmla="*/ 1801854 h 2733103"/>
                <a:gd name="connsiteX179" fmla="*/ 1836098 w 1990864"/>
                <a:gd name="connsiteY179" fmla="*/ 1789878 h 2733103"/>
                <a:gd name="connsiteX180" fmla="*/ 1851676 w 1990864"/>
                <a:gd name="connsiteY180" fmla="*/ 1778635 h 2733103"/>
                <a:gd name="connsiteX181" fmla="*/ 1850608 w 1990864"/>
                <a:gd name="connsiteY181" fmla="*/ 1772634 h 2733103"/>
                <a:gd name="connsiteX182" fmla="*/ 1856273 w 1990864"/>
                <a:gd name="connsiteY182" fmla="*/ 1769690 h 2733103"/>
                <a:gd name="connsiteX183" fmla="*/ 1860410 w 1990864"/>
                <a:gd name="connsiteY183" fmla="*/ 1767304 h 2733103"/>
                <a:gd name="connsiteX184" fmla="*/ 1863131 w 1990864"/>
                <a:gd name="connsiteY184" fmla="*/ 1761602 h 2733103"/>
                <a:gd name="connsiteX185" fmla="*/ 1861379 w 1990864"/>
                <a:gd name="connsiteY185" fmla="*/ 1766745 h 2733103"/>
                <a:gd name="connsiteX186" fmla="*/ 1862808 w 1990864"/>
                <a:gd name="connsiteY186" fmla="*/ 1765925 h 2733103"/>
                <a:gd name="connsiteX187" fmla="*/ 1875542 w 1990864"/>
                <a:gd name="connsiteY187" fmla="*/ 1765279 h 2733103"/>
                <a:gd name="connsiteX188" fmla="*/ 1889208 w 1990864"/>
                <a:gd name="connsiteY188" fmla="*/ 1768261 h 2733103"/>
                <a:gd name="connsiteX189" fmla="*/ 1900202 w 1990864"/>
                <a:gd name="connsiteY189" fmla="*/ 1772833 h 2733103"/>
                <a:gd name="connsiteX190" fmla="*/ 1889456 w 1990864"/>
                <a:gd name="connsiteY190" fmla="*/ 1767031 h 2733103"/>
                <a:gd name="connsiteX191" fmla="*/ 1875666 w 1990864"/>
                <a:gd name="connsiteY191" fmla="*/ 1762869 h 2733103"/>
                <a:gd name="connsiteX192" fmla="*/ 1868597 w 1990864"/>
                <a:gd name="connsiteY192" fmla="*/ 1762236 h 2733103"/>
                <a:gd name="connsiteX193" fmla="*/ 1883394 w 1990864"/>
                <a:gd name="connsiteY193" fmla="*/ 1751030 h 2733103"/>
                <a:gd name="connsiteX194" fmla="*/ 1884748 w 1990864"/>
                <a:gd name="connsiteY194" fmla="*/ 1750073 h 2733103"/>
                <a:gd name="connsiteX195" fmla="*/ 1903358 w 1990864"/>
                <a:gd name="connsiteY195" fmla="*/ 1747526 h 2733103"/>
                <a:gd name="connsiteX196" fmla="*/ 1911781 w 1990864"/>
                <a:gd name="connsiteY196" fmla="*/ 1749340 h 2733103"/>
                <a:gd name="connsiteX197" fmla="*/ 1903519 w 1990864"/>
                <a:gd name="connsiteY197" fmla="*/ 1746296 h 2733103"/>
                <a:gd name="connsiteX198" fmla="*/ 1893109 w 1990864"/>
                <a:gd name="connsiteY198" fmla="*/ 1744768 h 2733103"/>
                <a:gd name="connsiteX199" fmla="*/ 1889853 w 1990864"/>
                <a:gd name="connsiteY199" fmla="*/ 1745079 h 2733103"/>
                <a:gd name="connsiteX200" fmla="*/ 1893519 w 1990864"/>
                <a:gd name="connsiteY200" fmla="*/ 1741327 h 2733103"/>
                <a:gd name="connsiteX201" fmla="*/ 1910812 w 1990864"/>
                <a:gd name="connsiteY201" fmla="*/ 1717797 h 2733103"/>
                <a:gd name="connsiteX202" fmla="*/ 1915396 w 1990864"/>
                <a:gd name="connsiteY202" fmla="*/ 1708827 h 2733103"/>
                <a:gd name="connsiteX203" fmla="*/ 1909955 w 1990864"/>
                <a:gd name="connsiteY203" fmla="*/ 1717536 h 2733103"/>
                <a:gd name="connsiteX204" fmla="*/ 1890885 w 1990864"/>
                <a:gd name="connsiteY204" fmla="*/ 1739538 h 2733103"/>
                <a:gd name="connsiteX205" fmla="*/ 1889916 w 1990864"/>
                <a:gd name="connsiteY205" fmla="*/ 1740395 h 2733103"/>
                <a:gd name="connsiteX206" fmla="*/ 1891133 w 1990864"/>
                <a:gd name="connsiteY206" fmla="*/ 1736892 h 2733103"/>
                <a:gd name="connsiteX207" fmla="*/ 1892959 w 1990864"/>
                <a:gd name="connsiteY207" fmla="*/ 1725077 h 2733103"/>
                <a:gd name="connsiteX208" fmla="*/ 1890637 w 1990864"/>
                <a:gd name="connsiteY208" fmla="*/ 1715374 h 2733103"/>
                <a:gd name="connsiteX209" fmla="*/ 1891717 w 1990864"/>
                <a:gd name="connsiteY209" fmla="*/ 1725164 h 2733103"/>
                <a:gd name="connsiteX210" fmla="*/ 1888760 w 1990864"/>
                <a:gd name="connsiteY210" fmla="*/ 1736258 h 2733103"/>
                <a:gd name="connsiteX211" fmla="*/ 1883841 w 1990864"/>
                <a:gd name="connsiteY211" fmla="*/ 1745563 h 2733103"/>
                <a:gd name="connsiteX212" fmla="*/ 1863528 w 1990864"/>
                <a:gd name="connsiteY212" fmla="*/ 1759130 h 2733103"/>
                <a:gd name="connsiteX213" fmla="*/ 1866647 w 1990864"/>
                <a:gd name="connsiteY213" fmla="*/ 1749365 h 2733103"/>
                <a:gd name="connsiteX214" fmla="*/ 1867107 w 1990864"/>
                <a:gd name="connsiteY214" fmla="*/ 1732109 h 2733103"/>
                <a:gd name="connsiteX215" fmla="*/ 1865181 w 1990864"/>
                <a:gd name="connsiteY215" fmla="*/ 1717772 h 2733103"/>
                <a:gd name="connsiteX216" fmla="*/ 1865876 w 1990864"/>
                <a:gd name="connsiteY216" fmla="*/ 1732370 h 2733103"/>
                <a:gd name="connsiteX217" fmla="*/ 1864237 w 1990864"/>
                <a:gd name="connsiteY217" fmla="*/ 1749116 h 2733103"/>
                <a:gd name="connsiteX218" fmla="*/ 1857987 w 1990864"/>
                <a:gd name="connsiteY218" fmla="*/ 1762087 h 2733103"/>
                <a:gd name="connsiteX219" fmla="*/ 1852918 w 1990864"/>
                <a:gd name="connsiteY219" fmla="*/ 1764584 h 2733103"/>
                <a:gd name="connsiteX220" fmla="*/ 1843999 w 1990864"/>
                <a:gd name="connsiteY220" fmla="*/ 1768447 h 2733103"/>
                <a:gd name="connsiteX221" fmla="*/ 1837228 w 1990864"/>
                <a:gd name="connsiteY221" fmla="*/ 1718766 h 2733103"/>
                <a:gd name="connsiteX222" fmla="*/ 1927919 w 1990864"/>
                <a:gd name="connsiteY222" fmla="*/ 1694242 h 2733103"/>
                <a:gd name="connsiteX223" fmla="*/ 1898960 w 1990864"/>
                <a:gd name="connsiteY223" fmla="*/ 1787095 h 2733103"/>
                <a:gd name="connsiteX224" fmla="*/ 1852496 w 1990864"/>
                <a:gd name="connsiteY224" fmla="*/ 1781020 h 2733103"/>
                <a:gd name="connsiteX225" fmla="*/ 1838594 w 1990864"/>
                <a:gd name="connsiteY225" fmla="*/ 1792884 h 2733103"/>
                <a:gd name="connsiteX226" fmla="*/ 1793261 w 1990864"/>
                <a:gd name="connsiteY226" fmla="*/ 1809196 h 2733103"/>
                <a:gd name="connsiteX227" fmla="*/ 1768141 w 1990864"/>
                <a:gd name="connsiteY227" fmla="*/ 1810961 h 2733103"/>
                <a:gd name="connsiteX228" fmla="*/ 1828308 w 1990864"/>
                <a:gd name="connsiteY228" fmla="*/ 1838864 h 2733103"/>
                <a:gd name="connsiteX229" fmla="*/ 1946604 w 1990864"/>
                <a:gd name="connsiteY229" fmla="*/ 1891092 h 2733103"/>
                <a:gd name="connsiteX230" fmla="*/ 1986645 w 1990864"/>
                <a:gd name="connsiteY230" fmla="*/ 1909702 h 2733103"/>
                <a:gd name="connsiteX231" fmla="*/ 1827339 w 1990864"/>
                <a:gd name="connsiteY231" fmla="*/ 1848231 h 2733103"/>
                <a:gd name="connsiteX232" fmla="*/ 1679562 w 1990864"/>
                <a:gd name="connsiteY232" fmla="*/ 1781927 h 2733103"/>
                <a:gd name="connsiteX233" fmla="*/ 1794454 w 1990864"/>
                <a:gd name="connsiteY233" fmla="*/ 2011066 h 2733103"/>
                <a:gd name="connsiteX234" fmla="*/ 1808753 w 1990864"/>
                <a:gd name="connsiteY234" fmla="*/ 2026955 h 2733103"/>
                <a:gd name="connsiteX235" fmla="*/ 1848098 w 1990864"/>
                <a:gd name="connsiteY235" fmla="*/ 2056175 h 2733103"/>
                <a:gd name="connsiteX236" fmla="*/ 1887978 w 1990864"/>
                <a:gd name="connsiteY236" fmla="*/ 2070115 h 2733103"/>
                <a:gd name="connsiteX237" fmla="*/ 1869306 w 1990864"/>
                <a:gd name="connsiteY237" fmla="*/ 2067444 h 2733103"/>
                <a:gd name="connsiteX238" fmla="*/ 1872188 w 1990864"/>
                <a:gd name="connsiteY238" fmla="*/ 2068810 h 2733103"/>
                <a:gd name="connsiteX239" fmla="*/ 1879952 w 1990864"/>
                <a:gd name="connsiteY239" fmla="*/ 2078923 h 2733103"/>
                <a:gd name="connsiteX240" fmla="*/ 1885282 w 1990864"/>
                <a:gd name="connsiteY240" fmla="*/ 2091843 h 2733103"/>
                <a:gd name="connsiteX241" fmla="*/ 1887779 w 1990864"/>
                <a:gd name="connsiteY241" fmla="*/ 2103497 h 2733103"/>
                <a:gd name="connsiteX242" fmla="*/ 1886450 w 1990864"/>
                <a:gd name="connsiteY242" fmla="*/ 2091359 h 2733103"/>
                <a:gd name="connsiteX243" fmla="*/ 1882027 w 1990864"/>
                <a:gd name="connsiteY243" fmla="*/ 2077643 h 2733103"/>
                <a:gd name="connsiteX244" fmla="*/ 1878499 w 1990864"/>
                <a:gd name="connsiteY244" fmla="*/ 2071469 h 2733103"/>
                <a:gd name="connsiteX245" fmla="*/ 1896140 w 1990864"/>
                <a:gd name="connsiteY245" fmla="*/ 2077270 h 2733103"/>
                <a:gd name="connsiteX246" fmla="*/ 1897706 w 1990864"/>
                <a:gd name="connsiteY246" fmla="*/ 2077842 h 2733103"/>
                <a:gd name="connsiteX247" fmla="*/ 1910390 w 1990864"/>
                <a:gd name="connsiteY247" fmla="*/ 2091694 h 2733103"/>
                <a:gd name="connsiteX248" fmla="*/ 1913682 w 1990864"/>
                <a:gd name="connsiteY248" fmla="*/ 2099645 h 2733103"/>
                <a:gd name="connsiteX249" fmla="*/ 1911496 w 1990864"/>
                <a:gd name="connsiteY249" fmla="*/ 2091110 h 2733103"/>
                <a:gd name="connsiteX250" fmla="*/ 1906824 w 1990864"/>
                <a:gd name="connsiteY250" fmla="*/ 2081693 h 2733103"/>
                <a:gd name="connsiteX251" fmla="*/ 1904725 w 1990864"/>
                <a:gd name="connsiteY251" fmla="*/ 2079196 h 2733103"/>
                <a:gd name="connsiteX252" fmla="*/ 1909893 w 1990864"/>
                <a:gd name="connsiteY252" fmla="*/ 2080078 h 2733103"/>
                <a:gd name="connsiteX253" fmla="*/ 1939075 w 1990864"/>
                <a:gd name="connsiteY253" fmla="*/ 2080898 h 2733103"/>
                <a:gd name="connsiteX254" fmla="*/ 1949064 w 1990864"/>
                <a:gd name="connsiteY254" fmla="*/ 2079569 h 2733103"/>
                <a:gd name="connsiteX255" fmla="*/ 1938815 w 1990864"/>
                <a:gd name="connsiteY255" fmla="*/ 2080053 h 2733103"/>
                <a:gd name="connsiteX256" fmla="*/ 1909868 w 1990864"/>
                <a:gd name="connsiteY256" fmla="*/ 2076885 h 2733103"/>
                <a:gd name="connsiteX257" fmla="*/ 1908613 w 1990864"/>
                <a:gd name="connsiteY257" fmla="*/ 2076575 h 2733103"/>
                <a:gd name="connsiteX258" fmla="*/ 1912179 w 1990864"/>
                <a:gd name="connsiteY258" fmla="*/ 2075581 h 2733103"/>
                <a:gd name="connsiteX259" fmla="*/ 1922925 w 1990864"/>
                <a:gd name="connsiteY259" fmla="*/ 2070375 h 2733103"/>
                <a:gd name="connsiteX260" fmla="*/ 1929597 w 1990864"/>
                <a:gd name="connsiteY260" fmla="*/ 2062934 h 2733103"/>
                <a:gd name="connsiteX261" fmla="*/ 1922155 w 1990864"/>
                <a:gd name="connsiteY261" fmla="*/ 2069381 h 2733103"/>
                <a:gd name="connsiteX262" fmla="*/ 1911346 w 1990864"/>
                <a:gd name="connsiteY262" fmla="*/ 2073283 h 2733103"/>
                <a:gd name="connsiteX263" fmla="*/ 1900898 w 1990864"/>
                <a:gd name="connsiteY263" fmla="*/ 2074525 h 2733103"/>
                <a:gd name="connsiteX264" fmla="*/ 1878188 w 1990864"/>
                <a:gd name="connsiteY264" fmla="*/ 2065543 h 2733103"/>
                <a:gd name="connsiteX265" fmla="*/ 1887990 w 1990864"/>
                <a:gd name="connsiteY265" fmla="*/ 2062548 h 2733103"/>
                <a:gd name="connsiteX266" fmla="*/ 1902439 w 1990864"/>
                <a:gd name="connsiteY266" fmla="*/ 2053107 h 2733103"/>
                <a:gd name="connsiteX267" fmla="*/ 1913135 w 1990864"/>
                <a:gd name="connsiteY267" fmla="*/ 2043367 h 2733103"/>
                <a:gd name="connsiteX268" fmla="*/ 1901532 w 1990864"/>
                <a:gd name="connsiteY268" fmla="*/ 2052237 h 2733103"/>
                <a:gd name="connsiteX269" fmla="*/ 1886822 w 1990864"/>
                <a:gd name="connsiteY269" fmla="*/ 2060424 h 2733103"/>
                <a:gd name="connsiteX270" fmla="*/ 1872598 w 1990864"/>
                <a:gd name="connsiteY270" fmla="*/ 2062660 h 2733103"/>
                <a:gd name="connsiteX271" fmla="*/ 1867665 w 1990864"/>
                <a:gd name="connsiteY271" fmla="*/ 2059915 h 2733103"/>
                <a:gd name="connsiteX272" fmla="*/ 1859404 w 1990864"/>
                <a:gd name="connsiteY272" fmla="*/ 2054784 h 2733103"/>
                <a:gd name="connsiteX273" fmla="*/ 1896413 w 1990864"/>
                <a:gd name="connsiteY273" fmla="*/ 2020942 h 2733103"/>
                <a:gd name="connsiteX274" fmla="*/ 1968184 w 1990864"/>
                <a:gd name="connsiteY274" fmla="*/ 2081569 h 2733103"/>
                <a:gd name="connsiteX275" fmla="*/ 1875343 w 1990864"/>
                <a:gd name="connsiteY275" fmla="*/ 2110590 h 2733103"/>
                <a:gd name="connsiteX276" fmla="*/ 1858186 w 1990864"/>
                <a:gd name="connsiteY276" fmla="*/ 2064201 h 2733103"/>
                <a:gd name="connsiteX277" fmla="*/ 1847005 w 1990864"/>
                <a:gd name="connsiteY277" fmla="*/ 2059927 h 2733103"/>
                <a:gd name="connsiteX278" fmla="*/ 1804293 w 1990864"/>
                <a:gd name="connsiteY278" fmla="*/ 2033005 h 2733103"/>
                <a:gd name="connsiteX279" fmla="*/ 1802156 w 1990864"/>
                <a:gd name="connsiteY279" fmla="*/ 2031043 h 2733103"/>
                <a:gd name="connsiteX280" fmla="*/ 1867268 w 1990864"/>
                <a:gd name="connsiteY280" fmla="*/ 2264741 h 2733103"/>
                <a:gd name="connsiteX281" fmla="*/ 1749531 w 1990864"/>
                <a:gd name="connsiteY281" fmla="*/ 1962651 h 2733103"/>
                <a:gd name="connsiteX282" fmla="*/ 1749468 w 1990864"/>
                <a:gd name="connsiteY282" fmla="*/ 1963993 h 2733103"/>
                <a:gd name="connsiteX283" fmla="*/ 1738859 w 1990864"/>
                <a:gd name="connsiteY283" fmla="*/ 2016929 h 2733103"/>
                <a:gd name="connsiteX284" fmla="*/ 1734709 w 1990864"/>
                <a:gd name="connsiteY284" fmla="*/ 2029403 h 2733103"/>
                <a:gd name="connsiteX285" fmla="*/ 1764252 w 1990864"/>
                <a:gd name="connsiteY285" fmla="*/ 2089371 h 2733103"/>
                <a:gd name="connsiteX286" fmla="*/ 1656391 w 1990864"/>
                <a:gd name="connsiteY286" fmla="*/ 2157439 h 2733103"/>
                <a:gd name="connsiteX287" fmla="*/ 1664057 w 1990864"/>
                <a:gd name="connsiteY287" fmla="*/ 2028682 h 2733103"/>
                <a:gd name="connsiteX288" fmla="*/ 1727293 w 1990864"/>
                <a:gd name="connsiteY288" fmla="*/ 2021973 h 2733103"/>
                <a:gd name="connsiteX289" fmla="*/ 1724783 w 1990864"/>
                <a:gd name="connsiteY289" fmla="*/ 2035080 h 2733103"/>
                <a:gd name="connsiteX290" fmla="*/ 1722944 w 1990864"/>
                <a:gd name="connsiteY290" fmla="*/ 2042646 h 2733103"/>
                <a:gd name="connsiteX291" fmla="*/ 1708458 w 1990864"/>
                <a:gd name="connsiteY291" fmla="*/ 2055094 h 2733103"/>
                <a:gd name="connsiteX292" fmla="*/ 1688084 w 1990864"/>
                <a:gd name="connsiteY292" fmla="*/ 2062586 h 2733103"/>
                <a:gd name="connsiteX293" fmla="*/ 1669821 w 1990864"/>
                <a:gd name="connsiteY293" fmla="*/ 2066276 h 2733103"/>
                <a:gd name="connsiteX294" fmla="*/ 1688084 w 1990864"/>
                <a:gd name="connsiteY294" fmla="*/ 2064313 h 2733103"/>
                <a:gd name="connsiteX295" fmla="*/ 1709353 w 1990864"/>
                <a:gd name="connsiteY295" fmla="*/ 2058238 h 2733103"/>
                <a:gd name="connsiteX296" fmla="*/ 1720671 w 1990864"/>
                <a:gd name="connsiteY296" fmla="*/ 2050982 h 2733103"/>
                <a:gd name="connsiteX297" fmla="*/ 1708955 w 1990864"/>
                <a:gd name="connsiteY297" fmla="*/ 2082389 h 2733103"/>
                <a:gd name="connsiteX298" fmla="*/ 1698669 w 1990864"/>
                <a:gd name="connsiteY298" fmla="*/ 2091880 h 2733103"/>
                <a:gd name="connsiteX299" fmla="*/ 1685649 w 1990864"/>
                <a:gd name="connsiteY299" fmla="*/ 2099347 h 2733103"/>
                <a:gd name="connsiteX300" fmla="*/ 1673250 w 1990864"/>
                <a:gd name="connsiteY300" fmla="*/ 2100999 h 2733103"/>
                <a:gd name="connsiteX301" fmla="*/ 1685847 w 1990864"/>
                <a:gd name="connsiteY301" fmla="*/ 2101036 h 2733103"/>
                <a:gd name="connsiteX302" fmla="*/ 1700048 w 1990864"/>
                <a:gd name="connsiteY302" fmla="*/ 2094850 h 2733103"/>
                <a:gd name="connsiteX303" fmla="*/ 1704073 w 1990864"/>
                <a:gd name="connsiteY303" fmla="*/ 2092129 h 2733103"/>
                <a:gd name="connsiteX304" fmla="*/ 1703265 w 1990864"/>
                <a:gd name="connsiteY304" fmla="*/ 2093682 h 2733103"/>
                <a:gd name="connsiteX305" fmla="*/ 1680766 w 1990864"/>
                <a:gd name="connsiteY305" fmla="*/ 2126095 h 2733103"/>
                <a:gd name="connsiteX306" fmla="*/ 1671349 w 1990864"/>
                <a:gd name="connsiteY306" fmla="*/ 2136120 h 2733103"/>
                <a:gd name="connsiteX307" fmla="*/ 1681301 w 1990864"/>
                <a:gd name="connsiteY307" fmla="*/ 2127151 h 2733103"/>
                <a:gd name="connsiteX308" fmla="*/ 1706148 w 1990864"/>
                <a:gd name="connsiteY308" fmla="*/ 2096626 h 2733103"/>
                <a:gd name="connsiteX309" fmla="*/ 1709850 w 1990864"/>
                <a:gd name="connsiteY309" fmla="*/ 2090551 h 2733103"/>
                <a:gd name="connsiteX310" fmla="*/ 1710297 w 1990864"/>
                <a:gd name="connsiteY310" fmla="*/ 2094986 h 2733103"/>
                <a:gd name="connsiteX311" fmla="*/ 1714795 w 1990864"/>
                <a:gd name="connsiteY311" fmla="*/ 2108391 h 2733103"/>
                <a:gd name="connsiteX312" fmla="*/ 1720646 w 1990864"/>
                <a:gd name="connsiteY312" fmla="*/ 2118454 h 2733103"/>
                <a:gd name="connsiteX313" fmla="*/ 1716310 w 1990864"/>
                <a:gd name="connsiteY313" fmla="*/ 2107783 h 2733103"/>
                <a:gd name="connsiteX314" fmla="*/ 1714795 w 1990864"/>
                <a:gd name="connsiteY314" fmla="*/ 2082165 h 2733103"/>
                <a:gd name="connsiteX315" fmla="*/ 1715627 w 1990864"/>
                <a:gd name="connsiteY315" fmla="*/ 2080053 h 2733103"/>
                <a:gd name="connsiteX316" fmla="*/ 1725789 w 1990864"/>
                <a:gd name="connsiteY316" fmla="*/ 2056747 h 2733103"/>
                <a:gd name="connsiteX317" fmla="*/ 1728324 w 1990864"/>
                <a:gd name="connsiteY317" fmla="*/ 2065977 h 2733103"/>
                <a:gd name="connsiteX318" fmla="*/ 1736995 w 1990864"/>
                <a:gd name="connsiteY318" fmla="*/ 2083072 h 2733103"/>
                <a:gd name="connsiteX319" fmla="*/ 1746872 w 1990864"/>
                <a:gd name="connsiteY319" fmla="*/ 2095545 h 2733103"/>
                <a:gd name="connsiteX320" fmla="*/ 1738424 w 1990864"/>
                <a:gd name="connsiteY320" fmla="*/ 2082327 h 2733103"/>
                <a:gd name="connsiteX321" fmla="*/ 1731318 w 1990864"/>
                <a:gd name="connsiteY321" fmla="*/ 2065058 h 2733103"/>
                <a:gd name="connsiteX322" fmla="*/ 1728907 w 1990864"/>
                <a:gd name="connsiteY322" fmla="*/ 2047852 h 2733103"/>
                <a:gd name="connsiteX323" fmla="*/ 1731951 w 1990864"/>
                <a:gd name="connsiteY323" fmla="*/ 2037950 h 2733103"/>
                <a:gd name="connsiteX324" fmla="*/ 1732734 w 1990864"/>
                <a:gd name="connsiteY324" fmla="*/ 2034981 h 2733103"/>
                <a:gd name="connsiteX325" fmla="*/ 1722335 w 1990864"/>
                <a:gd name="connsiteY325" fmla="*/ 2059766 h 2733103"/>
                <a:gd name="connsiteX326" fmla="*/ 1734958 w 1990864"/>
                <a:gd name="connsiteY326" fmla="*/ 2016631 h 2733103"/>
                <a:gd name="connsiteX327" fmla="*/ 1741952 w 1990864"/>
                <a:gd name="connsiteY327" fmla="*/ 1964428 h 2733103"/>
                <a:gd name="connsiteX328" fmla="*/ 1741294 w 1990864"/>
                <a:gd name="connsiteY328" fmla="*/ 1946824 h 2733103"/>
                <a:gd name="connsiteX329" fmla="*/ 1570371 w 1990864"/>
                <a:gd name="connsiteY329" fmla="*/ 1698553 h 2733103"/>
                <a:gd name="connsiteX330" fmla="*/ 1573465 w 1990864"/>
                <a:gd name="connsiteY330" fmla="*/ 1710020 h 2733103"/>
                <a:gd name="connsiteX331" fmla="*/ 1581751 w 1990864"/>
                <a:gd name="connsiteY331" fmla="*/ 1774510 h 2733103"/>
                <a:gd name="connsiteX332" fmla="*/ 1581528 w 1990864"/>
                <a:gd name="connsiteY332" fmla="*/ 1829931 h 2733103"/>
                <a:gd name="connsiteX333" fmla="*/ 1577962 w 1990864"/>
                <a:gd name="connsiteY333" fmla="*/ 1775653 h 2733103"/>
                <a:gd name="connsiteX334" fmla="*/ 1555960 w 1990864"/>
                <a:gd name="connsiteY334" fmla="*/ 1683036 h 2733103"/>
                <a:gd name="connsiteX335" fmla="*/ 1465579 w 1990864"/>
                <a:gd name="connsiteY335" fmla="*/ 1597848 h 2733103"/>
                <a:gd name="connsiteX336" fmla="*/ 1255386 w 1990864"/>
                <a:gd name="connsiteY336" fmla="*/ 1372747 h 2733103"/>
                <a:gd name="connsiteX337" fmla="*/ 1260803 w 1990864"/>
                <a:gd name="connsiteY337" fmla="*/ 1460283 h 2733103"/>
                <a:gd name="connsiteX338" fmla="*/ 1257461 w 1990864"/>
                <a:gd name="connsiteY338" fmla="*/ 1563075 h 2733103"/>
                <a:gd name="connsiteX339" fmla="*/ 1251870 w 1990864"/>
                <a:gd name="connsiteY339" fmla="*/ 1462333 h 2733103"/>
                <a:gd name="connsiteX340" fmla="*/ 1234440 w 1990864"/>
                <a:gd name="connsiteY340" fmla="*/ 1347552 h 2733103"/>
                <a:gd name="connsiteX341" fmla="*/ 1070140 w 1990864"/>
                <a:gd name="connsiteY341" fmla="*/ 1063812 h 2733103"/>
                <a:gd name="connsiteX342" fmla="*/ 1034335 w 1990864"/>
                <a:gd name="connsiteY342" fmla="*/ 986041 h 2733103"/>
                <a:gd name="connsiteX343" fmla="*/ 1058710 w 1990864"/>
                <a:gd name="connsiteY343" fmla="*/ 1186966 h 2733103"/>
                <a:gd name="connsiteX344" fmla="*/ 1112653 w 1990864"/>
                <a:gd name="connsiteY344" fmla="*/ 1509828 h 2733103"/>
                <a:gd name="connsiteX345" fmla="*/ 1133462 w 1990864"/>
                <a:gd name="connsiteY345" fmla="*/ 1609153 h 2733103"/>
                <a:gd name="connsiteX346" fmla="*/ 1168857 w 1990864"/>
                <a:gd name="connsiteY346" fmla="*/ 1677694 h 2733103"/>
                <a:gd name="connsiteX347" fmla="*/ 1177193 w 1990864"/>
                <a:gd name="connsiteY347" fmla="*/ 1691993 h 2733103"/>
                <a:gd name="connsiteX348" fmla="*/ 1199257 w 1990864"/>
                <a:gd name="connsiteY348" fmla="*/ 1709311 h 2733103"/>
                <a:gd name="connsiteX349" fmla="*/ 1239571 w 1990864"/>
                <a:gd name="connsiteY349" fmla="*/ 1731177 h 2733103"/>
                <a:gd name="connsiteX350" fmla="*/ 1309416 w 1990864"/>
                <a:gd name="connsiteY350" fmla="*/ 1756670 h 2733103"/>
                <a:gd name="connsiteX351" fmla="*/ 1371670 w 1990864"/>
                <a:gd name="connsiteY351" fmla="*/ 1771404 h 2733103"/>
                <a:gd name="connsiteX352" fmla="*/ 1309404 w 1990864"/>
                <a:gd name="connsiteY352" fmla="*/ 1760645 h 2733103"/>
                <a:gd name="connsiteX353" fmla="*/ 1237645 w 1990864"/>
                <a:gd name="connsiteY353" fmla="*/ 1738507 h 2733103"/>
                <a:gd name="connsiteX354" fmla="*/ 1194896 w 1990864"/>
                <a:gd name="connsiteY354" fmla="*/ 1717660 h 2733103"/>
                <a:gd name="connsiteX355" fmla="*/ 1191206 w 1990864"/>
                <a:gd name="connsiteY355" fmla="*/ 1715287 h 2733103"/>
                <a:gd name="connsiteX356" fmla="*/ 1199630 w 1990864"/>
                <a:gd name="connsiteY356" fmla="*/ 1727425 h 2733103"/>
                <a:gd name="connsiteX357" fmla="*/ 1233111 w 1990864"/>
                <a:gd name="connsiteY357" fmla="*/ 1770485 h 2733103"/>
                <a:gd name="connsiteX358" fmla="*/ 1295874 w 1990864"/>
                <a:gd name="connsiteY358" fmla="*/ 1843088 h 2733103"/>
                <a:gd name="connsiteX359" fmla="*/ 1388790 w 1990864"/>
                <a:gd name="connsiteY359" fmla="*/ 1938637 h 2733103"/>
                <a:gd name="connsiteX360" fmla="*/ 1425203 w 1990864"/>
                <a:gd name="connsiteY360" fmla="*/ 1967608 h 2733103"/>
                <a:gd name="connsiteX361" fmla="*/ 1388144 w 1990864"/>
                <a:gd name="connsiteY361" fmla="*/ 1940972 h 2733103"/>
                <a:gd name="connsiteX362" fmla="*/ 1369483 w 1990864"/>
                <a:gd name="connsiteY362" fmla="*/ 1924785 h 2733103"/>
                <a:gd name="connsiteX363" fmla="*/ 1377969 w 1990864"/>
                <a:gd name="connsiteY363" fmla="*/ 1935195 h 2733103"/>
                <a:gd name="connsiteX364" fmla="*/ 1390168 w 1990864"/>
                <a:gd name="connsiteY364" fmla="*/ 1948898 h 2733103"/>
                <a:gd name="connsiteX365" fmla="*/ 1398679 w 1990864"/>
                <a:gd name="connsiteY365" fmla="*/ 1979361 h 2733103"/>
                <a:gd name="connsiteX366" fmla="*/ 1399511 w 1990864"/>
                <a:gd name="connsiteY366" fmla="*/ 2014047 h 2733103"/>
                <a:gd name="connsiteX367" fmla="*/ 1395175 w 1990864"/>
                <a:gd name="connsiteY367" fmla="*/ 2043243 h 2733103"/>
                <a:gd name="connsiteX368" fmla="*/ 1402455 w 1990864"/>
                <a:gd name="connsiteY368" fmla="*/ 2013973 h 2733103"/>
                <a:gd name="connsiteX369" fmla="*/ 1404294 w 1990864"/>
                <a:gd name="connsiteY369" fmla="*/ 1978280 h 2733103"/>
                <a:gd name="connsiteX370" fmla="*/ 1401760 w 1990864"/>
                <a:gd name="connsiteY370" fmla="*/ 1960850 h 2733103"/>
                <a:gd name="connsiteX371" fmla="*/ 1435502 w 1990864"/>
                <a:gd name="connsiteY371" fmla="*/ 1990331 h 2733103"/>
                <a:gd name="connsiteX372" fmla="*/ 1438434 w 1990864"/>
                <a:gd name="connsiteY372" fmla="*/ 1993089 h 2733103"/>
                <a:gd name="connsiteX373" fmla="*/ 1454572 w 1990864"/>
                <a:gd name="connsiteY373" fmla="*/ 2036745 h 2733103"/>
                <a:gd name="connsiteX374" fmla="*/ 1455156 w 1990864"/>
                <a:gd name="connsiteY374" fmla="*/ 2058151 h 2733103"/>
                <a:gd name="connsiteX375" fmla="*/ 1457504 w 1990864"/>
                <a:gd name="connsiteY375" fmla="*/ 2036397 h 2733103"/>
                <a:gd name="connsiteX376" fmla="*/ 1455144 w 1990864"/>
                <a:gd name="connsiteY376" fmla="*/ 2010345 h 2733103"/>
                <a:gd name="connsiteX377" fmla="*/ 1452684 w 1990864"/>
                <a:gd name="connsiteY377" fmla="*/ 2002705 h 2733103"/>
                <a:gd name="connsiteX378" fmla="*/ 1463256 w 1990864"/>
                <a:gd name="connsiteY378" fmla="*/ 2009463 h 2733103"/>
                <a:gd name="connsiteX379" fmla="*/ 1526454 w 1990864"/>
                <a:gd name="connsiteY379" fmla="*/ 2038199 h 2733103"/>
                <a:gd name="connsiteX380" fmla="*/ 1549426 w 1990864"/>
                <a:gd name="connsiteY380" fmla="*/ 2044211 h 2733103"/>
                <a:gd name="connsiteX381" fmla="*/ 1526579 w 1990864"/>
                <a:gd name="connsiteY381" fmla="*/ 2035900 h 2733103"/>
                <a:gd name="connsiteX382" fmla="*/ 1465840 w 1990864"/>
                <a:gd name="connsiteY382" fmla="*/ 2002071 h 2733103"/>
                <a:gd name="connsiteX383" fmla="*/ 1463368 w 1990864"/>
                <a:gd name="connsiteY383" fmla="*/ 2000195 h 2733103"/>
                <a:gd name="connsiteX384" fmla="*/ 1472002 w 1990864"/>
                <a:gd name="connsiteY384" fmla="*/ 2001139 h 2733103"/>
                <a:gd name="connsiteX385" fmla="*/ 1499980 w 1990864"/>
                <a:gd name="connsiteY385" fmla="*/ 1998990 h 2733103"/>
                <a:gd name="connsiteX386" fmla="*/ 1520777 w 1990864"/>
                <a:gd name="connsiteY386" fmla="*/ 1987933 h 2733103"/>
                <a:gd name="connsiteX387" fmla="*/ 1499086 w 1990864"/>
                <a:gd name="connsiteY387" fmla="*/ 1996046 h 2733103"/>
                <a:gd name="connsiteX388" fmla="*/ 1472151 w 1990864"/>
                <a:gd name="connsiteY388" fmla="*/ 1995089 h 2733103"/>
                <a:gd name="connsiteX389" fmla="*/ 1448261 w 1990864"/>
                <a:gd name="connsiteY389" fmla="*/ 1988405 h 2733103"/>
                <a:gd name="connsiteX390" fmla="*/ 1406021 w 1990864"/>
                <a:gd name="connsiteY390" fmla="*/ 1946849 h 2733103"/>
                <a:gd name="connsiteX391" fmla="*/ 1430011 w 1990864"/>
                <a:gd name="connsiteY391" fmla="*/ 1948898 h 2733103"/>
                <a:gd name="connsiteX392" fmla="*/ 1469567 w 1990864"/>
                <a:gd name="connsiteY392" fmla="*/ 1940376 h 2733103"/>
                <a:gd name="connsiteX393" fmla="*/ 1501197 w 1990864"/>
                <a:gd name="connsiteY393" fmla="*/ 1927716 h 2733103"/>
                <a:gd name="connsiteX394" fmla="*/ 1468313 w 1990864"/>
                <a:gd name="connsiteY394" fmla="*/ 1937519 h 2733103"/>
                <a:gd name="connsiteX395" fmla="*/ 1429216 w 1990864"/>
                <a:gd name="connsiteY395" fmla="*/ 1942898 h 2733103"/>
                <a:gd name="connsiteX396" fmla="*/ 1396219 w 1990864"/>
                <a:gd name="connsiteY396" fmla="*/ 1935084 h 2733103"/>
                <a:gd name="connsiteX397" fmla="*/ 1387709 w 1990864"/>
                <a:gd name="connsiteY397" fmla="*/ 1924176 h 2733103"/>
                <a:gd name="connsiteX398" fmla="*/ 1373993 w 1990864"/>
                <a:gd name="connsiteY398" fmla="*/ 1904758 h 2733103"/>
                <a:gd name="connsiteX399" fmla="*/ 1483444 w 1990864"/>
                <a:gd name="connsiteY399" fmla="*/ 1860580 h 2733103"/>
                <a:gd name="connsiteX400" fmla="*/ 1589653 w 1990864"/>
                <a:gd name="connsiteY400" fmla="*/ 2066375 h 2733103"/>
                <a:gd name="connsiteX401" fmla="*/ 1361992 w 1990864"/>
                <a:gd name="connsiteY401" fmla="*/ 2048212 h 2733103"/>
                <a:gd name="connsiteX402" fmla="*/ 1367769 w 1990864"/>
                <a:gd name="connsiteY402" fmla="*/ 1923244 h 2733103"/>
                <a:gd name="connsiteX403" fmla="*/ 1292197 w 1990864"/>
                <a:gd name="connsiteY403" fmla="*/ 1850405 h 2733103"/>
                <a:gd name="connsiteX404" fmla="*/ 1226688 w 1990864"/>
                <a:gd name="connsiteY404" fmla="*/ 1780262 h 2733103"/>
                <a:gd name="connsiteX405" fmla="*/ 1191169 w 1990864"/>
                <a:gd name="connsiteY405" fmla="*/ 1737935 h 2733103"/>
                <a:gd name="connsiteX406" fmla="*/ 1173714 w 1990864"/>
                <a:gd name="connsiteY406" fmla="*/ 1713784 h 2733103"/>
                <a:gd name="connsiteX407" fmla="*/ 1157576 w 1990864"/>
                <a:gd name="connsiteY407" fmla="*/ 1688018 h 2733103"/>
                <a:gd name="connsiteX408" fmla="*/ 1156595 w 1990864"/>
                <a:gd name="connsiteY408" fmla="*/ 1686353 h 2733103"/>
                <a:gd name="connsiteX409" fmla="*/ 1215085 w 1990864"/>
                <a:gd name="connsiteY409" fmla="*/ 1882147 h 2733103"/>
                <a:gd name="connsiteX410" fmla="*/ 1276804 w 1990864"/>
                <a:gd name="connsiteY410" fmla="*/ 2114963 h 2733103"/>
                <a:gd name="connsiteX411" fmla="*/ 1326051 w 1990864"/>
                <a:gd name="connsiteY411" fmla="*/ 2229583 h 2733103"/>
                <a:gd name="connsiteX412" fmla="*/ 1344848 w 1990864"/>
                <a:gd name="connsiteY412" fmla="*/ 2243981 h 2733103"/>
                <a:gd name="connsiteX413" fmla="*/ 1380118 w 1990864"/>
                <a:gd name="connsiteY413" fmla="*/ 2258082 h 2733103"/>
                <a:gd name="connsiteX414" fmla="*/ 1412779 w 1990864"/>
                <a:gd name="connsiteY414" fmla="*/ 2264232 h 2733103"/>
                <a:gd name="connsiteX415" fmla="*/ 1379869 w 1990864"/>
                <a:gd name="connsiteY415" fmla="*/ 2261970 h 2733103"/>
                <a:gd name="connsiteX416" fmla="*/ 1341854 w 1990864"/>
                <a:gd name="connsiteY416" fmla="*/ 2250864 h 2733103"/>
                <a:gd name="connsiteX417" fmla="*/ 1335344 w 1990864"/>
                <a:gd name="connsiteY417" fmla="*/ 2247286 h 2733103"/>
                <a:gd name="connsiteX418" fmla="*/ 1381249 w 1990864"/>
                <a:gd name="connsiteY418" fmla="*/ 2324262 h 2733103"/>
                <a:gd name="connsiteX419" fmla="*/ 1445677 w 1990864"/>
                <a:gd name="connsiteY419" fmla="*/ 2407462 h 2733103"/>
                <a:gd name="connsiteX420" fmla="*/ 1374925 w 1990864"/>
                <a:gd name="connsiteY420" fmla="*/ 2330896 h 2733103"/>
                <a:gd name="connsiteX421" fmla="*/ 1298769 w 1990864"/>
                <a:gd name="connsiteY421" fmla="*/ 2215643 h 2733103"/>
                <a:gd name="connsiteX422" fmla="*/ 1334387 w 1990864"/>
                <a:gd name="connsiteY422" fmla="*/ 2587093 h 2733103"/>
                <a:gd name="connsiteX423" fmla="*/ 1319454 w 1990864"/>
                <a:gd name="connsiteY423" fmla="*/ 2731703 h 2733103"/>
                <a:gd name="connsiteX424" fmla="*/ 1324126 w 1990864"/>
                <a:gd name="connsiteY424" fmla="*/ 2590348 h 2733103"/>
                <a:gd name="connsiteX425" fmla="*/ 1294396 w 1990864"/>
                <a:gd name="connsiteY425" fmla="*/ 2347369 h 2733103"/>
                <a:gd name="connsiteX426" fmla="*/ 1278171 w 1990864"/>
                <a:gd name="connsiteY426" fmla="*/ 2419724 h 2733103"/>
                <a:gd name="connsiteX427" fmla="*/ 1259771 w 1990864"/>
                <a:gd name="connsiteY427" fmla="*/ 2468685 h 2733103"/>
                <a:gd name="connsiteX428" fmla="*/ 1260865 w 1990864"/>
                <a:gd name="connsiteY428" fmla="*/ 2467728 h 2733103"/>
                <a:gd name="connsiteX429" fmla="*/ 1254815 w 1990864"/>
                <a:gd name="connsiteY429" fmla="*/ 2491395 h 2733103"/>
                <a:gd name="connsiteX430" fmla="*/ 1247683 w 1990864"/>
                <a:gd name="connsiteY430" fmla="*/ 2499123 h 2733103"/>
                <a:gd name="connsiteX431" fmla="*/ 1238192 w 1990864"/>
                <a:gd name="connsiteY431" fmla="*/ 2505595 h 2733103"/>
                <a:gd name="connsiteX432" fmla="*/ 1228601 w 1990864"/>
                <a:gd name="connsiteY432" fmla="*/ 2507819 h 2733103"/>
                <a:gd name="connsiteX433" fmla="*/ 1238540 w 1990864"/>
                <a:gd name="connsiteY433" fmla="*/ 2506788 h 2733103"/>
                <a:gd name="connsiteX434" fmla="*/ 1249050 w 1990864"/>
                <a:gd name="connsiteY434" fmla="*/ 2501135 h 2733103"/>
                <a:gd name="connsiteX435" fmla="*/ 1251957 w 1990864"/>
                <a:gd name="connsiteY435" fmla="*/ 2498837 h 2733103"/>
                <a:gd name="connsiteX436" fmla="*/ 1251473 w 1990864"/>
                <a:gd name="connsiteY436" fmla="*/ 2500029 h 2733103"/>
                <a:gd name="connsiteX437" fmla="*/ 1237049 w 1990864"/>
                <a:gd name="connsiteY437" fmla="*/ 2525336 h 2733103"/>
                <a:gd name="connsiteX438" fmla="*/ 1230639 w 1990864"/>
                <a:gd name="connsiteY438" fmla="*/ 2533349 h 2733103"/>
                <a:gd name="connsiteX439" fmla="*/ 1237571 w 1990864"/>
                <a:gd name="connsiteY439" fmla="*/ 2526044 h 2733103"/>
                <a:gd name="connsiteX440" fmla="*/ 1254057 w 1990864"/>
                <a:gd name="connsiteY440" fmla="*/ 2501918 h 2733103"/>
                <a:gd name="connsiteX441" fmla="*/ 1256368 w 1990864"/>
                <a:gd name="connsiteY441" fmla="*/ 2497222 h 2733103"/>
                <a:gd name="connsiteX442" fmla="*/ 1257150 w 1990864"/>
                <a:gd name="connsiteY442" fmla="*/ 2500402 h 2733103"/>
                <a:gd name="connsiteX443" fmla="*/ 1262033 w 1990864"/>
                <a:gd name="connsiteY443" fmla="*/ 2509720 h 2733103"/>
                <a:gd name="connsiteX444" fmla="*/ 1267636 w 1990864"/>
                <a:gd name="connsiteY444" fmla="*/ 2516491 h 2733103"/>
                <a:gd name="connsiteX445" fmla="*/ 1263163 w 1990864"/>
                <a:gd name="connsiteY445" fmla="*/ 2509148 h 2733103"/>
                <a:gd name="connsiteX446" fmla="*/ 1259374 w 1990864"/>
                <a:gd name="connsiteY446" fmla="*/ 2490762 h 2733103"/>
                <a:gd name="connsiteX447" fmla="*/ 1259834 w 1990864"/>
                <a:gd name="connsiteY447" fmla="*/ 2489146 h 2733103"/>
                <a:gd name="connsiteX448" fmla="*/ 1265499 w 1990864"/>
                <a:gd name="connsiteY448" fmla="*/ 2471468 h 2733103"/>
                <a:gd name="connsiteX449" fmla="*/ 1268431 w 1990864"/>
                <a:gd name="connsiteY449" fmla="*/ 2477940 h 2733103"/>
                <a:gd name="connsiteX450" fmla="*/ 1276928 w 1990864"/>
                <a:gd name="connsiteY450" fmla="*/ 2489569 h 2733103"/>
                <a:gd name="connsiteX451" fmla="*/ 1285985 w 1990864"/>
                <a:gd name="connsiteY451" fmla="*/ 2497781 h 2733103"/>
                <a:gd name="connsiteX452" fmla="*/ 1277997 w 1990864"/>
                <a:gd name="connsiteY452" fmla="*/ 2488911 h 2733103"/>
                <a:gd name="connsiteX453" fmla="*/ 1270667 w 1990864"/>
                <a:gd name="connsiteY453" fmla="*/ 2477009 h 2733103"/>
                <a:gd name="connsiteX454" fmla="*/ 1267039 w 1990864"/>
                <a:gd name="connsiteY454" fmla="*/ 2464796 h 2733103"/>
                <a:gd name="connsiteX455" fmla="*/ 1268443 w 1990864"/>
                <a:gd name="connsiteY455" fmla="*/ 2457380 h 2733103"/>
                <a:gd name="connsiteX456" fmla="*/ 1269325 w 1990864"/>
                <a:gd name="connsiteY456" fmla="*/ 2451056 h 2733103"/>
                <a:gd name="connsiteX457" fmla="*/ 1299030 w 1990864"/>
                <a:gd name="connsiteY457" fmla="*/ 2491855 h 2733103"/>
                <a:gd name="connsiteX458" fmla="*/ 1221035 w 1990864"/>
                <a:gd name="connsiteY458" fmla="*/ 2549997 h 2733103"/>
                <a:gd name="connsiteX459" fmla="*/ 1214078 w 1990864"/>
                <a:gd name="connsiteY459" fmla="*/ 2456311 h 2733103"/>
                <a:gd name="connsiteX460" fmla="*/ 1263176 w 1990864"/>
                <a:gd name="connsiteY460" fmla="*/ 2446211 h 2733103"/>
                <a:gd name="connsiteX461" fmla="*/ 1262492 w 1990864"/>
                <a:gd name="connsiteY461" fmla="*/ 2455901 h 2733103"/>
                <a:gd name="connsiteX462" fmla="*/ 1261859 w 1990864"/>
                <a:gd name="connsiteY462" fmla="*/ 2461367 h 2733103"/>
                <a:gd name="connsiteX463" fmla="*/ 1274220 w 1990864"/>
                <a:gd name="connsiteY463" fmla="*/ 2419538 h 2733103"/>
                <a:gd name="connsiteX464" fmla="*/ 1287973 w 1990864"/>
                <a:gd name="connsiteY464" fmla="*/ 2316249 h 2733103"/>
                <a:gd name="connsiteX465" fmla="*/ 1256939 w 1990864"/>
                <a:gd name="connsiteY465" fmla="*/ 2190014 h 2733103"/>
                <a:gd name="connsiteX466" fmla="*/ 1230278 w 1990864"/>
                <a:gd name="connsiteY466" fmla="*/ 2098328 h 2733103"/>
                <a:gd name="connsiteX467" fmla="*/ 1229036 w 1990864"/>
                <a:gd name="connsiteY467" fmla="*/ 2107832 h 2733103"/>
                <a:gd name="connsiteX468" fmla="*/ 1205606 w 1990864"/>
                <a:gd name="connsiteY468" fmla="*/ 2182671 h 2733103"/>
                <a:gd name="connsiteX469" fmla="*/ 1171702 w 1990864"/>
                <a:gd name="connsiteY469" fmla="*/ 2240167 h 2733103"/>
                <a:gd name="connsiteX470" fmla="*/ 1201058 w 1990864"/>
                <a:gd name="connsiteY470" fmla="*/ 2181839 h 2733103"/>
                <a:gd name="connsiteX471" fmla="*/ 1220178 w 1990864"/>
                <a:gd name="connsiteY471" fmla="*/ 2107696 h 2733103"/>
                <a:gd name="connsiteX472" fmla="*/ 1222402 w 1990864"/>
                <a:gd name="connsiteY472" fmla="*/ 2072587 h 2733103"/>
                <a:gd name="connsiteX473" fmla="*/ 1176112 w 1990864"/>
                <a:gd name="connsiteY473" fmla="*/ 1931431 h 2733103"/>
                <a:gd name="connsiteX474" fmla="*/ 1171118 w 1990864"/>
                <a:gd name="connsiteY474" fmla="*/ 1952663 h 2733103"/>
                <a:gd name="connsiteX475" fmla="*/ 1110417 w 1990864"/>
                <a:gd name="connsiteY475" fmla="*/ 2115075 h 2733103"/>
                <a:gd name="connsiteX476" fmla="*/ 1033552 w 1990864"/>
                <a:gd name="connsiteY476" fmla="*/ 2277537 h 2733103"/>
                <a:gd name="connsiteX477" fmla="*/ 1032956 w 1990864"/>
                <a:gd name="connsiteY477" fmla="*/ 2285053 h 2733103"/>
                <a:gd name="connsiteX478" fmla="*/ 1034285 w 1990864"/>
                <a:gd name="connsiteY478" fmla="*/ 2311814 h 2733103"/>
                <a:gd name="connsiteX479" fmla="*/ 1044908 w 1990864"/>
                <a:gd name="connsiteY479" fmla="*/ 2354004 h 2733103"/>
                <a:gd name="connsiteX480" fmla="*/ 1064922 w 1990864"/>
                <a:gd name="connsiteY480" fmla="*/ 2385361 h 2733103"/>
                <a:gd name="connsiteX481" fmla="*/ 1041628 w 1990864"/>
                <a:gd name="connsiteY481" fmla="*/ 2356116 h 2733103"/>
                <a:gd name="connsiteX482" fmla="*/ 1027018 w 1990864"/>
                <a:gd name="connsiteY482" fmla="*/ 2313727 h 2733103"/>
                <a:gd name="connsiteX483" fmla="*/ 1024496 w 1990864"/>
                <a:gd name="connsiteY483" fmla="*/ 2297352 h 2733103"/>
                <a:gd name="connsiteX484" fmla="*/ 996605 w 1990864"/>
                <a:gd name="connsiteY484" fmla="*/ 2363048 h 2733103"/>
                <a:gd name="connsiteX485" fmla="*/ 953545 w 1990864"/>
                <a:gd name="connsiteY485" fmla="*/ 2528914 h 2733103"/>
                <a:gd name="connsiteX486" fmla="*/ 953570 w 1990864"/>
                <a:gd name="connsiteY486" fmla="*/ 2589329 h 2733103"/>
                <a:gd name="connsiteX487" fmla="*/ 948365 w 1990864"/>
                <a:gd name="connsiteY487" fmla="*/ 2530069 h 2733103"/>
                <a:gd name="connsiteX488" fmla="*/ 978168 w 1990864"/>
                <a:gd name="connsiteY488" fmla="*/ 2361197 h 2733103"/>
                <a:gd name="connsiteX489" fmla="*/ 926275 w 1990864"/>
                <a:gd name="connsiteY489" fmla="*/ 2388044 h 2733103"/>
                <a:gd name="connsiteX490" fmla="*/ 903416 w 1990864"/>
                <a:gd name="connsiteY490" fmla="*/ 2405549 h 2733103"/>
                <a:gd name="connsiteX491" fmla="*/ 911442 w 1990864"/>
                <a:gd name="connsiteY491" fmla="*/ 2396268 h 2733103"/>
                <a:gd name="connsiteX492" fmla="*/ 899478 w 1990864"/>
                <a:gd name="connsiteY492" fmla="*/ 2397772 h 2733103"/>
                <a:gd name="connsiteX493" fmla="*/ 885613 w 1990864"/>
                <a:gd name="connsiteY493" fmla="*/ 2395896 h 2733103"/>
                <a:gd name="connsiteX494" fmla="*/ 874283 w 1990864"/>
                <a:gd name="connsiteY494" fmla="*/ 2392206 h 2733103"/>
                <a:gd name="connsiteX495" fmla="*/ 885464 w 1990864"/>
                <a:gd name="connsiteY495" fmla="*/ 2397138 h 2733103"/>
                <a:gd name="connsiteX496" fmla="*/ 899540 w 1990864"/>
                <a:gd name="connsiteY496" fmla="*/ 2400194 h 2733103"/>
                <a:gd name="connsiteX497" fmla="*/ 906647 w 1990864"/>
                <a:gd name="connsiteY497" fmla="*/ 2400256 h 2733103"/>
                <a:gd name="connsiteX498" fmla="*/ 892782 w 1990864"/>
                <a:gd name="connsiteY498" fmla="*/ 2412593 h 2733103"/>
                <a:gd name="connsiteX499" fmla="*/ 891490 w 1990864"/>
                <a:gd name="connsiteY499" fmla="*/ 2413661 h 2733103"/>
                <a:gd name="connsiteX500" fmla="*/ 873140 w 1990864"/>
                <a:gd name="connsiteY500" fmla="*/ 2417687 h 2733103"/>
                <a:gd name="connsiteX501" fmla="*/ 864605 w 1990864"/>
                <a:gd name="connsiteY501" fmla="*/ 2416544 h 2733103"/>
                <a:gd name="connsiteX502" fmla="*/ 873103 w 1990864"/>
                <a:gd name="connsiteY502" fmla="*/ 2418929 h 2733103"/>
                <a:gd name="connsiteX503" fmla="*/ 883588 w 1990864"/>
                <a:gd name="connsiteY503" fmla="*/ 2419612 h 2733103"/>
                <a:gd name="connsiteX504" fmla="*/ 886806 w 1990864"/>
                <a:gd name="connsiteY504" fmla="*/ 2419053 h 2733103"/>
                <a:gd name="connsiteX505" fmla="*/ 883452 w 1990864"/>
                <a:gd name="connsiteY505" fmla="*/ 2423078 h 2733103"/>
                <a:gd name="connsiteX506" fmla="*/ 868071 w 1990864"/>
                <a:gd name="connsiteY506" fmla="*/ 2447913 h 2733103"/>
                <a:gd name="connsiteX507" fmla="*/ 864220 w 1990864"/>
                <a:gd name="connsiteY507" fmla="*/ 2457231 h 2733103"/>
                <a:gd name="connsiteX508" fmla="*/ 868953 w 1990864"/>
                <a:gd name="connsiteY508" fmla="*/ 2448099 h 2733103"/>
                <a:gd name="connsiteX509" fmla="*/ 886210 w 1990864"/>
                <a:gd name="connsiteY509" fmla="*/ 2424656 h 2733103"/>
                <a:gd name="connsiteX510" fmla="*/ 887117 w 1990864"/>
                <a:gd name="connsiteY510" fmla="*/ 2423724 h 2733103"/>
                <a:gd name="connsiteX511" fmla="*/ 886185 w 1990864"/>
                <a:gd name="connsiteY511" fmla="*/ 2427315 h 2733103"/>
                <a:gd name="connsiteX512" fmla="*/ 885291 w 1990864"/>
                <a:gd name="connsiteY512" fmla="*/ 2439229 h 2733103"/>
                <a:gd name="connsiteX513" fmla="*/ 888384 w 1990864"/>
                <a:gd name="connsiteY513" fmla="*/ 2448720 h 2733103"/>
                <a:gd name="connsiteX514" fmla="*/ 886545 w 1990864"/>
                <a:gd name="connsiteY514" fmla="*/ 2439055 h 2733103"/>
                <a:gd name="connsiteX515" fmla="*/ 888595 w 1990864"/>
                <a:gd name="connsiteY515" fmla="*/ 2427750 h 2733103"/>
                <a:gd name="connsiteX516" fmla="*/ 892770 w 1990864"/>
                <a:gd name="connsiteY516" fmla="*/ 2418097 h 2733103"/>
                <a:gd name="connsiteX517" fmla="*/ 911927 w 1990864"/>
                <a:gd name="connsiteY517" fmla="*/ 2402952 h 2733103"/>
                <a:gd name="connsiteX518" fmla="*/ 909603 w 1990864"/>
                <a:gd name="connsiteY518" fmla="*/ 2412941 h 2733103"/>
                <a:gd name="connsiteX519" fmla="*/ 910510 w 1990864"/>
                <a:gd name="connsiteY519" fmla="*/ 2430172 h 2733103"/>
                <a:gd name="connsiteX520" fmla="*/ 913566 w 1990864"/>
                <a:gd name="connsiteY520" fmla="*/ 2444322 h 2733103"/>
                <a:gd name="connsiteX521" fmla="*/ 911728 w 1990864"/>
                <a:gd name="connsiteY521" fmla="*/ 2429812 h 2733103"/>
                <a:gd name="connsiteX522" fmla="*/ 912026 w 1990864"/>
                <a:gd name="connsiteY522" fmla="*/ 2412990 h 2733103"/>
                <a:gd name="connsiteX523" fmla="*/ 917219 w 1990864"/>
                <a:gd name="connsiteY523" fmla="*/ 2399561 h 2733103"/>
                <a:gd name="connsiteX524" fmla="*/ 922089 w 1990864"/>
                <a:gd name="connsiteY524" fmla="*/ 2396679 h 2733103"/>
                <a:gd name="connsiteX525" fmla="*/ 930661 w 1990864"/>
                <a:gd name="connsiteY525" fmla="*/ 2392119 h 2733103"/>
                <a:gd name="connsiteX526" fmla="*/ 941358 w 1990864"/>
                <a:gd name="connsiteY526" fmla="*/ 2441105 h 2733103"/>
                <a:gd name="connsiteX527" fmla="*/ 852902 w 1990864"/>
                <a:gd name="connsiteY527" fmla="*/ 2472748 h 2733103"/>
                <a:gd name="connsiteX528" fmla="*/ 874395 w 1990864"/>
                <a:gd name="connsiteY528" fmla="*/ 2377882 h 2733103"/>
                <a:gd name="connsiteX529" fmla="*/ 923157 w 1990864"/>
                <a:gd name="connsiteY529" fmla="*/ 2385609 h 2733103"/>
                <a:gd name="connsiteX530" fmla="*/ 923666 w 1990864"/>
                <a:gd name="connsiteY530" fmla="*/ 2385174 h 2733103"/>
                <a:gd name="connsiteX531" fmla="*/ 982492 w 1990864"/>
                <a:gd name="connsiteY531" fmla="*/ 2347680 h 2733103"/>
                <a:gd name="connsiteX532" fmla="*/ 1025477 w 1990864"/>
                <a:gd name="connsiteY532" fmla="*/ 2231545 h 2733103"/>
                <a:gd name="connsiteX533" fmla="*/ 1021154 w 1990864"/>
                <a:gd name="connsiteY533" fmla="*/ 2234751 h 2733103"/>
                <a:gd name="connsiteX534" fmla="*/ 978852 w 1990864"/>
                <a:gd name="connsiteY534" fmla="*/ 2257312 h 2733103"/>
                <a:gd name="connsiteX535" fmla="*/ 939134 w 1990864"/>
                <a:gd name="connsiteY535" fmla="*/ 2265785 h 2733103"/>
                <a:gd name="connsiteX536" fmla="*/ 976752 w 1990864"/>
                <a:gd name="connsiteY536" fmla="*/ 2254032 h 2733103"/>
                <a:gd name="connsiteX537" fmla="*/ 1016060 w 1990864"/>
                <a:gd name="connsiteY537" fmla="*/ 2229210 h 2733103"/>
                <a:gd name="connsiteX538" fmla="*/ 1032993 w 1990864"/>
                <a:gd name="connsiteY538" fmla="*/ 2212860 h 2733103"/>
                <a:gd name="connsiteX539" fmla="*/ 1076525 w 1990864"/>
                <a:gd name="connsiteY539" fmla="*/ 2105198 h 2733103"/>
                <a:gd name="connsiteX540" fmla="*/ 1127697 w 1990864"/>
                <a:gd name="connsiteY540" fmla="*/ 1945271 h 2733103"/>
                <a:gd name="connsiteX541" fmla="*/ 1127039 w 1990864"/>
                <a:gd name="connsiteY541" fmla="*/ 1829409 h 2733103"/>
                <a:gd name="connsiteX542" fmla="*/ 1049467 w 1990864"/>
                <a:gd name="connsiteY542" fmla="*/ 1573063 h 2733103"/>
                <a:gd name="connsiteX543" fmla="*/ 1019116 w 1990864"/>
                <a:gd name="connsiteY543" fmla="*/ 1484136 h 2733103"/>
                <a:gd name="connsiteX544" fmla="*/ 1003811 w 1990864"/>
                <a:gd name="connsiteY544" fmla="*/ 1588990 h 2733103"/>
                <a:gd name="connsiteX545" fmla="*/ 985461 w 1990864"/>
                <a:gd name="connsiteY545" fmla="*/ 1631603 h 2733103"/>
                <a:gd name="connsiteX546" fmla="*/ 995772 w 1990864"/>
                <a:gd name="connsiteY546" fmla="*/ 1600469 h 2733103"/>
                <a:gd name="connsiteX547" fmla="*/ 1009215 w 1990864"/>
                <a:gd name="connsiteY547" fmla="*/ 1454121 h 2733103"/>
                <a:gd name="connsiteX548" fmla="*/ 941184 w 1990864"/>
                <a:gd name="connsiteY548" fmla="*/ 1222485 h 2733103"/>
                <a:gd name="connsiteX549" fmla="*/ 820614 w 1990864"/>
                <a:gd name="connsiteY549" fmla="*/ 1621925 h 2733103"/>
                <a:gd name="connsiteX550" fmla="*/ 812476 w 1990864"/>
                <a:gd name="connsiteY550" fmla="*/ 1640697 h 2733103"/>
                <a:gd name="connsiteX551" fmla="*/ 813669 w 1990864"/>
                <a:gd name="connsiteY551" fmla="*/ 1702081 h 2733103"/>
                <a:gd name="connsiteX552" fmla="*/ 833099 w 1990864"/>
                <a:gd name="connsiteY552" fmla="*/ 1747824 h 2733103"/>
                <a:gd name="connsiteX553" fmla="*/ 871724 w 1990864"/>
                <a:gd name="connsiteY553" fmla="*/ 1794959 h 2733103"/>
                <a:gd name="connsiteX554" fmla="*/ 911392 w 1990864"/>
                <a:gd name="connsiteY554" fmla="*/ 1821682 h 2733103"/>
                <a:gd name="connsiteX555" fmla="*/ 906311 w 1990864"/>
                <a:gd name="connsiteY555" fmla="*/ 1818613 h 2733103"/>
                <a:gd name="connsiteX556" fmla="*/ 916424 w 1990864"/>
                <a:gd name="connsiteY556" fmla="*/ 1816911 h 2733103"/>
                <a:gd name="connsiteX557" fmla="*/ 931965 w 1990864"/>
                <a:gd name="connsiteY557" fmla="*/ 1809420 h 2733103"/>
                <a:gd name="connsiteX558" fmla="*/ 943830 w 1990864"/>
                <a:gd name="connsiteY558" fmla="*/ 1801134 h 2733103"/>
                <a:gd name="connsiteX559" fmla="*/ 931170 w 1990864"/>
                <a:gd name="connsiteY559" fmla="*/ 1808426 h 2733103"/>
                <a:gd name="connsiteX560" fmla="*/ 915541 w 1990864"/>
                <a:gd name="connsiteY560" fmla="*/ 1814650 h 2733103"/>
                <a:gd name="connsiteX561" fmla="*/ 901131 w 1990864"/>
                <a:gd name="connsiteY561" fmla="*/ 1815048 h 2733103"/>
                <a:gd name="connsiteX562" fmla="*/ 896596 w 1990864"/>
                <a:gd name="connsiteY562" fmla="*/ 1811669 h 2733103"/>
                <a:gd name="connsiteX563" fmla="*/ 889080 w 1990864"/>
                <a:gd name="connsiteY563" fmla="*/ 1805519 h 2733103"/>
                <a:gd name="connsiteX564" fmla="*/ 930127 w 1990864"/>
                <a:gd name="connsiteY564" fmla="*/ 1776746 h 2733103"/>
                <a:gd name="connsiteX565" fmla="*/ 993487 w 1990864"/>
                <a:gd name="connsiteY565" fmla="*/ 1846119 h 2733103"/>
                <a:gd name="connsiteX566" fmla="*/ 897677 w 1990864"/>
                <a:gd name="connsiteY566" fmla="*/ 1862916 h 2733103"/>
                <a:gd name="connsiteX567" fmla="*/ 888384 w 1990864"/>
                <a:gd name="connsiteY567" fmla="*/ 1813309 h 2733103"/>
                <a:gd name="connsiteX568" fmla="*/ 893602 w 1990864"/>
                <a:gd name="connsiteY568" fmla="*/ 1816998 h 2733103"/>
                <a:gd name="connsiteX569" fmla="*/ 899938 w 1990864"/>
                <a:gd name="connsiteY569" fmla="*/ 1821073 h 2733103"/>
                <a:gd name="connsiteX570" fmla="*/ 906336 w 1990864"/>
                <a:gd name="connsiteY570" fmla="*/ 1832105 h 2733103"/>
                <a:gd name="connsiteX571" fmla="*/ 909951 w 1990864"/>
                <a:gd name="connsiteY571" fmla="*/ 1845610 h 2733103"/>
                <a:gd name="connsiteX572" fmla="*/ 910920 w 1990864"/>
                <a:gd name="connsiteY572" fmla="*/ 1857499 h 2733103"/>
                <a:gd name="connsiteX573" fmla="*/ 911169 w 1990864"/>
                <a:gd name="connsiteY573" fmla="*/ 1845274 h 2733103"/>
                <a:gd name="connsiteX574" fmla="*/ 908547 w 1990864"/>
                <a:gd name="connsiteY574" fmla="*/ 1831111 h 2733103"/>
                <a:gd name="connsiteX575" fmla="*/ 905864 w 1990864"/>
                <a:gd name="connsiteY575" fmla="*/ 1824527 h 2733103"/>
                <a:gd name="connsiteX576" fmla="*/ 922611 w 1990864"/>
                <a:gd name="connsiteY576" fmla="*/ 1832553 h 2733103"/>
                <a:gd name="connsiteX577" fmla="*/ 924076 w 1990864"/>
                <a:gd name="connsiteY577" fmla="*/ 1833323 h 2733103"/>
                <a:gd name="connsiteX578" fmla="*/ 934872 w 1990864"/>
                <a:gd name="connsiteY578" fmla="*/ 1848703 h 2733103"/>
                <a:gd name="connsiteX579" fmla="*/ 937121 w 1990864"/>
                <a:gd name="connsiteY579" fmla="*/ 1857014 h 2733103"/>
                <a:gd name="connsiteX580" fmla="*/ 936040 w 1990864"/>
                <a:gd name="connsiteY580" fmla="*/ 1848281 h 2733103"/>
                <a:gd name="connsiteX581" fmla="*/ 932636 w 1990864"/>
                <a:gd name="connsiteY581" fmla="*/ 1838330 h 2733103"/>
                <a:gd name="connsiteX582" fmla="*/ 930860 w 1990864"/>
                <a:gd name="connsiteY582" fmla="*/ 1835584 h 2733103"/>
                <a:gd name="connsiteX583" fmla="*/ 935867 w 1990864"/>
                <a:gd name="connsiteY583" fmla="*/ 1837124 h 2733103"/>
                <a:gd name="connsiteX584" fmla="*/ 964714 w 1990864"/>
                <a:gd name="connsiteY584" fmla="*/ 1841709 h 2733103"/>
                <a:gd name="connsiteX585" fmla="*/ 974789 w 1990864"/>
                <a:gd name="connsiteY585" fmla="*/ 1841671 h 2733103"/>
                <a:gd name="connsiteX586" fmla="*/ 964552 w 1990864"/>
                <a:gd name="connsiteY586" fmla="*/ 1840827 h 2733103"/>
                <a:gd name="connsiteX587" fmla="*/ 936264 w 1990864"/>
                <a:gd name="connsiteY587" fmla="*/ 1833956 h 2733103"/>
                <a:gd name="connsiteX588" fmla="*/ 935059 w 1990864"/>
                <a:gd name="connsiteY588" fmla="*/ 1833484 h 2733103"/>
                <a:gd name="connsiteX589" fmla="*/ 938724 w 1990864"/>
                <a:gd name="connsiteY589" fmla="*/ 1832962 h 2733103"/>
                <a:gd name="connsiteX590" fmla="*/ 950054 w 1990864"/>
                <a:gd name="connsiteY590" fmla="*/ 1829173 h 2733103"/>
                <a:gd name="connsiteX591" fmla="*/ 957608 w 1990864"/>
                <a:gd name="connsiteY591" fmla="*/ 1822663 h 2733103"/>
                <a:gd name="connsiteX592" fmla="*/ 949408 w 1990864"/>
                <a:gd name="connsiteY592" fmla="*/ 1828105 h 2733103"/>
                <a:gd name="connsiteX593" fmla="*/ 938202 w 1990864"/>
                <a:gd name="connsiteY593" fmla="*/ 1830565 h 2733103"/>
                <a:gd name="connsiteX594" fmla="*/ 927667 w 1990864"/>
                <a:gd name="connsiteY594" fmla="*/ 1830453 h 2733103"/>
                <a:gd name="connsiteX595" fmla="*/ 912895 w 1990864"/>
                <a:gd name="connsiteY595" fmla="*/ 1822601 h 2733103"/>
                <a:gd name="connsiteX596" fmla="*/ 869873 w 1990864"/>
                <a:gd name="connsiteY596" fmla="*/ 1798450 h 2733103"/>
                <a:gd name="connsiteX597" fmla="*/ 827285 w 1990864"/>
                <a:gd name="connsiteY597" fmla="*/ 1752620 h 2733103"/>
                <a:gd name="connsiteX598" fmla="*/ 817794 w 1990864"/>
                <a:gd name="connsiteY598" fmla="*/ 1736991 h 2733103"/>
                <a:gd name="connsiteX599" fmla="*/ 817644 w 1990864"/>
                <a:gd name="connsiteY599" fmla="*/ 1756769 h 2733103"/>
                <a:gd name="connsiteX600" fmla="*/ 821335 w 1990864"/>
                <a:gd name="connsiteY600" fmla="*/ 1787244 h 2733103"/>
                <a:gd name="connsiteX601" fmla="*/ 863761 w 1990864"/>
                <a:gd name="connsiteY601" fmla="*/ 1941929 h 2733103"/>
                <a:gd name="connsiteX602" fmla="*/ 812874 w 1990864"/>
                <a:gd name="connsiteY602" fmla="*/ 1791220 h 2733103"/>
                <a:gd name="connsiteX603" fmla="*/ 812650 w 1990864"/>
                <a:gd name="connsiteY603" fmla="*/ 1790015 h 2733103"/>
                <a:gd name="connsiteX604" fmla="*/ 811383 w 1990864"/>
                <a:gd name="connsiteY604" fmla="*/ 1795791 h 2733103"/>
                <a:gd name="connsiteX605" fmla="*/ 791829 w 1990864"/>
                <a:gd name="connsiteY605" fmla="*/ 1847473 h 2733103"/>
                <a:gd name="connsiteX606" fmla="*/ 767789 w 1990864"/>
                <a:gd name="connsiteY606" fmla="*/ 1887899 h 2733103"/>
                <a:gd name="connsiteX607" fmla="*/ 788014 w 1990864"/>
                <a:gd name="connsiteY607" fmla="*/ 1846554 h 2733103"/>
                <a:gd name="connsiteX608" fmla="*/ 803892 w 1990864"/>
                <a:gd name="connsiteY608" fmla="*/ 1794909 h 2733103"/>
                <a:gd name="connsiteX609" fmla="*/ 807917 w 1990864"/>
                <a:gd name="connsiteY609" fmla="*/ 1763043 h 2733103"/>
                <a:gd name="connsiteX610" fmla="*/ 799146 w 1990864"/>
                <a:gd name="connsiteY610" fmla="*/ 1685148 h 2733103"/>
                <a:gd name="connsiteX611" fmla="*/ 797568 w 1990864"/>
                <a:gd name="connsiteY611" fmla="*/ 1674911 h 2733103"/>
                <a:gd name="connsiteX612" fmla="*/ 646921 w 1990864"/>
                <a:gd name="connsiteY612" fmla="*/ 1976590 h 2733103"/>
                <a:gd name="connsiteX613" fmla="*/ 630845 w 1990864"/>
                <a:gd name="connsiteY613" fmla="*/ 2006730 h 2733103"/>
                <a:gd name="connsiteX614" fmla="*/ 663519 w 1990864"/>
                <a:gd name="connsiteY614" fmla="*/ 2136307 h 2733103"/>
                <a:gd name="connsiteX615" fmla="*/ 673942 w 1990864"/>
                <a:gd name="connsiteY615" fmla="*/ 2170943 h 2733103"/>
                <a:gd name="connsiteX616" fmla="*/ 707486 w 1990864"/>
                <a:gd name="connsiteY616" fmla="*/ 2223395 h 2733103"/>
                <a:gd name="connsiteX617" fmla="*/ 737252 w 1990864"/>
                <a:gd name="connsiteY617" fmla="*/ 2240938 h 2733103"/>
                <a:gd name="connsiteX618" fmla="*/ 705473 w 1990864"/>
                <a:gd name="connsiteY618" fmla="*/ 2226738 h 2733103"/>
                <a:gd name="connsiteX619" fmla="*/ 684204 w 1990864"/>
                <a:gd name="connsiteY619" fmla="*/ 2205729 h 2733103"/>
                <a:gd name="connsiteX620" fmla="*/ 707175 w 1990864"/>
                <a:gd name="connsiteY620" fmla="*/ 2295688 h 2733103"/>
                <a:gd name="connsiteX621" fmla="*/ 718269 w 1990864"/>
                <a:gd name="connsiteY621" fmla="*/ 2436558 h 2733103"/>
                <a:gd name="connsiteX622" fmla="*/ 698901 w 1990864"/>
                <a:gd name="connsiteY622" fmla="*/ 2299899 h 2733103"/>
                <a:gd name="connsiteX623" fmla="*/ 647604 w 1990864"/>
                <a:gd name="connsiteY623" fmla="*/ 2144072 h 2733103"/>
                <a:gd name="connsiteX624" fmla="*/ 645679 w 1990864"/>
                <a:gd name="connsiteY624" fmla="*/ 2138406 h 2733103"/>
                <a:gd name="connsiteX625" fmla="*/ 644722 w 1990864"/>
                <a:gd name="connsiteY625" fmla="*/ 2145649 h 2733103"/>
                <a:gd name="connsiteX626" fmla="*/ 633119 w 1990864"/>
                <a:gd name="connsiteY626" fmla="*/ 2197194 h 2733103"/>
                <a:gd name="connsiteX627" fmla="*/ 616284 w 1990864"/>
                <a:gd name="connsiteY627" fmla="*/ 2238937 h 2733103"/>
                <a:gd name="connsiteX628" fmla="*/ 629218 w 1990864"/>
                <a:gd name="connsiteY628" fmla="*/ 2196909 h 2733103"/>
                <a:gd name="connsiteX629" fmla="*/ 637181 w 1990864"/>
                <a:gd name="connsiteY629" fmla="*/ 2145488 h 2733103"/>
                <a:gd name="connsiteX630" fmla="*/ 638610 w 1990864"/>
                <a:gd name="connsiteY630" fmla="*/ 2117610 h 2733103"/>
                <a:gd name="connsiteX631" fmla="*/ 614321 w 1990864"/>
                <a:gd name="connsiteY631" fmla="*/ 2037764 h 2733103"/>
                <a:gd name="connsiteX632" fmla="*/ 504634 w 1990864"/>
                <a:gd name="connsiteY632" fmla="*/ 2253572 h 2733103"/>
                <a:gd name="connsiteX633" fmla="*/ 422639 w 1990864"/>
                <a:gd name="connsiteY633" fmla="*/ 2465343 h 2733103"/>
                <a:gd name="connsiteX634" fmla="*/ 394674 w 1990864"/>
                <a:gd name="connsiteY634" fmla="*/ 2602834 h 2733103"/>
                <a:gd name="connsiteX635" fmla="*/ 390997 w 1990864"/>
                <a:gd name="connsiteY635" fmla="*/ 2650900 h 2733103"/>
                <a:gd name="connsiteX636" fmla="*/ 389171 w 1990864"/>
                <a:gd name="connsiteY636" fmla="*/ 2603790 h 2733103"/>
                <a:gd name="connsiteX637" fmla="*/ 401669 w 1990864"/>
                <a:gd name="connsiteY637" fmla="*/ 2464921 h 2733103"/>
                <a:gd name="connsiteX638" fmla="*/ 461439 w 1990864"/>
                <a:gd name="connsiteY638" fmla="*/ 2244677 h 2733103"/>
                <a:gd name="connsiteX639" fmla="*/ 481912 w 1990864"/>
                <a:gd name="connsiteY639" fmla="*/ 2188448 h 2733103"/>
                <a:gd name="connsiteX640" fmla="*/ 459537 w 1990864"/>
                <a:gd name="connsiteY640" fmla="*/ 2207829 h 2733103"/>
                <a:gd name="connsiteX641" fmla="*/ 416329 w 1990864"/>
                <a:gd name="connsiteY641" fmla="*/ 2246205 h 2733103"/>
                <a:gd name="connsiteX642" fmla="*/ 349689 w 1990864"/>
                <a:gd name="connsiteY642" fmla="*/ 2310757 h 2733103"/>
                <a:gd name="connsiteX643" fmla="*/ 328556 w 1990864"/>
                <a:gd name="connsiteY643" fmla="*/ 2334673 h 2733103"/>
                <a:gd name="connsiteX644" fmla="*/ 376859 w 1990864"/>
                <a:gd name="connsiteY644" fmla="*/ 2389423 h 2733103"/>
                <a:gd name="connsiteX645" fmla="*/ 287311 w 1990864"/>
                <a:gd name="connsiteY645" fmla="*/ 2494588 h 2733103"/>
                <a:gd name="connsiteX646" fmla="*/ 245220 w 1990864"/>
                <a:gd name="connsiteY646" fmla="*/ 2357929 h 2733103"/>
                <a:gd name="connsiteX647" fmla="*/ 315835 w 1990864"/>
                <a:gd name="connsiteY647" fmla="*/ 2335269 h 2733103"/>
                <a:gd name="connsiteX648" fmla="*/ 311425 w 1990864"/>
                <a:gd name="connsiteY648" fmla="*/ 2343556 h 2733103"/>
                <a:gd name="connsiteX649" fmla="*/ 306617 w 1990864"/>
                <a:gd name="connsiteY649" fmla="*/ 2353544 h 2733103"/>
                <a:gd name="connsiteX650" fmla="*/ 291721 w 1990864"/>
                <a:gd name="connsiteY650" fmla="*/ 2364887 h 2733103"/>
                <a:gd name="connsiteX651" fmla="*/ 272713 w 1990864"/>
                <a:gd name="connsiteY651" fmla="*/ 2372664 h 2733103"/>
                <a:gd name="connsiteX652" fmla="*/ 255556 w 1990864"/>
                <a:gd name="connsiteY652" fmla="*/ 2376254 h 2733103"/>
                <a:gd name="connsiteX653" fmla="*/ 273409 w 1990864"/>
                <a:gd name="connsiteY653" fmla="*/ 2374366 h 2733103"/>
                <a:gd name="connsiteX654" fmla="*/ 293584 w 1990864"/>
                <a:gd name="connsiteY654" fmla="*/ 2367930 h 2733103"/>
                <a:gd name="connsiteX655" fmla="*/ 302666 w 1990864"/>
                <a:gd name="connsiteY655" fmla="*/ 2362812 h 2733103"/>
                <a:gd name="connsiteX656" fmla="*/ 294069 w 1990864"/>
                <a:gd name="connsiteY656" fmla="*/ 2388678 h 2733103"/>
                <a:gd name="connsiteX657" fmla="*/ 293237 w 1990864"/>
                <a:gd name="connsiteY657" fmla="*/ 2390988 h 2733103"/>
                <a:gd name="connsiteX658" fmla="*/ 272750 w 1990864"/>
                <a:gd name="connsiteY658" fmla="*/ 2409562 h 2733103"/>
                <a:gd name="connsiteX659" fmla="*/ 261047 w 1990864"/>
                <a:gd name="connsiteY659" fmla="*/ 2414370 h 2733103"/>
                <a:gd name="connsiteX660" fmla="*/ 273632 w 1990864"/>
                <a:gd name="connsiteY660" fmla="*/ 2411177 h 2733103"/>
                <a:gd name="connsiteX661" fmla="*/ 287497 w 1990864"/>
                <a:gd name="connsiteY661" fmla="*/ 2404356 h 2733103"/>
                <a:gd name="connsiteX662" fmla="*/ 291174 w 1990864"/>
                <a:gd name="connsiteY662" fmla="*/ 2401288 h 2733103"/>
                <a:gd name="connsiteX663" fmla="*/ 289845 w 1990864"/>
                <a:gd name="connsiteY663" fmla="*/ 2408903 h 2733103"/>
                <a:gd name="connsiteX664" fmla="*/ 288429 w 1990864"/>
                <a:gd name="connsiteY664" fmla="*/ 2451801 h 2733103"/>
                <a:gd name="connsiteX665" fmla="*/ 290342 w 1990864"/>
                <a:gd name="connsiteY665" fmla="*/ 2466486 h 2733103"/>
                <a:gd name="connsiteX666" fmla="*/ 289708 w 1990864"/>
                <a:gd name="connsiteY666" fmla="*/ 2451379 h 2733103"/>
                <a:gd name="connsiteX667" fmla="*/ 294541 w 1990864"/>
                <a:gd name="connsiteY667" fmla="*/ 2408878 h 2733103"/>
                <a:gd name="connsiteX668" fmla="*/ 295001 w 1990864"/>
                <a:gd name="connsiteY668" fmla="*/ 2407015 h 2733103"/>
                <a:gd name="connsiteX669" fmla="*/ 296467 w 1990864"/>
                <a:gd name="connsiteY669" fmla="*/ 2412257 h 2733103"/>
                <a:gd name="connsiteX670" fmla="*/ 304045 w 1990864"/>
                <a:gd name="connsiteY670" fmla="*/ 2428135 h 2733103"/>
                <a:gd name="connsiteX671" fmla="*/ 314915 w 1990864"/>
                <a:gd name="connsiteY671" fmla="*/ 2437937 h 2733103"/>
                <a:gd name="connsiteX672" fmla="*/ 305486 w 1990864"/>
                <a:gd name="connsiteY672" fmla="*/ 2426979 h 2733103"/>
                <a:gd name="connsiteX673" fmla="*/ 299859 w 1990864"/>
                <a:gd name="connsiteY673" fmla="*/ 2411065 h 2733103"/>
                <a:gd name="connsiteX674" fmla="*/ 298057 w 1990864"/>
                <a:gd name="connsiteY674" fmla="*/ 2395734 h 2733103"/>
                <a:gd name="connsiteX675" fmla="*/ 311412 w 1990864"/>
                <a:gd name="connsiteY675" fmla="*/ 2362352 h 2733103"/>
                <a:gd name="connsiteX676" fmla="*/ 315748 w 1990864"/>
                <a:gd name="connsiteY676" fmla="*/ 2376801 h 2733103"/>
                <a:gd name="connsiteX677" fmla="*/ 329563 w 1990864"/>
                <a:gd name="connsiteY677" fmla="*/ 2398107 h 2733103"/>
                <a:gd name="connsiteX678" fmla="*/ 343800 w 1990864"/>
                <a:gd name="connsiteY678" fmla="*/ 2413885 h 2733103"/>
                <a:gd name="connsiteX679" fmla="*/ 330793 w 1990864"/>
                <a:gd name="connsiteY679" fmla="*/ 2396740 h 2733103"/>
                <a:gd name="connsiteX680" fmla="*/ 318891 w 1990864"/>
                <a:gd name="connsiteY680" fmla="*/ 2375061 h 2733103"/>
                <a:gd name="connsiteX681" fmla="*/ 315649 w 1990864"/>
                <a:gd name="connsiteY681" fmla="*/ 2354165 h 2733103"/>
                <a:gd name="connsiteX682" fmla="*/ 319736 w 1990864"/>
                <a:gd name="connsiteY682" fmla="*/ 2346935 h 2733103"/>
                <a:gd name="connsiteX683" fmla="*/ 323053 w 1990864"/>
                <a:gd name="connsiteY683" fmla="*/ 2341667 h 2733103"/>
                <a:gd name="connsiteX684" fmla="*/ 312593 w 1990864"/>
                <a:gd name="connsiteY684" fmla="*/ 2356277 h 2733103"/>
                <a:gd name="connsiteX685" fmla="*/ 303647 w 1990864"/>
                <a:gd name="connsiteY685" fmla="*/ 2374738 h 2733103"/>
                <a:gd name="connsiteX686" fmla="*/ 311263 w 1990864"/>
                <a:gd name="connsiteY686" fmla="*/ 2356029 h 2733103"/>
                <a:gd name="connsiteX687" fmla="*/ 345502 w 1990864"/>
                <a:gd name="connsiteY687" fmla="*/ 2308683 h 2733103"/>
                <a:gd name="connsiteX688" fmla="*/ 409297 w 1990864"/>
                <a:gd name="connsiteY688" fmla="*/ 2240813 h 2733103"/>
                <a:gd name="connsiteX689" fmla="*/ 418863 w 1990864"/>
                <a:gd name="connsiteY689" fmla="*/ 2231496 h 2733103"/>
                <a:gd name="connsiteX690" fmla="*/ 413496 w 1990864"/>
                <a:gd name="connsiteY690" fmla="*/ 2233136 h 2733103"/>
                <a:gd name="connsiteX691" fmla="*/ 372126 w 1990864"/>
                <a:gd name="connsiteY691" fmla="*/ 2240192 h 2733103"/>
                <a:gd name="connsiteX692" fmla="*/ 349503 w 1990864"/>
                <a:gd name="connsiteY692" fmla="*/ 2241795 h 2733103"/>
                <a:gd name="connsiteX693" fmla="*/ 322867 w 1990864"/>
                <a:gd name="connsiteY693" fmla="*/ 2284035 h 2733103"/>
                <a:gd name="connsiteX694" fmla="*/ 238983 w 1990864"/>
                <a:gd name="connsiteY694" fmla="*/ 2234788 h 2733103"/>
                <a:gd name="connsiteX695" fmla="*/ 322593 w 1990864"/>
                <a:gd name="connsiteY695" fmla="*/ 2191952 h 2733103"/>
                <a:gd name="connsiteX696" fmla="*/ 350993 w 1990864"/>
                <a:gd name="connsiteY696" fmla="*/ 2233260 h 2733103"/>
                <a:gd name="connsiteX697" fmla="*/ 341800 w 1990864"/>
                <a:gd name="connsiteY697" fmla="*/ 2236403 h 2733103"/>
                <a:gd name="connsiteX698" fmla="*/ 336359 w 1990864"/>
                <a:gd name="connsiteY698" fmla="*/ 2237968 h 2733103"/>
                <a:gd name="connsiteX699" fmla="*/ 323016 w 1990864"/>
                <a:gd name="connsiteY699" fmla="*/ 2232577 h 2733103"/>
                <a:gd name="connsiteX700" fmla="*/ 310542 w 1990864"/>
                <a:gd name="connsiteY700" fmla="*/ 2221283 h 2733103"/>
                <a:gd name="connsiteX701" fmla="*/ 301225 w 1990864"/>
                <a:gd name="connsiteY701" fmla="*/ 2210003 h 2733103"/>
                <a:gd name="connsiteX702" fmla="*/ 309449 w 1990864"/>
                <a:gd name="connsiteY702" fmla="*/ 2221917 h 2733103"/>
                <a:gd name="connsiteX703" fmla="*/ 321388 w 1990864"/>
                <a:gd name="connsiteY703" fmla="*/ 2234378 h 2733103"/>
                <a:gd name="connsiteX704" fmla="*/ 330271 w 1990864"/>
                <a:gd name="connsiteY704" fmla="*/ 2239509 h 2733103"/>
                <a:gd name="connsiteX705" fmla="*/ 306120 w 1990864"/>
                <a:gd name="connsiteY705" fmla="*/ 2243124 h 2733103"/>
                <a:gd name="connsiteX706" fmla="*/ 296218 w 1990864"/>
                <a:gd name="connsiteY706" fmla="*/ 2239558 h 2733103"/>
                <a:gd name="connsiteX707" fmla="*/ 286578 w 1990864"/>
                <a:gd name="connsiteY707" fmla="*/ 2233322 h 2733103"/>
                <a:gd name="connsiteX708" fmla="*/ 280788 w 1990864"/>
                <a:gd name="connsiteY708" fmla="*/ 2225358 h 2733103"/>
                <a:gd name="connsiteX709" fmla="*/ 285596 w 1990864"/>
                <a:gd name="connsiteY709" fmla="*/ 2234105 h 2733103"/>
                <a:gd name="connsiteX710" fmla="*/ 294889 w 1990864"/>
                <a:gd name="connsiteY710" fmla="*/ 2241608 h 2733103"/>
                <a:gd name="connsiteX711" fmla="*/ 298132 w 1990864"/>
                <a:gd name="connsiteY711" fmla="*/ 2243385 h 2733103"/>
                <a:gd name="connsiteX712" fmla="*/ 296852 w 1990864"/>
                <a:gd name="connsiteY712" fmla="*/ 2243410 h 2733103"/>
                <a:gd name="connsiteX713" fmla="*/ 267943 w 1990864"/>
                <a:gd name="connsiteY713" fmla="*/ 2239944 h 2733103"/>
                <a:gd name="connsiteX714" fmla="*/ 258053 w 1990864"/>
                <a:gd name="connsiteY714" fmla="*/ 2237148 h 2733103"/>
                <a:gd name="connsiteX715" fmla="*/ 267495 w 1990864"/>
                <a:gd name="connsiteY715" fmla="*/ 2240714 h 2733103"/>
                <a:gd name="connsiteX716" fmla="*/ 296107 w 1990864"/>
                <a:gd name="connsiteY716" fmla="*/ 2246503 h 2733103"/>
                <a:gd name="connsiteX717" fmla="*/ 301337 w 1990864"/>
                <a:gd name="connsiteY717" fmla="*/ 2246814 h 2733103"/>
                <a:gd name="connsiteX718" fmla="*/ 298715 w 1990864"/>
                <a:gd name="connsiteY718" fmla="*/ 2248764 h 2733103"/>
                <a:gd name="connsiteX719" fmla="*/ 292044 w 1990864"/>
                <a:gd name="connsiteY719" fmla="*/ 2256902 h 2733103"/>
                <a:gd name="connsiteX720" fmla="*/ 287982 w 1990864"/>
                <a:gd name="connsiteY720" fmla="*/ 2264716 h 2733103"/>
                <a:gd name="connsiteX721" fmla="*/ 292988 w 1990864"/>
                <a:gd name="connsiteY721" fmla="*/ 2257709 h 2733103"/>
                <a:gd name="connsiteX722" fmla="*/ 308480 w 1990864"/>
                <a:gd name="connsiteY722" fmla="*/ 2247075 h 2733103"/>
                <a:gd name="connsiteX723" fmla="*/ 310133 w 1990864"/>
                <a:gd name="connsiteY723" fmla="*/ 2246876 h 2733103"/>
                <a:gd name="connsiteX724" fmla="*/ 328619 w 1990864"/>
                <a:gd name="connsiteY724" fmla="*/ 2245211 h 2733103"/>
                <a:gd name="connsiteX725" fmla="*/ 323811 w 1990864"/>
                <a:gd name="connsiteY725" fmla="*/ 2250429 h 2733103"/>
                <a:gd name="connsiteX726" fmla="*/ 316394 w 1990864"/>
                <a:gd name="connsiteY726" fmla="*/ 2262791 h 2733103"/>
                <a:gd name="connsiteX727" fmla="*/ 312344 w 1990864"/>
                <a:gd name="connsiteY727" fmla="*/ 2274320 h 2733103"/>
                <a:gd name="connsiteX728" fmla="*/ 317413 w 1990864"/>
                <a:gd name="connsiteY728" fmla="*/ 2263523 h 2733103"/>
                <a:gd name="connsiteX729" fmla="*/ 325513 w 1990864"/>
                <a:gd name="connsiteY729" fmla="*/ 2252144 h 2733103"/>
                <a:gd name="connsiteX730" fmla="*/ 335377 w 1990864"/>
                <a:gd name="connsiteY730" fmla="*/ 2244043 h 2733103"/>
                <a:gd name="connsiteX731" fmla="*/ 342744 w 1990864"/>
                <a:gd name="connsiteY731" fmla="*/ 2242441 h 2733103"/>
                <a:gd name="connsiteX732" fmla="*/ 344049 w 1990864"/>
                <a:gd name="connsiteY732" fmla="*/ 2242093 h 2733103"/>
                <a:gd name="connsiteX733" fmla="*/ 326246 w 1990864"/>
                <a:gd name="connsiteY733" fmla="*/ 2243000 h 2733103"/>
                <a:gd name="connsiteX734" fmla="*/ 371045 w 1990864"/>
                <a:gd name="connsiteY734" fmla="*/ 2236453 h 2733103"/>
                <a:gd name="connsiteX735" fmla="*/ 410626 w 1990864"/>
                <a:gd name="connsiteY735" fmla="*/ 2226191 h 2733103"/>
                <a:gd name="connsiteX736" fmla="*/ 457550 w 1990864"/>
                <a:gd name="connsiteY736" fmla="*/ 2194672 h 2733103"/>
                <a:gd name="connsiteX737" fmla="*/ 457550 w 1990864"/>
                <a:gd name="connsiteY737" fmla="*/ 2194672 h 2733103"/>
                <a:gd name="connsiteX738" fmla="*/ 474918 w 1990864"/>
                <a:gd name="connsiteY738" fmla="*/ 2178547 h 2733103"/>
                <a:gd name="connsiteX739" fmla="*/ 487143 w 1990864"/>
                <a:gd name="connsiteY739" fmla="*/ 2167254 h 2733103"/>
                <a:gd name="connsiteX740" fmla="*/ 491615 w 1990864"/>
                <a:gd name="connsiteY740" fmla="*/ 2163055 h 2733103"/>
                <a:gd name="connsiteX741" fmla="*/ 570318 w 1990864"/>
                <a:gd name="connsiteY741" fmla="*/ 1972280 h 2733103"/>
                <a:gd name="connsiteX742" fmla="*/ 441424 w 1990864"/>
                <a:gd name="connsiteY742" fmla="*/ 2069058 h 2733103"/>
                <a:gd name="connsiteX743" fmla="*/ 587798 w 1990864"/>
                <a:gd name="connsiteY743" fmla="*/ 1929915 h 2733103"/>
                <a:gd name="connsiteX744" fmla="*/ 672153 w 1990864"/>
                <a:gd name="connsiteY744" fmla="*/ 1723052 h 2733103"/>
                <a:gd name="connsiteX745" fmla="*/ 600532 w 1990864"/>
                <a:gd name="connsiteY745" fmla="*/ 1762583 h 2733103"/>
                <a:gd name="connsiteX746" fmla="*/ 578120 w 1990864"/>
                <a:gd name="connsiteY746" fmla="*/ 1771628 h 2733103"/>
                <a:gd name="connsiteX747" fmla="*/ 562305 w 1990864"/>
                <a:gd name="connsiteY747" fmla="*/ 1816365 h 2733103"/>
                <a:gd name="connsiteX748" fmla="*/ 536265 w 1990864"/>
                <a:gd name="connsiteY748" fmla="*/ 1855027 h 2733103"/>
                <a:gd name="connsiteX749" fmla="*/ 508971 w 1990864"/>
                <a:gd name="connsiteY749" fmla="*/ 1883762 h 2733103"/>
                <a:gd name="connsiteX750" fmla="*/ 532811 w 1990864"/>
                <a:gd name="connsiteY750" fmla="*/ 1853200 h 2733103"/>
                <a:gd name="connsiteX751" fmla="*/ 555273 w 1990864"/>
                <a:gd name="connsiteY751" fmla="*/ 1813706 h 2733103"/>
                <a:gd name="connsiteX752" fmla="*/ 567050 w 1990864"/>
                <a:gd name="connsiteY752" fmla="*/ 1775491 h 2733103"/>
                <a:gd name="connsiteX753" fmla="*/ 549285 w 1990864"/>
                <a:gd name="connsiteY753" fmla="*/ 1781318 h 2733103"/>
                <a:gd name="connsiteX754" fmla="*/ 523705 w 1990864"/>
                <a:gd name="connsiteY754" fmla="*/ 1787766 h 2733103"/>
                <a:gd name="connsiteX755" fmla="*/ 500224 w 1990864"/>
                <a:gd name="connsiteY755" fmla="*/ 1793133 h 2733103"/>
                <a:gd name="connsiteX756" fmla="*/ 330892 w 1990864"/>
                <a:gd name="connsiteY756" fmla="*/ 1843100 h 2733103"/>
                <a:gd name="connsiteX757" fmla="*/ 249966 w 1990864"/>
                <a:gd name="connsiteY757" fmla="*/ 1879625 h 2733103"/>
                <a:gd name="connsiteX758" fmla="*/ 210124 w 1990864"/>
                <a:gd name="connsiteY758" fmla="*/ 1946215 h 2733103"/>
                <a:gd name="connsiteX759" fmla="*/ 198383 w 1990864"/>
                <a:gd name="connsiteY759" fmla="*/ 1986256 h 2733103"/>
                <a:gd name="connsiteX760" fmla="*/ 206297 w 1990864"/>
                <a:gd name="connsiteY760" fmla="*/ 1945494 h 2733103"/>
                <a:gd name="connsiteX761" fmla="*/ 232958 w 1990864"/>
                <a:gd name="connsiteY761" fmla="*/ 1888744 h 2733103"/>
                <a:gd name="connsiteX762" fmla="*/ 198694 w 1990864"/>
                <a:gd name="connsiteY762" fmla="*/ 1909205 h 2733103"/>
                <a:gd name="connsiteX763" fmla="*/ 42754 w 1990864"/>
                <a:gd name="connsiteY763" fmla="*/ 2045479 h 2733103"/>
                <a:gd name="connsiteX764" fmla="*/ -4219 w 1990864"/>
                <a:gd name="connsiteY764" fmla="*/ 2101968 h 2733103"/>
                <a:gd name="connsiteX765" fmla="*/ 35697 w 1990864"/>
                <a:gd name="connsiteY765" fmla="*/ 2041963 h 2733103"/>
                <a:gd name="connsiteX766" fmla="*/ 166194 w 1990864"/>
                <a:gd name="connsiteY766" fmla="*/ 1900646 h 2733103"/>
                <a:gd name="connsiteX767" fmla="*/ 124638 w 1990864"/>
                <a:gd name="connsiteY767" fmla="*/ 1903652 h 2733103"/>
                <a:gd name="connsiteX768" fmla="*/ 88187 w 1990864"/>
                <a:gd name="connsiteY768" fmla="*/ 1899689 h 2733103"/>
                <a:gd name="connsiteX769" fmla="*/ 123954 w 1990864"/>
                <a:gd name="connsiteY769" fmla="*/ 1899813 h 2733103"/>
                <a:gd name="connsiteX770" fmla="*/ 165498 w 1990864"/>
                <a:gd name="connsiteY770" fmla="*/ 1893241 h 2733103"/>
                <a:gd name="connsiteX771" fmla="*/ 180369 w 1990864"/>
                <a:gd name="connsiteY771" fmla="*/ 1888980 h 2733103"/>
                <a:gd name="connsiteX772" fmla="*/ 310468 w 1990864"/>
                <a:gd name="connsiteY772" fmla="*/ 1808985 h 2733103"/>
                <a:gd name="connsiteX773" fmla="*/ 321773 w 1990864"/>
                <a:gd name="connsiteY773" fmla="*/ 1803867 h 2733103"/>
                <a:gd name="connsiteX774" fmla="*/ 251022 w 1990864"/>
                <a:gd name="connsiteY774" fmla="*/ 1791915 h 2733103"/>
                <a:gd name="connsiteX775" fmla="*/ 121519 w 1990864"/>
                <a:gd name="connsiteY775" fmla="*/ 1758322 h 2733103"/>
                <a:gd name="connsiteX776" fmla="*/ 12689 w 1990864"/>
                <a:gd name="connsiteY776" fmla="*/ 1723710 h 2733103"/>
                <a:gd name="connsiteX777" fmla="*/ 122103 w 1990864"/>
                <a:gd name="connsiteY777" fmla="*/ 1749141 h 2733103"/>
                <a:gd name="connsiteX778" fmla="*/ 252140 w 1990864"/>
                <a:gd name="connsiteY778" fmla="*/ 1774311 h 2733103"/>
                <a:gd name="connsiteX779" fmla="*/ 303921 w 1990864"/>
                <a:gd name="connsiteY779" fmla="*/ 1780771 h 2733103"/>
                <a:gd name="connsiteX780" fmla="*/ 278577 w 1990864"/>
                <a:gd name="connsiteY780" fmla="*/ 1767379 h 2733103"/>
                <a:gd name="connsiteX781" fmla="*/ 224237 w 1990864"/>
                <a:gd name="connsiteY781" fmla="*/ 1725549 h 2733103"/>
                <a:gd name="connsiteX782" fmla="*/ 213466 w 1990864"/>
                <a:gd name="connsiteY782" fmla="*/ 1714095 h 2733103"/>
                <a:gd name="connsiteX783" fmla="*/ 165858 w 1990864"/>
                <a:gd name="connsiteY783" fmla="*/ 1709585 h 2733103"/>
                <a:gd name="connsiteX784" fmla="*/ 160964 w 1990864"/>
                <a:gd name="connsiteY784" fmla="*/ 1619005 h 2733103"/>
                <a:gd name="connsiteX785" fmla="*/ 238573 w 1990864"/>
                <a:gd name="connsiteY785" fmla="*/ 1671532 h 2733103"/>
                <a:gd name="connsiteX786" fmla="*/ 220746 w 1990864"/>
                <a:gd name="connsiteY786" fmla="*/ 1712330 h 2733103"/>
                <a:gd name="connsiteX787" fmla="*/ 213441 w 1990864"/>
                <a:gd name="connsiteY787" fmla="*/ 1705895 h 2733103"/>
                <a:gd name="connsiteX788" fmla="*/ 209365 w 1990864"/>
                <a:gd name="connsiteY788" fmla="*/ 1701994 h 2733103"/>
                <a:gd name="connsiteX789" fmla="*/ 206658 w 1990864"/>
                <a:gd name="connsiteY789" fmla="*/ 1688577 h 2733103"/>
                <a:gd name="connsiteX790" fmla="*/ 209068 w 1990864"/>
                <a:gd name="connsiteY790" fmla="*/ 1673470 h 2733103"/>
                <a:gd name="connsiteX791" fmla="*/ 213117 w 1990864"/>
                <a:gd name="connsiteY791" fmla="*/ 1661034 h 2733103"/>
                <a:gd name="connsiteX792" fmla="*/ 207987 w 1990864"/>
                <a:gd name="connsiteY792" fmla="*/ 1672811 h 2733103"/>
                <a:gd name="connsiteX793" fmla="*/ 204371 w 1990864"/>
                <a:gd name="connsiteY793" fmla="*/ 1687956 h 2733103"/>
                <a:gd name="connsiteX794" fmla="*/ 204955 w 1990864"/>
                <a:gd name="connsiteY794" fmla="*/ 1697509 h 2733103"/>
                <a:gd name="connsiteX795" fmla="*/ 189463 w 1990864"/>
                <a:gd name="connsiteY795" fmla="*/ 1678750 h 2733103"/>
                <a:gd name="connsiteX796" fmla="*/ 187115 w 1990864"/>
                <a:gd name="connsiteY796" fmla="*/ 1668960 h 2733103"/>
                <a:gd name="connsiteX797" fmla="*/ 187003 w 1990864"/>
                <a:gd name="connsiteY797" fmla="*/ 1658313 h 2733103"/>
                <a:gd name="connsiteX798" fmla="*/ 190283 w 1990864"/>
                <a:gd name="connsiteY798" fmla="*/ 1650188 h 2733103"/>
                <a:gd name="connsiteX799" fmla="*/ 185873 w 1990864"/>
                <a:gd name="connsiteY799" fmla="*/ 1657816 h 2733103"/>
                <a:gd name="connsiteX800" fmla="*/ 184792 w 1990864"/>
                <a:gd name="connsiteY800" fmla="*/ 1668699 h 2733103"/>
                <a:gd name="connsiteX801" fmla="*/ 185103 w 1990864"/>
                <a:gd name="connsiteY801" fmla="*/ 1672153 h 2733103"/>
                <a:gd name="connsiteX802" fmla="*/ 184395 w 1990864"/>
                <a:gd name="connsiteY802" fmla="*/ 1671085 h 2733103"/>
                <a:gd name="connsiteX803" fmla="*/ 172020 w 1990864"/>
                <a:gd name="connsiteY803" fmla="*/ 1645405 h 2733103"/>
                <a:gd name="connsiteX804" fmla="*/ 169076 w 1990864"/>
                <a:gd name="connsiteY804" fmla="*/ 1635976 h 2733103"/>
                <a:gd name="connsiteX805" fmla="*/ 171176 w 1990864"/>
                <a:gd name="connsiteY805" fmla="*/ 1645343 h 2733103"/>
                <a:gd name="connsiteX806" fmla="*/ 181562 w 1990864"/>
                <a:gd name="connsiteY806" fmla="*/ 1671730 h 2733103"/>
                <a:gd name="connsiteX807" fmla="*/ 184059 w 1990864"/>
                <a:gd name="connsiteY807" fmla="*/ 1676240 h 2733103"/>
                <a:gd name="connsiteX808" fmla="*/ 181140 w 1990864"/>
                <a:gd name="connsiteY808" fmla="*/ 1674861 h 2733103"/>
                <a:gd name="connsiteX809" fmla="*/ 171213 w 1990864"/>
                <a:gd name="connsiteY809" fmla="*/ 1672588 h 2733103"/>
                <a:gd name="connsiteX810" fmla="*/ 162914 w 1990864"/>
                <a:gd name="connsiteY810" fmla="*/ 1672389 h 2733103"/>
                <a:gd name="connsiteX811" fmla="*/ 171064 w 1990864"/>
                <a:gd name="connsiteY811" fmla="*/ 1673718 h 2733103"/>
                <a:gd name="connsiteX812" fmla="*/ 187575 w 1990864"/>
                <a:gd name="connsiteY812" fmla="*/ 1682340 h 2733103"/>
                <a:gd name="connsiteX813" fmla="*/ 188606 w 1990864"/>
                <a:gd name="connsiteY813" fmla="*/ 1683645 h 2733103"/>
                <a:gd name="connsiteX814" fmla="*/ 199589 w 1990864"/>
                <a:gd name="connsiteY814" fmla="*/ 1698466 h 2733103"/>
                <a:gd name="connsiteX815" fmla="*/ 192929 w 1990864"/>
                <a:gd name="connsiteY815" fmla="*/ 1696577 h 2733103"/>
                <a:gd name="connsiteX816" fmla="*/ 179288 w 1990864"/>
                <a:gd name="connsiteY816" fmla="*/ 1695435 h 2733103"/>
                <a:gd name="connsiteX817" fmla="*/ 168045 w 1990864"/>
                <a:gd name="connsiteY817" fmla="*/ 1696789 h 2733103"/>
                <a:gd name="connsiteX818" fmla="*/ 179226 w 1990864"/>
                <a:gd name="connsiteY818" fmla="*/ 1696602 h 2733103"/>
                <a:gd name="connsiteX819" fmla="*/ 192470 w 1990864"/>
                <a:gd name="connsiteY819" fmla="*/ 1698714 h 2733103"/>
                <a:gd name="connsiteX820" fmla="*/ 204036 w 1990864"/>
                <a:gd name="connsiteY820" fmla="*/ 1703659 h 2733103"/>
                <a:gd name="connsiteX821" fmla="*/ 209154 w 1990864"/>
                <a:gd name="connsiteY821" fmla="*/ 1709175 h 2733103"/>
                <a:gd name="connsiteX822" fmla="*/ 210036 w 1990864"/>
                <a:gd name="connsiteY822" fmla="*/ 1710069 h 2733103"/>
                <a:gd name="connsiteX823" fmla="*/ 189463 w 1990864"/>
                <a:gd name="connsiteY823" fmla="*/ 1678750 h 2733103"/>
                <a:gd name="connsiteX824" fmla="*/ 226212 w 1990864"/>
                <a:gd name="connsiteY824" fmla="*/ 1722108 h 2733103"/>
                <a:gd name="connsiteX825" fmla="*/ 281422 w 1990864"/>
                <a:gd name="connsiteY825" fmla="*/ 1760372 h 2733103"/>
                <a:gd name="connsiteX826" fmla="*/ 319649 w 1990864"/>
                <a:gd name="connsiteY826" fmla="*/ 1777728 h 2733103"/>
                <a:gd name="connsiteX827" fmla="*/ 338669 w 1990864"/>
                <a:gd name="connsiteY827" fmla="*/ 1783517 h 2733103"/>
                <a:gd name="connsiteX828" fmla="*/ 366014 w 1990864"/>
                <a:gd name="connsiteY828" fmla="*/ 1784672 h 2733103"/>
                <a:gd name="connsiteX829" fmla="*/ 481589 w 1990864"/>
                <a:gd name="connsiteY829" fmla="*/ 1743700 h 2733103"/>
                <a:gd name="connsiteX830" fmla="*/ 527941 w 1990864"/>
                <a:gd name="connsiteY830" fmla="*/ 1729363 h 2733103"/>
                <a:gd name="connsiteX831" fmla="*/ 571337 w 1990864"/>
                <a:gd name="connsiteY831" fmla="*/ 1710815 h 2733103"/>
                <a:gd name="connsiteX832" fmla="*/ 654003 w 1990864"/>
                <a:gd name="connsiteY832" fmla="*/ 1655394 h 2733103"/>
                <a:gd name="connsiteX833" fmla="*/ 723325 w 1990864"/>
                <a:gd name="connsiteY833" fmla="*/ 1579511 h 2733103"/>
                <a:gd name="connsiteX834" fmla="*/ 732966 w 1990864"/>
                <a:gd name="connsiteY834" fmla="*/ 1548564 h 2733103"/>
                <a:gd name="connsiteX835" fmla="*/ 726729 w 1990864"/>
                <a:gd name="connsiteY835" fmla="*/ 1551881 h 2733103"/>
                <a:gd name="connsiteX836" fmla="*/ 667606 w 1990864"/>
                <a:gd name="connsiteY836" fmla="*/ 1572280 h 2733103"/>
                <a:gd name="connsiteX837" fmla="*/ 614570 w 1990864"/>
                <a:gd name="connsiteY837" fmla="*/ 1573175 h 2733103"/>
                <a:gd name="connsiteX838" fmla="*/ 665941 w 1990864"/>
                <a:gd name="connsiteY838" fmla="*/ 1568715 h 2733103"/>
                <a:gd name="connsiteX839" fmla="*/ 722381 w 1990864"/>
                <a:gd name="connsiteY839" fmla="*/ 1545719 h 2733103"/>
                <a:gd name="connsiteX840" fmla="*/ 736643 w 1990864"/>
                <a:gd name="connsiteY840" fmla="*/ 1536762 h 2733103"/>
                <a:gd name="connsiteX841" fmla="*/ 789369 w 1990864"/>
                <a:gd name="connsiteY841" fmla="*/ 1322543 h 2733103"/>
                <a:gd name="connsiteX842" fmla="*/ 744868 w 1990864"/>
                <a:gd name="connsiteY842" fmla="*/ 1353640 h 2733103"/>
                <a:gd name="connsiteX843" fmla="*/ 682788 w 1990864"/>
                <a:gd name="connsiteY843" fmla="*/ 1382077 h 2733103"/>
                <a:gd name="connsiteX844" fmla="*/ 660077 w 1990864"/>
                <a:gd name="connsiteY844" fmla="*/ 1389108 h 2733103"/>
                <a:gd name="connsiteX845" fmla="*/ 738793 w 1990864"/>
                <a:gd name="connsiteY845" fmla="*/ 1346807 h 2733103"/>
                <a:gd name="connsiteX846" fmla="*/ 793332 w 1990864"/>
                <a:gd name="connsiteY846" fmla="*/ 1298951 h 2733103"/>
                <a:gd name="connsiteX847" fmla="*/ 809706 w 1990864"/>
                <a:gd name="connsiteY847" fmla="*/ 1159696 h 2733103"/>
                <a:gd name="connsiteX848" fmla="*/ 812303 w 1990864"/>
                <a:gd name="connsiteY848" fmla="*/ 1038306 h 2733103"/>
                <a:gd name="connsiteX849" fmla="*/ 812042 w 1990864"/>
                <a:gd name="connsiteY849" fmla="*/ 935030 h 2733103"/>
                <a:gd name="connsiteX850" fmla="*/ 783144 w 1990864"/>
                <a:gd name="connsiteY850" fmla="*/ 979096 h 2733103"/>
                <a:gd name="connsiteX851" fmla="*/ 513058 w 1990864"/>
                <a:gd name="connsiteY851" fmla="*/ 1239716 h 2733103"/>
                <a:gd name="connsiteX852" fmla="*/ 455872 w 1990864"/>
                <a:gd name="connsiteY852" fmla="*/ 1326904 h 2733103"/>
                <a:gd name="connsiteX853" fmla="*/ 417534 w 1990864"/>
                <a:gd name="connsiteY853" fmla="*/ 1422130 h 2733103"/>
                <a:gd name="connsiteX854" fmla="*/ 403408 w 1990864"/>
                <a:gd name="connsiteY854" fmla="*/ 1509828 h 2733103"/>
                <a:gd name="connsiteX855" fmla="*/ 408390 w 1990864"/>
                <a:gd name="connsiteY855" fmla="*/ 1421546 h 2733103"/>
                <a:gd name="connsiteX856" fmla="*/ 439411 w 1990864"/>
                <a:gd name="connsiteY856" fmla="*/ 1320630 h 2733103"/>
                <a:gd name="connsiteX857" fmla="*/ 465600 w 1990864"/>
                <a:gd name="connsiteY857" fmla="*/ 1269644 h 2733103"/>
                <a:gd name="connsiteX858" fmla="*/ 264812 w 1990864"/>
                <a:gd name="connsiteY858" fmla="*/ 1361330 h 2733103"/>
                <a:gd name="connsiteX859" fmla="*/ 179238 w 1990864"/>
                <a:gd name="connsiteY859" fmla="*/ 1379468 h 2733103"/>
                <a:gd name="connsiteX860" fmla="*/ 259420 w 1990864"/>
                <a:gd name="connsiteY860" fmla="*/ 1352385 h 2733103"/>
                <a:gd name="connsiteX861" fmla="*/ 466842 w 1990864"/>
                <a:gd name="connsiteY861" fmla="*/ 1227094 h 2733103"/>
                <a:gd name="connsiteX862" fmla="*/ 597587 w 1990864"/>
                <a:gd name="connsiteY862" fmla="*/ 1108487 h 2733103"/>
                <a:gd name="connsiteX863" fmla="*/ 553323 w 1990864"/>
                <a:gd name="connsiteY863" fmla="*/ 1123345 h 2733103"/>
                <a:gd name="connsiteX864" fmla="*/ 420602 w 1990864"/>
                <a:gd name="connsiteY864" fmla="*/ 1131619 h 2733103"/>
                <a:gd name="connsiteX865" fmla="*/ 338595 w 1990864"/>
                <a:gd name="connsiteY865" fmla="*/ 1114649 h 2733103"/>
                <a:gd name="connsiteX866" fmla="*/ 310927 w 1990864"/>
                <a:gd name="connsiteY866" fmla="*/ 1105418 h 2733103"/>
                <a:gd name="connsiteX867" fmla="*/ 338595 w 1990864"/>
                <a:gd name="connsiteY867" fmla="*/ 1112015 h 2733103"/>
                <a:gd name="connsiteX868" fmla="*/ 419546 w 1990864"/>
                <a:gd name="connsiteY868" fmla="*/ 1122500 h 2733103"/>
                <a:gd name="connsiteX869" fmla="*/ 546638 w 1990864"/>
                <a:gd name="connsiteY869" fmla="*/ 1107008 h 2733103"/>
                <a:gd name="connsiteX870" fmla="*/ 641914 w 1990864"/>
                <a:gd name="connsiteY870" fmla="*/ 1057849 h 2733103"/>
                <a:gd name="connsiteX871" fmla="*/ 714355 w 1990864"/>
                <a:gd name="connsiteY871" fmla="*/ 956647 h 2733103"/>
                <a:gd name="connsiteX872" fmla="*/ 668277 w 1990864"/>
                <a:gd name="connsiteY872" fmla="*/ 966051 h 2733103"/>
                <a:gd name="connsiteX873" fmla="*/ 609154 w 1990864"/>
                <a:gd name="connsiteY873" fmla="*/ 967194 h 2733103"/>
                <a:gd name="connsiteX874" fmla="*/ 666749 w 1990864"/>
                <a:gd name="connsiteY874" fmla="*/ 961703 h 2733103"/>
                <a:gd name="connsiteX875" fmla="*/ 721574 w 1990864"/>
                <a:gd name="connsiteY875" fmla="*/ 945018 h 2733103"/>
                <a:gd name="connsiteX876" fmla="*/ 811855 w 1990864"/>
                <a:gd name="connsiteY876" fmla="*/ 730502 h 2733103"/>
                <a:gd name="connsiteX877" fmla="*/ 813545 w 1990864"/>
                <a:gd name="connsiteY877" fmla="*/ 723309 h 2733103"/>
                <a:gd name="connsiteX878" fmla="*/ 813905 w 1990864"/>
                <a:gd name="connsiteY878" fmla="*/ 629114 h 2733103"/>
                <a:gd name="connsiteX879" fmla="*/ 805047 w 1990864"/>
                <a:gd name="connsiteY879" fmla="*/ 342221 h 2733103"/>
                <a:gd name="connsiteX880" fmla="*/ 789282 w 1990864"/>
                <a:gd name="connsiteY880" fmla="*/ 198491 h 2733103"/>
                <a:gd name="connsiteX881" fmla="*/ 670476 w 1990864"/>
                <a:gd name="connsiteY881" fmla="*/ -1401 h 2733103"/>
                <a:gd name="connsiteX882" fmla="*/ 1194809 w 1990864"/>
                <a:gd name="connsiteY882" fmla="*/ -1401 h 2733103"/>
                <a:gd name="connsiteX883" fmla="*/ 1037839 w 1990864"/>
                <a:gd name="connsiteY883" fmla="*/ 539541 h 2733103"/>
                <a:gd name="connsiteX884" fmla="*/ 1078799 w 1990864"/>
                <a:gd name="connsiteY884" fmla="*/ 829965 h 2733103"/>
                <a:gd name="connsiteX885" fmla="*/ 1139500 w 1990864"/>
                <a:gd name="connsiteY885" fmla="*/ 921004 h 2733103"/>
                <a:gd name="connsiteX886" fmla="*/ 1157924 w 1990864"/>
                <a:gd name="connsiteY886" fmla="*/ 944484 h 2733103"/>
                <a:gd name="connsiteX887" fmla="*/ 1221333 w 1990864"/>
                <a:gd name="connsiteY887" fmla="*/ 966250 h 2733103"/>
                <a:gd name="connsiteX888" fmla="*/ 1318324 w 1990864"/>
                <a:gd name="connsiteY888" fmla="*/ 959442 h 2733103"/>
                <a:gd name="connsiteX889" fmla="*/ 1369471 w 1990864"/>
                <a:gd name="connsiteY889" fmla="*/ 922843 h 2733103"/>
                <a:gd name="connsiteX890" fmla="*/ 1382839 w 1990864"/>
                <a:gd name="connsiteY890" fmla="*/ 904605 h 2733103"/>
                <a:gd name="connsiteX891" fmla="*/ 1371832 w 1990864"/>
                <a:gd name="connsiteY891" fmla="*/ 923998 h 2733103"/>
                <a:gd name="connsiteX892" fmla="*/ 1323342 w 1990864"/>
                <a:gd name="connsiteY892" fmla="*/ 967058 h 2733103"/>
                <a:gd name="connsiteX893" fmla="*/ 1220265 w 1990864"/>
                <a:gd name="connsiteY893" fmla="*/ 983817 h 2733103"/>
                <a:gd name="connsiteX894" fmla="*/ 1185926 w 1990864"/>
                <a:gd name="connsiteY894" fmla="*/ 977444 h 2733103"/>
                <a:gd name="connsiteX895" fmla="*/ 1239521 w 1990864"/>
                <a:gd name="connsiteY895" fmla="*/ 1030256 h 2733103"/>
                <a:gd name="connsiteX896" fmla="*/ 1250504 w 1990864"/>
                <a:gd name="connsiteY896" fmla="*/ 1039238 h 2733103"/>
                <a:gd name="connsiteX897" fmla="*/ 1252367 w 1990864"/>
                <a:gd name="connsiteY897" fmla="*/ 1039412 h 2733103"/>
                <a:gd name="connsiteX898" fmla="*/ 1314783 w 1990864"/>
                <a:gd name="connsiteY898" fmla="*/ 1040145 h 2733103"/>
                <a:gd name="connsiteX899" fmla="*/ 1332946 w 1990864"/>
                <a:gd name="connsiteY899" fmla="*/ 1040891 h 2733103"/>
                <a:gd name="connsiteX900" fmla="*/ 1334238 w 1990864"/>
                <a:gd name="connsiteY900" fmla="*/ 1039313 h 2733103"/>
                <a:gd name="connsiteX901" fmla="*/ 1339170 w 1990864"/>
                <a:gd name="connsiteY901" fmla="*/ 1041400 h 2733103"/>
                <a:gd name="connsiteX902" fmla="*/ 1354525 w 1990864"/>
                <a:gd name="connsiteY902" fmla="*/ 1043847 h 2733103"/>
                <a:gd name="connsiteX903" fmla="*/ 1367744 w 1990864"/>
                <a:gd name="connsiteY903" fmla="*/ 1048282 h 2733103"/>
                <a:gd name="connsiteX904" fmla="*/ 1354625 w 1990864"/>
                <a:gd name="connsiteY904" fmla="*/ 1044978 h 2733103"/>
                <a:gd name="connsiteX905" fmla="*/ 1346053 w 1990864"/>
                <a:gd name="connsiteY905" fmla="*/ 1044009 h 2733103"/>
                <a:gd name="connsiteX906" fmla="*/ 1347184 w 1990864"/>
                <a:gd name="connsiteY906" fmla="*/ 1044419 h 2733103"/>
                <a:gd name="connsiteX907" fmla="*/ 1355793 w 1990864"/>
                <a:gd name="connsiteY907" fmla="*/ 1053836 h 2733103"/>
                <a:gd name="connsiteX908" fmla="*/ 1362216 w 1990864"/>
                <a:gd name="connsiteY908" fmla="*/ 1066247 h 2733103"/>
                <a:gd name="connsiteX909" fmla="*/ 1365707 w 1990864"/>
                <a:gd name="connsiteY909" fmla="*/ 1077639 h 2733103"/>
                <a:gd name="connsiteX910" fmla="*/ 1363321 w 1990864"/>
                <a:gd name="connsiteY910" fmla="*/ 1065663 h 2733103"/>
                <a:gd name="connsiteX911" fmla="*/ 1357731 w 1990864"/>
                <a:gd name="connsiteY911" fmla="*/ 1052382 h 2733103"/>
                <a:gd name="connsiteX912" fmla="*/ 1353706 w 1990864"/>
                <a:gd name="connsiteY912" fmla="*/ 1046531 h 2733103"/>
                <a:gd name="connsiteX913" fmla="*/ 1371770 w 1990864"/>
                <a:gd name="connsiteY913" fmla="*/ 1050792 h 2733103"/>
                <a:gd name="connsiteX914" fmla="*/ 1373372 w 1990864"/>
                <a:gd name="connsiteY914" fmla="*/ 1051227 h 2733103"/>
                <a:gd name="connsiteX915" fmla="*/ 1387212 w 1990864"/>
                <a:gd name="connsiteY915" fmla="*/ 1063936 h 2733103"/>
                <a:gd name="connsiteX916" fmla="*/ 1391200 w 1990864"/>
                <a:gd name="connsiteY916" fmla="*/ 1071564 h 2733103"/>
                <a:gd name="connsiteX917" fmla="*/ 1388268 w 1990864"/>
                <a:gd name="connsiteY917" fmla="*/ 1063265 h 2733103"/>
                <a:gd name="connsiteX918" fmla="*/ 1382802 w 1990864"/>
                <a:gd name="connsiteY918" fmla="*/ 1054271 h 2733103"/>
                <a:gd name="connsiteX919" fmla="*/ 1380478 w 1990864"/>
                <a:gd name="connsiteY919" fmla="*/ 1051972 h 2733103"/>
                <a:gd name="connsiteX920" fmla="*/ 1385709 w 1990864"/>
                <a:gd name="connsiteY920" fmla="*/ 1052395 h 2733103"/>
                <a:gd name="connsiteX921" fmla="*/ 1414867 w 1990864"/>
                <a:gd name="connsiteY921" fmla="*/ 1050705 h 2733103"/>
                <a:gd name="connsiteX922" fmla="*/ 1424706 w 1990864"/>
                <a:gd name="connsiteY922" fmla="*/ 1048506 h 2733103"/>
                <a:gd name="connsiteX923" fmla="*/ 1414519 w 1990864"/>
                <a:gd name="connsiteY923" fmla="*/ 1049885 h 2733103"/>
                <a:gd name="connsiteX924" fmla="*/ 1385411 w 1990864"/>
                <a:gd name="connsiteY924" fmla="*/ 1049227 h 2733103"/>
                <a:gd name="connsiteX925" fmla="*/ 1384131 w 1990864"/>
                <a:gd name="connsiteY925" fmla="*/ 1049028 h 2733103"/>
                <a:gd name="connsiteX926" fmla="*/ 1387610 w 1990864"/>
                <a:gd name="connsiteY926" fmla="*/ 1047723 h 2733103"/>
                <a:gd name="connsiteX927" fmla="*/ 1397871 w 1990864"/>
                <a:gd name="connsiteY927" fmla="*/ 1041599 h 2733103"/>
                <a:gd name="connsiteX928" fmla="*/ 1403847 w 1990864"/>
                <a:gd name="connsiteY928" fmla="*/ 1033623 h 2733103"/>
                <a:gd name="connsiteX929" fmla="*/ 1397001 w 1990864"/>
                <a:gd name="connsiteY929" fmla="*/ 1040692 h 2733103"/>
                <a:gd name="connsiteX930" fmla="*/ 1386578 w 1990864"/>
                <a:gd name="connsiteY930" fmla="*/ 1045500 h 2733103"/>
                <a:gd name="connsiteX931" fmla="*/ 1376267 w 1990864"/>
                <a:gd name="connsiteY931" fmla="*/ 1047649 h 2733103"/>
                <a:gd name="connsiteX932" fmla="*/ 1352873 w 1990864"/>
                <a:gd name="connsiteY932" fmla="*/ 1040654 h 2733103"/>
                <a:gd name="connsiteX933" fmla="*/ 1362378 w 1990864"/>
                <a:gd name="connsiteY933" fmla="*/ 1036828 h 2733103"/>
                <a:gd name="connsiteX934" fmla="*/ 1375969 w 1990864"/>
                <a:gd name="connsiteY934" fmla="*/ 1026181 h 2733103"/>
                <a:gd name="connsiteX935" fmla="*/ 1385770 w 1990864"/>
                <a:gd name="connsiteY935" fmla="*/ 1015547 h 2733103"/>
                <a:gd name="connsiteX936" fmla="*/ 1374974 w 1990864"/>
                <a:gd name="connsiteY936" fmla="*/ 1025386 h 2733103"/>
                <a:gd name="connsiteX937" fmla="*/ 1361036 w 1990864"/>
                <a:gd name="connsiteY937" fmla="*/ 1034803 h 2733103"/>
                <a:gd name="connsiteX938" fmla="*/ 1347047 w 1990864"/>
                <a:gd name="connsiteY938" fmla="*/ 1038269 h 2733103"/>
                <a:gd name="connsiteX939" fmla="*/ 1341904 w 1990864"/>
                <a:gd name="connsiteY939" fmla="*/ 1035958 h 2733103"/>
                <a:gd name="connsiteX940" fmla="*/ 1333244 w 1990864"/>
                <a:gd name="connsiteY940" fmla="*/ 1031548 h 2733103"/>
                <a:gd name="connsiteX941" fmla="*/ 1367173 w 1990864"/>
                <a:gd name="connsiteY941" fmla="*/ 994650 h 2733103"/>
                <a:gd name="connsiteX942" fmla="*/ 1443913 w 1990864"/>
                <a:gd name="connsiteY942" fmla="*/ 1048854 h 2733103"/>
                <a:gd name="connsiteX943" fmla="*/ 1353929 w 1990864"/>
                <a:gd name="connsiteY943" fmla="*/ 1085777 h 2733103"/>
                <a:gd name="connsiteX944" fmla="*/ 1330784 w 1990864"/>
                <a:gd name="connsiteY944" fmla="*/ 1043549 h 2733103"/>
                <a:gd name="connsiteX945" fmla="*/ 1315690 w 1990864"/>
                <a:gd name="connsiteY945" fmla="*/ 1043972 h 2733103"/>
                <a:gd name="connsiteX946" fmla="*/ 1259759 w 1990864"/>
                <a:gd name="connsiteY946" fmla="*/ 1046816 h 2733103"/>
                <a:gd name="connsiteX947" fmla="*/ 1449851 w 1990864"/>
                <a:gd name="connsiteY947" fmla="*/ 1137520 h 2733103"/>
                <a:gd name="connsiteX948" fmla="*/ 1604362 w 1990864"/>
                <a:gd name="connsiteY948" fmla="*/ 1145832 h 2733103"/>
                <a:gd name="connsiteX949" fmla="*/ 1659050 w 1990864"/>
                <a:gd name="connsiteY949" fmla="*/ 1138800 h 273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</a:cxnLst>
              <a:rect l="l" t="t" r="r" b="b"/>
              <a:pathLst>
                <a:path w="1990864" h="2733103">
                  <a:moveTo>
                    <a:pt x="798053" y="1673880"/>
                  </a:moveTo>
                  <a:lnTo>
                    <a:pt x="798252" y="1673855"/>
                  </a:lnTo>
                  <a:cubicBezTo>
                    <a:pt x="798252" y="1673731"/>
                    <a:pt x="798239" y="1673606"/>
                    <a:pt x="798227" y="1673482"/>
                  </a:cubicBezTo>
                  <a:cubicBezTo>
                    <a:pt x="798164" y="1673619"/>
                    <a:pt x="798102" y="1673743"/>
                    <a:pt x="798053" y="1673880"/>
                  </a:cubicBezTo>
                  <a:close/>
                  <a:moveTo>
                    <a:pt x="1251671" y="2471716"/>
                  </a:moveTo>
                  <a:cubicBezTo>
                    <a:pt x="1246230" y="2475245"/>
                    <a:pt x="1240814" y="2477282"/>
                    <a:pt x="1236403" y="2478822"/>
                  </a:cubicBezTo>
                  <a:cubicBezTo>
                    <a:pt x="1227533" y="2481755"/>
                    <a:pt x="1222402" y="2482947"/>
                    <a:pt x="1222414" y="2483022"/>
                  </a:cubicBezTo>
                  <a:cubicBezTo>
                    <a:pt x="1222426" y="2482947"/>
                    <a:pt x="1227470" y="2482276"/>
                    <a:pt x="1236577" y="2480065"/>
                  </a:cubicBezTo>
                  <a:cubicBezTo>
                    <a:pt x="1241099" y="2478872"/>
                    <a:pt x="1246690" y="2477245"/>
                    <a:pt x="1252703" y="2473903"/>
                  </a:cubicBezTo>
                  <a:cubicBezTo>
                    <a:pt x="1254852" y="2472723"/>
                    <a:pt x="1257014" y="2471083"/>
                    <a:pt x="1259113" y="2469244"/>
                  </a:cubicBezTo>
                  <a:cubicBezTo>
                    <a:pt x="1259796" y="2467318"/>
                    <a:pt x="1260716" y="2464759"/>
                    <a:pt x="1261784" y="2461579"/>
                  </a:cubicBezTo>
                  <a:cubicBezTo>
                    <a:pt x="1259014" y="2465890"/>
                    <a:pt x="1255398" y="2469306"/>
                    <a:pt x="1251671" y="2471716"/>
                  </a:cubicBezTo>
                  <a:close/>
                  <a:moveTo>
                    <a:pt x="1649646" y="1626969"/>
                  </a:moveTo>
                  <a:cubicBezTo>
                    <a:pt x="1651919" y="1631926"/>
                    <a:pt x="1653186" y="1636473"/>
                    <a:pt x="1654031" y="1640237"/>
                  </a:cubicBezTo>
                  <a:cubicBezTo>
                    <a:pt x="1655659" y="1647778"/>
                    <a:pt x="1655609" y="1652064"/>
                    <a:pt x="1655671" y="1652052"/>
                  </a:cubicBezTo>
                  <a:cubicBezTo>
                    <a:pt x="1655622" y="1652039"/>
                    <a:pt x="1656193" y="1647679"/>
                    <a:pt x="1655224" y="1639839"/>
                  </a:cubicBezTo>
                  <a:cubicBezTo>
                    <a:pt x="1654715" y="1635938"/>
                    <a:pt x="1653795" y="1631131"/>
                    <a:pt x="1651795" y="1625838"/>
                  </a:cubicBezTo>
                  <a:cubicBezTo>
                    <a:pt x="1651025" y="1623788"/>
                    <a:pt x="1649969" y="1621627"/>
                    <a:pt x="1648739" y="1619440"/>
                  </a:cubicBezTo>
                  <a:cubicBezTo>
                    <a:pt x="1654677" y="1622322"/>
                    <a:pt x="1660442" y="1624646"/>
                    <a:pt x="1665908" y="1626497"/>
                  </a:cubicBezTo>
                  <a:cubicBezTo>
                    <a:pt x="1665908" y="1626497"/>
                    <a:pt x="1666840" y="1627093"/>
                    <a:pt x="1667424" y="1627180"/>
                  </a:cubicBezTo>
                  <a:cubicBezTo>
                    <a:pt x="1674219" y="1631056"/>
                    <a:pt x="1677388" y="1637553"/>
                    <a:pt x="1679077" y="1641914"/>
                  </a:cubicBezTo>
                  <a:cubicBezTo>
                    <a:pt x="1681002" y="1647120"/>
                    <a:pt x="1681748" y="1650114"/>
                    <a:pt x="1681785" y="1650076"/>
                  </a:cubicBezTo>
                  <a:cubicBezTo>
                    <a:pt x="1681748" y="1650114"/>
                    <a:pt x="1681512" y="1646958"/>
                    <a:pt x="1680207" y="1641417"/>
                  </a:cubicBezTo>
                  <a:cubicBezTo>
                    <a:pt x="1679524" y="1638634"/>
                    <a:pt x="1678456" y="1635230"/>
                    <a:pt x="1676244" y="1631677"/>
                  </a:cubicBezTo>
                  <a:cubicBezTo>
                    <a:pt x="1675673" y="1630795"/>
                    <a:pt x="1675051" y="1629925"/>
                    <a:pt x="1674331" y="1629031"/>
                  </a:cubicBezTo>
                  <a:cubicBezTo>
                    <a:pt x="1676083" y="1629515"/>
                    <a:pt x="1677760" y="1629913"/>
                    <a:pt x="1679412" y="1630286"/>
                  </a:cubicBezTo>
                  <a:cubicBezTo>
                    <a:pt x="1691935" y="1633056"/>
                    <a:pt x="1701861" y="1633379"/>
                    <a:pt x="1708471" y="1633218"/>
                  </a:cubicBezTo>
                  <a:cubicBezTo>
                    <a:pt x="1715130" y="1633106"/>
                    <a:pt x="1718522" y="1632572"/>
                    <a:pt x="1718522" y="1632609"/>
                  </a:cubicBezTo>
                  <a:cubicBezTo>
                    <a:pt x="1718534" y="1632572"/>
                    <a:pt x="1714981" y="1632783"/>
                    <a:pt x="1708259" y="1632360"/>
                  </a:cubicBezTo>
                  <a:cubicBezTo>
                    <a:pt x="1701588" y="1631913"/>
                    <a:pt x="1691687" y="1630758"/>
                    <a:pt x="1679624" y="1627105"/>
                  </a:cubicBezTo>
                  <a:cubicBezTo>
                    <a:pt x="1679201" y="1626981"/>
                    <a:pt x="1678803" y="1626844"/>
                    <a:pt x="1678393" y="1626708"/>
                  </a:cubicBezTo>
                  <a:cubicBezTo>
                    <a:pt x="1679636" y="1626484"/>
                    <a:pt x="1680853" y="1626211"/>
                    <a:pt x="1682021" y="1625962"/>
                  </a:cubicBezTo>
                  <a:cubicBezTo>
                    <a:pt x="1686593" y="1624807"/>
                    <a:pt x="1690320" y="1623229"/>
                    <a:pt x="1693115" y="1621552"/>
                  </a:cubicBezTo>
                  <a:cubicBezTo>
                    <a:pt x="1698892" y="1618160"/>
                    <a:pt x="1700272" y="1614483"/>
                    <a:pt x="1700309" y="1614607"/>
                  </a:cubicBezTo>
                  <a:cubicBezTo>
                    <a:pt x="1700296" y="1614520"/>
                    <a:pt x="1698309" y="1617924"/>
                    <a:pt x="1692419" y="1620521"/>
                  </a:cubicBezTo>
                  <a:cubicBezTo>
                    <a:pt x="1689513" y="1621800"/>
                    <a:pt x="1685798" y="1622919"/>
                    <a:pt x="1681363" y="1623614"/>
                  </a:cubicBezTo>
                  <a:cubicBezTo>
                    <a:pt x="1678207" y="1624049"/>
                    <a:pt x="1674543" y="1624385"/>
                    <a:pt x="1670840" y="1624099"/>
                  </a:cubicBezTo>
                  <a:cubicBezTo>
                    <a:pt x="1668132" y="1623055"/>
                    <a:pt x="1665262" y="1621776"/>
                    <a:pt x="1662392" y="1620459"/>
                  </a:cubicBezTo>
                  <a:cubicBezTo>
                    <a:pt x="1658479" y="1620210"/>
                    <a:pt x="1651757" y="1619378"/>
                    <a:pt x="1642925" y="1616707"/>
                  </a:cubicBezTo>
                  <a:cubicBezTo>
                    <a:pt x="1645869" y="1619949"/>
                    <a:pt x="1648030" y="1623577"/>
                    <a:pt x="1649646" y="1626969"/>
                  </a:cubicBezTo>
                  <a:close/>
                  <a:moveTo>
                    <a:pt x="1659050" y="1138800"/>
                  </a:moveTo>
                  <a:cubicBezTo>
                    <a:pt x="1658988" y="1138576"/>
                    <a:pt x="1641608" y="1145136"/>
                    <a:pt x="1606785" y="1153249"/>
                  </a:cubicBezTo>
                  <a:cubicBezTo>
                    <a:pt x="1572061" y="1160939"/>
                    <a:pt x="1519000" y="1170679"/>
                    <a:pt x="1449168" y="1164753"/>
                  </a:cubicBezTo>
                  <a:cubicBezTo>
                    <a:pt x="1427091" y="1162802"/>
                    <a:pt x="1403276" y="1158789"/>
                    <a:pt x="1378503" y="1152627"/>
                  </a:cubicBezTo>
                  <a:cubicBezTo>
                    <a:pt x="1384479" y="1160404"/>
                    <a:pt x="1389622" y="1168206"/>
                    <a:pt x="1394368" y="1175387"/>
                  </a:cubicBezTo>
                  <a:cubicBezTo>
                    <a:pt x="1407127" y="1195314"/>
                    <a:pt x="1418047" y="1212285"/>
                    <a:pt x="1428594" y="1225081"/>
                  </a:cubicBezTo>
                  <a:cubicBezTo>
                    <a:pt x="1449590" y="1250810"/>
                    <a:pt x="1465915" y="1260761"/>
                    <a:pt x="1465579" y="1261035"/>
                  </a:cubicBezTo>
                  <a:cubicBezTo>
                    <a:pt x="1465840" y="1260786"/>
                    <a:pt x="1455554" y="1255618"/>
                    <a:pt x="1440086" y="1241741"/>
                  </a:cubicBezTo>
                  <a:cubicBezTo>
                    <a:pt x="1440682" y="1242362"/>
                    <a:pt x="1441279" y="1243021"/>
                    <a:pt x="1441875" y="1243629"/>
                  </a:cubicBezTo>
                  <a:cubicBezTo>
                    <a:pt x="1443677" y="1245481"/>
                    <a:pt x="1445478" y="1247232"/>
                    <a:pt x="1447267" y="1248885"/>
                  </a:cubicBezTo>
                  <a:cubicBezTo>
                    <a:pt x="1449441" y="1252897"/>
                    <a:pt x="1450634" y="1257134"/>
                    <a:pt x="1451342" y="1260973"/>
                  </a:cubicBezTo>
                  <a:cubicBezTo>
                    <a:pt x="1452286" y="1266340"/>
                    <a:pt x="1452348" y="1271073"/>
                    <a:pt x="1452199" y="1274924"/>
                  </a:cubicBezTo>
                  <a:cubicBezTo>
                    <a:pt x="1451839" y="1282627"/>
                    <a:pt x="1450721" y="1286751"/>
                    <a:pt x="1450783" y="1286764"/>
                  </a:cubicBezTo>
                  <a:cubicBezTo>
                    <a:pt x="1450733" y="1286739"/>
                    <a:pt x="1452385" y="1282664"/>
                    <a:pt x="1453441" y="1274837"/>
                  </a:cubicBezTo>
                  <a:cubicBezTo>
                    <a:pt x="1453963" y="1270936"/>
                    <a:pt x="1454299" y="1266066"/>
                    <a:pt x="1453702" y="1260438"/>
                  </a:cubicBezTo>
                  <a:cubicBezTo>
                    <a:pt x="1453478" y="1258252"/>
                    <a:pt x="1453006" y="1255879"/>
                    <a:pt x="1452385" y="1253456"/>
                  </a:cubicBezTo>
                  <a:cubicBezTo>
                    <a:pt x="1457380" y="1257767"/>
                    <a:pt x="1462374" y="1261482"/>
                    <a:pt x="1467194" y="1264662"/>
                  </a:cubicBezTo>
                  <a:cubicBezTo>
                    <a:pt x="1467194" y="1264662"/>
                    <a:pt x="1467940" y="1265470"/>
                    <a:pt x="1468474" y="1265706"/>
                  </a:cubicBezTo>
                  <a:cubicBezTo>
                    <a:pt x="1474065" y="1271185"/>
                    <a:pt x="1475468" y="1278279"/>
                    <a:pt x="1475990" y="1282925"/>
                  </a:cubicBezTo>
                  <a:cubicBezTo>
                    <a:pt x="1476524" y="1288453"/>
                    <a:pt x="1476487" y="1291547"/>
                    <a:pt x="1476537" y="1291522"/>
                  </a:cubicBezTo>
                  <a:cubicBezTo>
                    <a:pt x="1476487" y="1291547"/>
                    <a:pt x="1477059" y="1288429"/>
                    <a:pt x="1477232" y="1282739"/>
                  </a:cubicBezTo>
                  <a:cubicBezTo>
                    <a:pt x="1477257" y="1279869"/>
                    <a:pt x="1477096" y="1276316"/>
                    <a:pt x="1475853" y="1272303"/>
                  </a:cubicBezTo>
                  <a:cubicBezTo>
                    <a:pt x="1475543" y="1271309"/>
                    <a:pt x="1475158" y="1270315"/>
                    <a:pt x="1474673" y="1269259"/>
                  </a:cubicBezTo>
                  <a:cubicBezTo>
                    <a:pt x="1476251" y="1270178"/>
                    <a:pt x="1477779" y="1270998"/>
                    <a:pt x="1479270" y="1271769"/>
                  </a:cubicBezTo>
                  <a:cubicBezTo>
                    <a:pt x="1490687" y="1277633"/>
                    <a:pt x="1500204" y="1280478"/>
                    <a:pt x="1506626" y="1282018"/>
                  </a:cubicBezTo>
                  <a:cubicBezTo>
                    <a:pt x="1513099" y="1283596"/>
                    <a:pt x="1516528" y="1283944"/>
                    <a:pt x="1516516" y="1283993"/>
                  </a:cubicBezTo>
                  <a:cubicBezTo>
                    <a:pt x="1516528" y="1283956"/>
                    <a:pt x="1513037" y="1283248"/>
                    <a:pt x="1506651" y="1281124"/>
                  </a:cubicBezTo>
                  <a:cubicBezTo>
                    <a:pt x="1500303" y="1278999"/>
                    <a:pt x="1491035" y="1275359"/>
                    <a:pt x="1480288" y="1268750"/>
                  </a:cubicBezTo>
                  <a:cubicBezTo>
                    <a:pt x="1479916" y="1268526"/>
                    <a:pt x="1479568" y="1268278"/>
                    <a:pt x="1479208" y="1268042"/>
                  </a:cubicBezTo>
                  <a:cubicBezTo>
                    <a:pt x="1480475" y="1268153"/>
                    <a:pt x="1481705" y="1268203"/>
                    <a:pt x="1482897" y="1268253"/>
                  </a:cubicBezTo>
                  <a:cubicBezTo>
                    <a:pt x="1487606" y="1268302"/>
                    <a:pt x="1491632" y="1267731"/>
                    <a:pt x="1494762" y="1266812"/>
                  </a:cubicBezTo>
                  <a:cubicBezTo>
                    <a:pt x="1501210" y="1265010"/>
                    <a:pt x="1503471" y="1261793"/>
                    <a:pt x="1503471" y="1261942"/>
                  </a:cubicBezTo>
                  <a:cubicBezTo>
                    <a:pt x="1503483" y="1261842"/>
                    <a:pt x="1500700" y="1264638"/>
                    <a:pt x="1494339" y="1265644"/>
                  </a:cubicBezTo>
                  <a:cubicBezTo>
                    <a:pt x="1491209" y="1266141"/>
                    <a:pt x="1487320" y="1266265"/>
                    <a:pt x="1482873" y="1265818"/>
                  </a:cubicBezTo>
                  <a:cubicBezTo>
                    <a:pt x="1479717" y="1265433"/>
                    <a:pt x="1476089" y="1264824"/>
                    <a:pt x="1472573" y="1263594"/>
                  </a:cubicBezTo>
                  <a:cubicBezTo>
                    <a:pt x="1466573" y="1259283"/>
                    <a:pt x="1460249" y="1254015"/>
                    <a:pt x="1454001" y="1247742"/>
                  </a:cubicBezTo>
                  <a:cubicBezTo>
                    <a:pt x="1457603" y="1248338"/>
                    <a:pt x="1461119" y="1248425"/>
                    <a:pt x="1464250" y="1248089"/>
                  </a:cubicBezTo>
                  <a:cubicBezTo>
                    <a:pt x="1471070" y="1247344"/>
                    <a:pt x="1476599" y="1245468"/>
                    <a:pt x="1480972" y="1243841"/>
                  </a:cubicBezTo>
                  <a:cubicBezTo>
                    <a:pt x="1489693" y="1240412"/>
                    <a:pt x="1494215" y="1238039"/>
                    <a:pt x="1494265" y="1238089"/>
                  </a:cubicBezTo>
                  <a:cubicBezTo>
                    <a:pt x="1494240" y="1238039"/>
                    <a:pt x="1489333" y="1240014"/>
                    <a:pt x="1480388" y="1242723"/>
                  </a:cubicBezTo>
                  <a:cubicBezTo>
                    <a:pt x="1475903" y="1244002"/>
                    <a:pt x="1470313" y="1245443"/>
                    <a:pt x="1463827" y="1245704"/>
                  </a:cubicBezTo>
                  <a:cubicBezTo>
                    <a:pt x="1459367" y="1245878"/>
                    <a:pt x="1454410" y="1245170"/>
                    <a:pt x="1449640" y="1243207"/>
                  </a:cubicBezTo>
                  <a:cubicBezTo>
                    <a:pt x="1448385" y="1241853"/>
                    <a:pt x="1447130" y="1240461"/>
                    <a:pt x="1445876" y="1239008"/>
                  </a:cubicBezTo>
                  <a:cubicBezTo>
                    <a:pt x="1443801" y="1236610"/>
                    <a:pt x="1441763" y="1234076"/>
                    <a:pt x="1439726" y="1231479"/>
                  </a:cubicBezTo>
                  <a:cubicBezTo>
                    <a:pt x="1441813" y="1214186"/>
                    <a:pt x="1462448" y="1198172"/>
                    <a:pt x="1485693" y="1211465"/>
                  </a:cubicBezTo>
                  <a:cubicBezTo>
                    <a:pt x="1502887" y="1221304"/>
                    <a:pt x="1505371" y="1268464"/>
                    <a:pt x="1533945" y="1292081"/>
                  </a:cubicBezTo>
                  <a:cubicBezTo>
                    <a:pt x="1493333" y="1290168"/>
                    <a:pt x="1462983" y="1304480"/>
                    <a:pt x="1436719" y="1289435"/>
                  </a:cubicBezTo>
                  <a:cubicBezTo>
                    <a:pt x="1411525" y="1275024"/>
                    <a:pt x="1417252" y="1246002"/>
                    <a:pt x="1437216" y="1239095"/>
                  </a:cubicBezTo>
                  <a:cubicBezTo>
                    <a:pt x="1433725" y="1235865"/>
                    <a:pt x="1430123" y="1232349"/>
                    <a:pt x="1426221" y="1228224"/>
                  </a:cubicBezTo>
                  <a:cubicBezTo>
                    <a:pt x="1414730" y="1216124"/>
                    <a:pt x="1402493" y="1199563"/>
                    <a:pt x="1388715" y="1180381"/>
                  </a:cubicBezTo>
                  <a:cubicBezTo>
                    <a:pt x="1381136" y="1170107"/>
                    <a:pt x="1372800" y="1158839"/>
                    <a:pt x="1362675" y="1148552"/>
                  </a:cubicBezTo>
                  <a:cubicBezTo>
                    <a:pt x="1353482" y="1145919"/>
                    <a:pt x="1344201" y="1143024"/>
                    <a:pt x="1334785" y="1139657"/>
                  </a:cubicBezTo>
                  <a:cubicBezTo>
                    <a:pt x="1294073" y="1125122"/>
                    <a:pt x="1251535" y="1103443"/>
                    <a:pt x="1210053" y="1074012"/>
                  </a:cubicBezTo>
                  <a:cubicBezTo>
                    <a:pt x="1190424" y="1060110"/>
                    <a:pt x="1171056" y="1044394"/>
                    <a:pt x="1152035" y="1027274"/>
                  </a:cubicBezTo>
                  <a:cubicBezTo>
                    <a:pt x="1199791" y="1128389"/>
                    <a:pt x="1258020" y="1218994"/>
                    <a:pt x="1316323" y="1301734"/>
                  </a:cubicBezTo>
                  <a:cubicBezTo>
                    <a:pt x="1352675" y="1353180"/>
                    <a:pt x="1388939" y="1401880"/>
                    <a:pt x="1423600" y="1448654"/>
                  </a:cubicBezTo>
                  <a:cubicBezTo>
                    <a:pt x="1433638" y="1457115"/>
                    <a:pt x="1443913" y="1464755"/>
                    <a:pt x="1454237" y="1471787"/>
                  </a:cubicBezTo>
                  <a:lnTo>
                    <a:pt x="1454783" y="1469973"/>
                  </a:lnTo>
                  <a:cubicBezTo>
                    <a:pt x="1482487" y="1480011"/>
                    <a:pt x="1507285" y="1487378"/>
                    <a:pt x="1530218" y="1490298"/>
                  </a:cubicBezTo>
                  <a:cubicBezTo>
                    <a:pt x="1552966" y="1493379"/>
                    <a:pt x="1573030" y="1492286"/>
                    <a:pt x="1588894" y="1488683"/>
                  </a:cubicBezTo>
                  <a:cubicBezTo>
                    <a:pt x="1594137" y="1487515"/>
                    <a:pt x="1598722" y="1486074"/>
                    <a:pt x="1603020" y="1484558"/>
                  </a:cubicBezTo>
                  <a:cubicBezTo>
                    <a:pt x="1587652" y="1478520"/>
                    <a:pt x="1576831" y="1457587"/>
                    <a:pt x="1592075" y="1437535"/>
                  </a:cubicBezTo>
                  <a:cubicBezTo>
                    <a:pt x="1604051" y="1421782"/>
                    <a:pt x="1651136" y="1425435"/>
                    <a:pt x="1678257" y="1400165"/>
                  </a:cubicBezTo>
                  <a:cubicBezTo>
                    <a:pt x="1671101" y="1440181"/>
                    <a:pt x="1681351" y="1472135"/>
                    <a:pt x="1663026" y="1496236"/>
                  </a:cubicBezTo>
                  <a:cubicBezTo>
                    <a:pt x="1645384" y="1519443"/>
                    <a:pt x="1617134" y="1509790"/>
                    <a:pt x="1613083" y="1488906"/>
                  </a:cubicBezTo>
                  <a:cubicBezTo>
                    <a:pt x="1614872" y="1487677"/>
                    <a:pt x="1616586" y="1486434"/>
                    <a:pt x="1618277" y="1485179"/>
                  </a:cubicBezTo>
                  <a:cubicBezTo>
                    <a:pt x="1620338" y="1483626"/>
                    <a:pt x="1622314" y="1482061"/>
                    <a:pt x="1624190" y="1480496"/>
                  </a:cubicBezTo>
                  <a:cubicBezTo>
                    <a:pt x="1628439" y="1478868"/>
                    <a:pt x="1632812" y="1478235"/>
                    <a:pt x="1636688" y="1478036"/>
                  </a:cubicBezTo>
                  <a:cubicBezTo>
                    <a:pt x="1642142" y="1477800"/>
                    <a:pt x="1646838" y="1478359"/>
                    <a:pt x="1650639" y="1478992"/>
                  </a:cubicBezTo>
                  <a:cubicBezTo>
                    <a:pt x="1658230" y="1480334"/>
                    <a:pt x="1662181" y="1481999"/>
                    <a:pt x="1662193" y="1481937"/>
                  </a:cubicBezTo>
                  <a:cubicBezTo>
                    <a:pt x="1662169" y="1481986"/>
                    <a:pt x="1658342" y="1479800"/>
                    <a:pt x="1650714" y="1477738"/>
                  </a:cubicBezTo>
                  <a:cubicBezTo>
                    <a:pt x="1646925" y="1476731"/>
                    <a:pt x="1642129" y="1475762"/>
                    <a:pt x="1636464" y="1475626"/>
                  </a:cubicBezTo>
                  <a:cubicBezTo>
                    <a:pt x="1634278" y="1475564"/>
                    <a:pt x="1631880" y="1475713"/>
                    <a:pt x="1629383" y="1476023"/>
                  </a:cubicBezTo>
                  <a:cubicBezTo>
                    <a:pt x="1634303" y="1471625"/>
                    <a:pt x="1638638" y="1467153"/>
                    <a:pt x="1642403" y="1462792"/>
                  </a:cubicBezTo>
                  <a:cubicBezTo>
                    <a:pt x="1642403" y="1462792"/>
                    <a:pt x="1643322" y="1462159"/>
                    <a:pt x="1643608" y="1461649"/>
                  </a:cubicBezTo>
                  <a:cubicBezTo>
                    <a:pt x="1649770" y="1456841"/>
                    <a:pt x="1656988" y="1456357"/>
                    <a:pt x="1661659" y="1456444"/>
                  </a:cubicBezTo>
                  <a:cubicBezTo>
                    <a:pt x="1667212" y="1456630"/>
                    <a:pt x="1670281" y="1457065"/>
                    <a:pt x="1670256" y="1457015"/>
                  </a:cubicBezTo>
                  <a:cubicBezTo>
                    <a:pt x="1670281" y="1457065"/>
                    <a:pt x="1667262" y="1456096"/>
                    <a:pt x="1661634" y="1455189"/>
                  </a:cubicBezTo>
                  <a:cubicBezTo>
                    <a:pt x="1658801" y="1454791"/>
                    <a:pt x="1655249" y="1454481"/>
                    <a:pt x="1651124" y="1455189"/>
                  </a:cubicBezTo>
                  <a:cubicBezTo>
                    <a:pt x="1650093" y="1455388"/>
                    <a:pt x="1649050" y="1455636"/>
                    <a:pt x="1647944" y="1455972"/>
                  </a:cubicBezTo>
                  <a:cubicBezTo>
                    <a:pt x="1649062" y="1454531"/>
                    <a:pt x="1650068" y="1453114"/>
                    <a:pt x="1651037" y="1451735"/>
                  </a:cubicBezTo>
                  <a:cubicBezTo>
                    <a:pt x="1658342" y="1441188"/>
                    <a:pt x="1662392" y="1432106"/>
                    <a:pt x="1664740" y="1425944"/>
                  </a:cubicBezTo>
                  <a:cubicBezTo>
                    <a:pt x="1667162" y="1419732"/>
                    <a:pt x="1667946" y="1416391"/>
                    <a:pt x="1667983" y="1416403"/>
                  </a:cubicBezTo>
                  <a:cubicBezTo>
                    <a:pt x="1667946" y="1416378"/>
                    <a:pt x="1666790" y="1419745"/>
                    <a:pt x="1663858" y="1425820"/>
                  </a:cubicBezTo>
                  <a:cubicBezTo>
                    <a:pt x="1660926" y="1431820"/>
                    <a:pt x="1656118" y="1440542"/>
                    <a:pt x="1648167" y="1450344"/>
                  </a:cubicBezTo>
                  <a:cubicBezTo>
                    <a:pt x="1647894" y="1450679"/>
                    <a:pt x="1647608" y="1450990"/>
                    <a:pt x="1647335" y="1451313"/>
                  </a:cubicBezTo>
                  <a:cubicBezTo>
                    <a:pt x="1647595" y="1450083"/>
                    <a:pt x="1647807" y="1448865"/>
                    <a:pt x="1648018" y="1447673"/>
                  </a:cubicBezTo>
                  <a:cubicBezTo>
                    <a:pt x="1648676" y="1443014"/>
                    <a:pt x="1648627" y="1438964"/>
                    <a:pt x="1648130" y="1435734"/>
                  </a:cubicBezTo>
                  <a:cubicBezTo>
                    <a:pt x="1647173" y="1429112"/>
                    <a:pt x="1644291" y="1426454"/>
                    <a:pt x="1644428" y="1426466"/>
                  </a:cubicBezTo>
                  <a:cubicBezTo>
                    <a:pt x="1644341" y="1426441"/>
                    <a:pt x="1646738" y="1429559"/>
                    <a:pt x="1646912" y="1435995"/>
                  </a:cubicBezTo>
                  <a:cubicBezTo>
                    <a:pt x="1647012" y="1439163"/>
                    <a:pt x="1646615" y="1443039"/>
                    <a:pt x="1645583" y="1447400"/>
                  </a:cubicBezTo>
                  <a:cubicBezTo>
                    <a:pt x="1644800" y="1450481"/>
                    <a:pt x="1643720" y="1453996"/>
                    <a:pt x="1642055" y="1457313"/>
                  </a:cubicBezTo>
                  <a:cubicBezTo>
                    <a:pt x="1636998" y="1462705"/>
                    <a:pt x="1630948" y="1468283"/>
                    <a:pt x="1623917" y="1473675"/>
                  </a:cubicBezTo>
                  <a:cubicBezTo>
                    <a:pt x="1624985" y="1470172"/>
                    <a:pt x="1625532" y="1466706"/>
                    <a:pt x="1625606" y="1463563"/>
                  </a:cubicBezTo>
                  <a:cubicBezTo>
                    <a:pt x="1625755" y="1456692"/>
                    <a:pt x="1624600" y="1450978"/>
                    <a:pt x="1623569" y="1446418"/>
                  </a:cubicBezTo>
                  <a:cubicBezTo>
                    <a:pt x="1621283" y="1437324"/>
                    <a:pt x="1619531" y="1432554"/>
                    <a:pt x="1619581" y="1432504"/>
                  </a:cubicBezTo>
                  <a:cubicBezTo>
                    <a:pt x="1619531" y="1432529"/>
                    <a:pt x="1620848" y="1437635"/>
                    <a:pt x="1622376" y="1446865"/>
                  </a:cubicBezTo>
                  <a:cubicBezTo>
                    <a:pt x="1623059" y="1451474"/>
                    <a:pt x="1623755" y="1457202"/>
                    <a:pt x="1623171" y="1463674"/>
                  </a:cubicBezTo>
                  <a:cubicBezTo>
                    <a:pt x="1622761" y="1468122"/>
                    <a:pt x="1621432" y="1472942"/>
                    <a:pt x="1618873" y="1477415"/>
                  </a:cubicBezTo>
                  <a:cubicBezTo>
                    <a:pt x="1618264" y="1477837"/>
                    <a:pt x="1617630" y="1478259"/>
                    <a:pt x="1617021" y="1478682"/>
                  </a:cubicBezTo>
                  <a:cubicBezTo>
                    <a:pt x="1619556" y="1477390"/>
                    <a:pt x="1621854" y="1476135"/>
                    <a:pt x="1623817" y="1474967"/>
                  </a:cubicBezTo>
                  <a:cubicBezTo>
                    <a:pt x="1631284" y="1470532"/>
                    <a:pt x="1634800" y="1467501"/>
                    <a:pt x="1634849" y="1467575"/>
                  </a:cubicBezTo>
                  <a:cubicBezTo>
                    <a:pt x="1634800" y="1467513"/>
                    <a:pt x="1631669" y="1470731"/>
                    <a:pt x="1624662" y="1475725"/>
                  </a:cubicBezTo>
                  <a:cubicBezTo>
                    <a:pt x="1617680" y="1480682"/>
                    <a:pt x="1606586" y="1487378"/>
                    <a:pt x="1590634" y="1492199"/>
                  </a:cubicBezTo>
                  <a:cubicBezTo>
                    <a:pt x="1574769" y="1497056"/>
                    <a:pt x="1554121" y="1499665"/>
                    <a:pt x="1530343" y="1497839"/>
                  </a:cubicBezTo>
                  <a:cubicBezTo>
                    <a:pt x="1515584" y="1496857"/>
                    <a:pt x="1499483" y="1493789"/>
                    <a:pt x="1482723" y="1489565"/>
                  </a:cubicBezTo>
                  <a:cubicBezTo>
                    <a:pt x="1485395" y="1491081"/>
                    <a:pt x="1488078" y="1492708"/>
                    <a:pt x="1490725" y="1494149"/>
                  </a:cubicBezTo>
                  <a:cubicBezTo>
                    <a:pt x="1535262" y="1518176"/>
                    <a:pt x="1577751" y="1530997"/>
                    <a:pt x="1612997" y="1537358"/>
                  </a:cubicBezTo>
                  <a:cubicBezTo>
                    <a:pt x="1648366" y="1543793"/>
                    <a:pt x="1676629" y="1543706"/>
                    <a:pt x="1695600" y="1542551"/>
                  </a:cubicBezTo>
                  <a:cubicBezTo>
                    <a:pt x="1714608" y="1541296"/>
                    <a:pt x="1724509" y="1539259"/>
                    <a:pt x="1724522" y="1539420"/>
                  </a:cubicBezTo>
                  <a:cubicBezTo>
                    <a:pt x="1724497" y="1539259"/>
                    <a:pt x="1715006" y="1541694"/>
                    <a:pt x="1696346" y="1543781"/>
                  </a:cubicBezTo>
                  <a:cubicBezTo>
                    <a:pt x="1677735" y="1545756"/>
                    <a:pt x="1649745" y="1547086"/>
                    <a:pt x="1614015" y="1542079"/>
                  </a:cubicBezTo>
                  <a:cubicBezTo>
                    <a:pt x="1597914" y="1539843"/>
                    <a:pt x="1569327" y="1533693"/>
                    <a:pt x="1541449" y="1526748"/>
                  </a:cubicBezTo>
                  <a:cubicBezTo>
                    <a:pt x="1556395" y="1539023"/>
                    <a:pt x="1567874" y="1552713"/>
                    <a:pt x="1578720" y="1564168"/>
                  </a:cubicBezTo>
                  <a:cubicBezTo>
                    <a:pt x="1593864" y="1580840"/>
                    <a:pt x="1607717" y="1594307"/>
                    <a:pt x="1620885" y="1603029"/>
                  </a:cubicBezTo>
                  <a:cubicBezTo>
                    <a:pt x="1638924" y="1614992"/>
                    <a:pt x="1653509" y="1618558"/>
                    <a:pt x="1660963" y="1619850"/>
                  </a:cubicBezTo>
                  <a:cubicBezTo>
                    <a:pt x="1657013" y="1617986"/>
                    <a:pt x="1652975" y="1615912"/>
                    <a:pt x="1648851" y="1613502"/>
                  </a:cubicBezTo>
                  <a:cubicBezTo>
                    <a:pt x="1652491" y="1613154"/>
                    <a:pt x="1655895" y="1612346"/>
                    <a:pt x="1658851" y="1611216"/>
                  </a:cubicBezTo>
                  <a:cubicBezTo>
                    <a:pt x="1665250" y="1608756"/>
                    <a:pt x="1670107" y="1605538"/>
                    <a:pt x="1673933" y="1602855"/>
                  </a:cubicBezTo>
                  <a:cubicBezTo>
                    <a:pt x="1681499" y="1597301"/>
                    <a:pt x="1685251" y="1593860"/>
                    <a:pt x="1685301" y="1593910"/>
                  </a:cubicBezTo>
                  <a:cubicBezTo>
                    <a:pt x="1685276" y="1593860"/>
                    <a:pt x="1681040" y="1597016"/>
                    <a:pt x="1673076" y="1601923"/>
                  </a:cubicBezTo>
                  <a:cubicBezTo>
                    <a:pt x="1669064" y="1604296"/>
                    <a:pt x="1664032" y="1607116"/>
                    <a:pt x="1657833" y="1609017"/>
                  </a:cubicBezTo>
                  <a:cubicBezTo>
                    <a:pt x="1653559" y="1610321"/>
                    <a:pt x="1648577" y="1610905"/>
                    <a:pt x="1643471" y="1610222"/>
                  </a:cubicBezTo>
                  <a:cubicBezTo>
                    <a:pt x="1641906" y="1609228"/>
                    <a:pt x="1640340" y="1608209"/>
                    <a:pt x="1638763" y="1607116"/>
                  </a:cubicBezTo>
                  <a:cubicBezTo>
                    <a:pt x="1636141" y="1605339"/>
                    <a:pt x="1633532" y="1603401"/>
                    <a:pt x="1630898" y="1601413"/>
                  </a:cubicBezTo>
                  <a:cubicBezTo>
                    <a:pt x="1628501" y="1584157"/>
                    <a:pt x="1644391" y="1563410"/>
                    <a:pt x="1670244" y="1570330"/>
                  </a:cubicBezTo>
                  <a:cubicBezTo>
                    <a:pt x="1689376" y="1575473"/>
                    <a:pt x="1703800" y="1620434"/>
                    <a:pt x="1737443" y="1635988"/>
                  </a:cubicBezTo>
                  <a:cubicBezTo>
                    <a:pt x="1697699" y="1644486"/>
                    <a:pt x="1671995" y="1666065"/>
                    <a:pt x="1642750" y="1658214"/>
                  </a:cubicBezTo>
                  <a:cubicBezTo>
                    <a:pt x="1615953" y="1651033"/>
                    <a:pt x="1613294" y="1623850"/>
                    <a:pt x="1628451" y="1611191"/>
                  </a:cubicBezTo>
                  <a:cubicBezTo>
                    <a:pt x="1625581" y="1609874"/>
                    <a:pt x="1622637" y="1608445"/>
                    <a:pt x="1619519" y="1606718"/>
                  </a:cubicBezTo>
                  <a:cubicBezTo>
                    <a:pt x="1605443" y="1598842"/>
                    <a:pt x="1590187" y="1585971"/>
                    <a:pt x="1573974" y="1570019"/>
                  </a:cubicBezTo>
                  <a:cubicBezTo>
                    <a:pt x="1557563" y="1554478"/>
                    <a:pt x="1539984" y="1534712"/>
                    <a:pt x="1515497" y="1522239"/>
                  </a:cubicBezTo>
                  <a:lnTo>
                    <a:pt x="1516540" y="1520238"/>
                  </a:lnTo>
                  <a:cubicBezTo>
                    <a:pt x="1492799" y="1513753"/>
                    <a:pt x="1472947" y="1507380"/>
                    <a:pt x="1466971" y="1503454"/>
                  </a:cubicBezTo>
                  <a:cubicBezTo>
                    <a:pt x="1467207" y="1503765"/>
                    <a:pt x="1466685" y="1503492"/>
                    <a:pt x="1465890" y="1502970"/>
                  </a:cubicBezTo>
                  <a:cubicBezTo>
                    <a:pt x="1479220" y="1522363"/>
                    <a:pt x="1485109" y="1540948"/>
                    <a:pt x="1505720" y="1561621"/>
                  </a:cubicBezTo>
                  <a:cubicBezTo>
                    <a:pt x="1566595" y="1622645"/>
                    <a:pt x="1617407" y="1687210"/>
                    <a:pt x="1659982" y="1751489"/>
                  </a:cubicBezTo>
                  <a:cubicBezTo>
                    <a:pt x="1686581" y="1768323"/>
                    <a:pt x="1712521" y="1782747"/>
                    <a:pt x="1737355" y="1795543"/>
                  </a:cubicBezTo>
                  <a:cubicBezTo>
                    <a:pt x="1755506" y="1802662"/>
                    <a:pt x="1775297" y="1803084"/>
                    <a:pt x="1791621" y="1801854"/>
                  </a:cubicBezTo>
                  <a:cubicBezTo>
                    <a:pt x="1809585" y="1800314"/>
                    <a:pt x="1824804" y="1795779"/>
                    <a:pt x="1836098" y="1789878"/>
                  </a:cubicBezTo>
                  <a:cubicBezTo>
                    <a:pt x="1842744" y="1786449"/>
                    <a:pt x="1847776" y="1782473"/>
                    <a:pt x="1851676" y="1778635"/>
                  </a:cubicBezTo>
                  <a:cubicBezTo>
                    <a:pt x="1851117" y="1776709"/>
                    <a:pt x="1850707" y="1774721"/>
                    <a:pt x="1850608" y="1772634"/>
                  </a:cubicBezTo>
                  <a:cubicBezTo>
                    <a:pt x="1852546" y="1771665"/>
                    <a:pt x="1854434" y="1770684"/>
                    <a:pt x="1856273" y="1769690"/>
                  </a:cubicBezTo>
                  <a:cubicBezTo>
                    <a:pt x="1857727" y="1768907"/>
                    <a:pt x="1859056" y="1768100"/>
                    <a:pt x="1860410" y="1767304"/>
                  </a:cubicBezTo>
                  <a:cubicBezTo>
                    <a:pt x="1862398" y="1763702"/>
                    <a:pt x="1863031" y="1761540"/>
                    <a:pt x="1863131" y="1761602"/>
                  </a:cubicBezTo>
                  <a:cubicBezTo>
                    <a:pt x="1863031" y="1761552"/>
                    <a:pt x="1862709" y="1763441"/>
                    <a:pt x="1861379" y="1766745"/>
                  </a:cubicBezTo>
                  <a:cubicBezTo>
                    <a:pt x="1861839" y="1766472"/>
                    <a:pt x="1862360" y="1766199"/>
                    <a:pt x="1862808" y="1765925"/>
                  </a:cubicBezTo>
                  <a:cubicBezTo>
                    <a:pt x="1867255" y="1764919"/>
                    <a:pt x="1871653" y="1764931"/>
                    <a:pt x="1875542" y="1765279"/>
                  </a:cubicBezTo>
                  <a:cubicBezTo>
                    <a:pt x="1880959" y="1765838"/>
                    <a:pt x="1885530" y="1767068"/>
                    <a:pt x="1889208" y="1768261"/>
                  </a:cubicBezTo>
                  <a:cubicBezTo>
                    <a:pt x="1896525" y="1770684"/>
                    <a:pt x="1900177" y="1772895"/>
                    <a:pt x="1900202" y="1772833"/>
                  </a:cubicBezTo>
                  <a:cubicBezTo>
                    <a:pt x="1900165" y="1772883"/>
                    <a:pt x="1896699" y="1770162"/>
                    <a:pt x="1889456" y="1767031"/>
                  </a:cubicBezTo>
                  <a:cubicBezTo>
                    <a:pt x="1885841" y="1765478"/>
                    <a:pt x="1881244" y="1763826"/>
                    <a:pt x="1875666" y="1762869"/>
                  </a:cubicBezTo>
                  <a:cubicBezTo>
                    <a:pt x="1873505" y="1762484"/>
                    <a:pt x="1871107" y="1762298"/>
                    <a:pt x="1868597" y="1762236"/>
                  </a:cubicBezTo>
                  <a:cubicBezTo>
                    <a:pt x="1874101" y="1758596"/>
                    <a:pt x="1879021" y="1754794"/>
                    <a:pt x="1883394" y="1751030"/>
                  </a:cubicBezTo>
                  <a:cubicBezTo>
                    <a:pt x="1883394" y="1751030"/>
                    <a:pt x="1884387" y="1750533"/>
                    <a:pt x="1884748" y="1750073"/>
                  </a:cubicBezTo>
                  <a:cubicBezTo>
                    <a:pt x="1891544" y="1746197"/>
                    <a:pt x="1898749" y="1746768"/>
                    <a:pt x="1903358" y="1747526"/>
                  </a:cubicBezTo>
                  <a:cubicBezTo>
                    <a:pt x="1908837" y="1748520"/>
                    <a:pt x="1911794" y="1749390"/>
                    <a:pt x="1911781" y="1749340"/>
                  </a:cubicBezTo>
                  <a:cubicBezTo>
                    <a:pt x="1911794" y="1749390"/>
                    <a:pt x="1908949" y="1747998"/>
                    <a:pt x="1903519" y="1746296"/>
                  </a:cubicBezTo>
                  <a:cubicBezTo>
                    <a:pt x="1900762" y="1745476"/>
                    <a:pt x="1897295" y="1744669"/>
                    <a:pt x="1893109" y="1744768"/>
                  </a:cubicBezTo>
                  <a:cubicBezTo>
                    <a:pt x="1892065" y="1744805"/>
                    <a:pt x="1890997" y="1744905"/>
                    <a:pt x="1889853" y="1745079"/>
                  </a:cubicBezTo>
                  <a:cubicBezTo>
                    <a:pt x="1891170" y="1743812"/>
                    <a:pt x="1892376" y="1742557"/>
                    <a:pt x="1893519" y="1741327"/>
                  </a:cubicBezTo>
                  <a:cubicBezTo>
                    <a:pt x="1902265" y="1731960"/>
                    <a:pt x="1907595" y="1723561"/>
                    <a:pt x="1910812" y="1717797"/>
                  </a:cubicBezTo>
                  <a:cubicBezTo>
                    <a:pt x="1914092" y="1711995"/>
                    <a:pt x="1915359" y="1708802"/>
                    <a:pt x="1915396" y="1708827"/>
                  </a:cubicBezTo>
                  <a:cubicBezTo>
                    <a:pt x="1915371" y="1708802"/>
                    <a:pt x="1913744" y="1711958"/>
                    <a:pt x="1909955" y="1717536"/>
                  </a:cubicBezTo>
                  <a:cubicBezTo>
                    <a:pt x="1906191" y="1723052"/>
                    <a:pt x="1900165" y="1730991"/>
                    <a:pt x="1890885" y="1739538"/>
                  </a:cubicBezTo>
                  <a:cubicBezTo>
                    <a:pt x="1890574" y="1739836"/>
                    <a:pt x="1890251" y="1740109"/>
                    <a:pt x="1889916" y="1740395"/>
                  </a:cubicBezTo>
                  <a:cubicBezTo>
                    <a:pt x="1890363" y="1739202"/>
                    <a:pt x="1890748" y="1738022"/>
                    <a:pt x="1891133" y="1736892"/>
                  </a:cubicBezTo>
                  <a:cubicBezTo>
                    <a:pt x="1892450" y="1732370"/>
                    <a:pt x="1892984" y="1728357"/>
                    <a:pt x="1892959" y="1725077"/>
                  </a:cubicBezTo>
                  <a:cubicBezTo>
                    <a:pt x="1892972" y="1718393"/>
                    <a:pt x="1890500" y="1715337"/>
                    <a:pt x="1890637" y="1715374"/>
                  </a:cubicBezTo>
                  <a:cubicBezTo>
                    <a:pt x="1890549" y="1715337"/>
                    <a:pt x="1892475" y="1718778"/>
                    <a:pt x="1891717" y="1725164"/>
                  </a:cubicBezTo>
                  <a:cubicBezTo>
                    <a:pt x="1891345" y="1728319"/>
                    <a:pt x="1890413" y="1732096"/>
                    <a:pt x="1888760" y="1736258"/>
                  </a:cubicBezTo>
                  <a:cubicBezTo>
                    <a:pt x="1887543" y="1739190"/>
                    <a:pt x="1885965" y="1742520"/>
                    <a:pt x="1883841" y="1745563"/>
                  </a:cubicBezTo>
                  <a:cubicBezTo>
                    <a:pt x="1878051" y="1750172"/>
                    <a:pt x="1871268" y="1754819"/>
                    <a:pt x="1863528" y="1759130"/>
                  </a:cubicBezTo>
                  <a:cubicBezTo>
                    <a:pt x="1865081" y="1755813"/>
                    <a:pt x="1866125" y="1752471"/>
                    <a:pt x="1866647" y="1749365"/>
                  </a:cubicBezTo>
                  <a:cubicBezTo>
                    <a:pt x="1867790" y="1742594"/>
                    <a:pt x="1867479" y="1736768"/>
                    <a:pt x="1867107" y="1732109"/>
                  </a:cubicBezTo>
                  <a:cubicBezTo>
                    <a:pt x="1866175" y="1722779"/>
                    <a:pt x="1865119" y="1717797"/>
                    <a:pt x="1865181" y="1717772"/>
                  </a:cubicBezTo>
                  <a:cubicBezTo>
                    <a:pt x="1865119" y="1717772"/>
                    <a:pt x="1865690" y="1723027"/>
                    <a:pt x="1865876" y="1732370"/>
                  </a:cubicBezTo>
                  <a:cubicBezTo>
                    <a:pt x="1865889" y="1737041"/>
                    <a:pt x="1865752" y="1742805"/>
                    <a:pt x="1864237" y="1749116"/>
                  </a:cubicBezTo>
                  <a:cubicBezTo>
                    <a:pt x="1863193" y="1753465"/>
                    <a:pt x="1861168" y="1758037"/>
                    <a:pt x="1857987" y="1762087"/>
                  </a:cubicBezTo>
                  <a:cubicBezTo>
                    <a:pt x="1856335" y="1762931"/>
                    <a:pt x="1854658" y="1763764"/>
                    <a:pt x="1852918" y="1764584"/>
                  </a:cubicBezTo>
                  <a:cubicBezTo>
                    <a:pt x="1850049" y="1765925"/>
                    <a:pt x="1847055" y="1767193"/>
                    <a:pt x="1843999" y="1768447"/>
                  </a:cubicBezTo>
                  <a:cubicBezTo>
                    <a:pt x="1827923" y="1761739"/>
                    <a:pt x="1818121" y="1737525"/>
                    <a:pt x="1837228" y="1718766"/>
                  </a:cubicBezTo>
                  <a:cubicBezTo>
                    <a:pt x="1851378" y="1704901"/>
                    <a:pt x="1897432" y="1715325"/>
                    <a:pt x="1927919" y="1694242"/>
                  </a:cubicBezTo>
                  <a:cubicBezTo>
                    <a:pt x="1915049" y="1732804"/>
                    <a:pt x="1920577" y="1765901"/>
                    <a:pt x="1898960" y="1787095"/>
                  </a:cubicBezTo>
                  <a:cubicBezTo>
                    <a:pt x="1881058" y="1804662"/>
                    <a:pt x="1858957" y="1797021"/>
                    <a:pt x="1852496" y="1781020"/>
                  </a:cubicBezTo>
                  <a:cubicBezTo>
                    <a:pt x="1849018" y="1784971"/>
                    <a:pt x="1844520" y="1789095"/>
                    <a:pt x="1838594" y="1792884"/>
                  </a:cubicBezTo>
                  <a:cubicBezTo>
                    <a:pt x="1827488" y="1800140"/>
                    <a:pt x="1812008" y="1806153"/>
                    <a:pt x="1793261" y="1809196"/>
                  </a:cubicBezTo>
                  <a:cubicBezTo>
                    <a:pt x="1785484" y="1810451"/>
                    <a:pt x="1776999" y="1811010"/>
                    <a:pt x="1768141" y="1810961"/>
                  </a:cubicBezTo>
                  <a:cubicBezTo>
                    <a:pt x="1789460" y="1821272"/>
                    <a:pt x="1809685" y="1830440"/>
                    <a:pt x="1828308" y="1838864"/>
                  </a:cubicBezTo>
                  <a:lnTo>
                    <a:pt x="1946604" y="1891092"/>
                  </a:lnTo>
                  <a:lnTo>
                    <a:pt x="1986645" y="1909702"/>
                  </a:lnTo>
                  <a:cubicBezTo>
                    <a:pt x="1979055" y="1906447"/>
                    <a:pt x="1923658" y="1884893"/>
                    <a:pt x="1827339" y="1848231"/>
                  </a:cubicBezTo>
                  <a:cubicBezTo>
                    <a:pt x="1785087" y="1831447"/>
                    <a:pt x="1734473" y="1811259"/>
                    <a:pt x="1679562" y="1781927"/>
                  </a:cubicBezTo>
                  <a:cubicBezTo>
                    <a:pt x="1729628" y="1862220"/>
                    <a:pt x="1766874" y="1941059"/>
                    <a:pt x="1794454" y="2011066"/>
                  </a:cubicBezTo>
                  <a:cubicBezTo>
                    <a:pt x="1799138" y="2016818"/>
                    <a:pt x="1803945" y="2022222"/>
                    <a:pt x="1808753" y="2026955"/>
                  </a:cubicBezTo>
                  <a:cubicBezTo>
                    <a:pt x="1822444" y="2040224"/>
                    <a:pt x="1836197" y="2049703"/>
                    <a:pt x="1848098" y="2056175"/>
                  </a:cubicBezTo>
                  <a:cubicBezTo>
                    <a:pt x="1872126" y="2069170"/>
                    <a:pt x="1888189" y="2069829"/>
                    <a:pt x="1887978" y="2070115"/>
                  </a:cubicBezTo>
                  <a:cubicBezTo>
                    <a:pt x="1888114" y="2069891"/>
                    <a:pt x="1881244" y="2070276"/>
                    <a:pt x="1869306" y="2067444"/>
                  </a:cubicBezTo>
                  <a:cubicBezTo>
                    <a:pt x="1870262" y="2067891"/>
                    <a:pt x="1871243" y="2068388"/>
                    <a:pt x="1872188" y="2068810"/>
                  </a:cubicBezTo>
                  <a:cubicBezTo>
                    <a:pt x="1875542" y="2071903"/>
                    <a:pt x="1878039" y="2075531"/>
                    <a:pt x="1879952" y="2078923"/>
                  </a:cubicBezTo>
                  <a:cubicBezTo>
                    <a:pt x="1882586" y="2083693"/>
                    <a:pt x="1884164" y="2088153"/>
                    <a:pt x="1885282" y="2091843"/>
                  </a:cubicBezTo>
                  <a:cubicBezTo>
                    <a:pt x="1887456" y="2099235"/>
                    <a:pt x="1887717" y="2103509"/>
                    <a:pt x="1887779" y="2103497"/>
                  </a:cubicBezTo>
                  <a:cubicBezTo>
                    <a:pt x="1887717" y="2103497"/>
                    <a:pt x="1887978" y="2099099"/>
                    <a:pt x="1886450" y="2091359"/>
                  </a:cubicBezTo>
                  <a:cubicBezTo>
                    <a:pt x="1885654" y="2087495"/>
                    <a:pt x="1884412" y="2082786"/>
                    <a:pt x="1882027" y="2077643"/>
                  </a:cubicBezTo>
                  <a:cubicBezTo>
                    <a:pt x="1881095" y="2075655"/>
                    <a:pt x="1879903" y="2073568"/>
                    <a:pt x="1878499" y="2071469"/>
                  </a:cubicBezTo>
                  <a:cubicBezTo>
                    <a:pt x="1884636" y="2073929"/>
                    <a:pt x="1890562" y="2075817"/>
                    <a:pt x="1896140" y="2077270"/>
                  </a:cubicBezTo>
                  <a:cubicBezTo>
                    <a:pt x="1896140" y="2077270"/>
                    <a:pt x="1897121" y="2077805"/>
                    <a:pt x="1897706" y="2077842"/>
                  </a:cubicBezTo>
                  <a:cubicBezTo>
                    <a:pt x="1904762" y="2081233"/>
                    <a:pt x="1908402" y="2087470"/>
                    <a:pt x="1910390" y="2091694"/>
                  </a:cubicBezTo>
                  <a:cubicBezTo>
                    <a:pt x="1912688" y="2096750"/>
                    <a:pt x="1913645" y="2099695"/>
                    <a:pt x="1913682" y="2099645"/>
                  </a:cubicBezTo>
                  <a:cubicBezTo>
                    <a:pt x="1913645" y="2099695"/>
                    <a:pt x="1913185" y="2096552"/>
                    <a:pt x="1911496" y="2091110"/>
                  </a:cubicBezTo>
                  <a:cubicBezTo>
                    <a:pt x="1910589" y="2088402"/>
                    <a:pt x="1909297" y="2085072"/>
                    <a:pt x="1906824" y="2081693"/>
                  </a:cubicBezTo>
                  <a:cubicBezTo>
                    <a:pt x="1906203" y="2080861"/>
                    <a:pt x="1905507" y="2080041"/>
                    <a:pt x="1904725" y="2079196"/>
                  </a:cubicBezTo>
                  <a:cubicBezTo>
                    <a:pt x="1906501" y="2079556"/>
                    <a:pt x="1908216" y="2079830"/>
                    <a:pt x="1909893" y="2080078"/>
                  </a:cubicBezTo>
                  <a:cubicBezTo>
                    <a:pt x="1922577" y="2081929"/>
                    <a:pt x="1932516" y="2081532"/>
                    <a:pt x="1939075" y="2080898"/>
                  </a:cubicBezTo>
                  <a:cubicBezTo>
                    <a:pt x="1945710" y="2080302"/>
                    <a:pt x="1949064" y="2079519"/>
                    <a:pt x="1949064" y="2079569"/>
                  </a:cubicBezTo>
                  <a:cubicBezTo>
                    <a:pt x="1949077" y="2079532"/>
                    <a:pt x="1945548" y="2080004"/>
                    <a:pt x="1938815" y="2080053"/>
                  </a:cubicBezTo>
                  <a:cubicBezTo>
                    <a:pt x="1932118" y="2080103"/>
                    <a:pt x="1922179" y="2079668"/>
                    <a:pt x="1909868" y="2076885"/>
                  </a:cubicBezTo>
                  <a:cubicBezTo>
                    <a:pt x="1909433" y="2076798"/>
                    <a:pt x="1909023" y="2076687"/>
                    <a:pt x="1908613" y="2076575"/>
                  </a:cubicBezTo>
                  <a:cubicBezTo>
                    <a:pt x="1909843" y="2076277"/>
                    <a:pt x="1911023" y="2075904"/>
                    <a:pt x="1912179" y="2075581"/>
                  </a:cubicBezTo>
                  <a:cubicBezTo>
                    <a:pt x="1916651" y="2074102"/>
                    <a:pt x="1920254" y="2072251"/>
                    <a:pt x="1922925" y="2070375"/>
                  </a:cubicBezTo>
                  <a:cubicBezTo>
                    <a:pt x="1928441" y="2066574"/>
                    <a:pt x="1929547" y="2062797"/>
                    <a:pt x="1929597" y="2062934"/>
                  </a:cubicBezTo>
                  <a:cubicBezTo>
                    <a:pt x="1929572" y="2062847"/>
                    <a:pt x="1927845" y="2066387"/>
                    <a:pt x="1922155" y="2069381"/>
                  </a:cubicBezTo>
                  <a:cubicBezTo>
                    <a:pt x="1919347" y="2070885"/>
                    <a:pt x="1915707" y="2072264"/>
                    <a:pt x="1911346" y="2073283"/>
                  </a:cubicBezTo>
                  <a:cubicBezTo>
                    <a:pt x="1908241" y="2073941"/>
                    <a:pt x="1904613" y="2074537"/>
                    <a:pt x="1900898" y="2074525"/>
                  </a:cubicBezTo>
                  <a:cubicBezTo>
                    <a:pt x="1893817" y="2072388"/>
                    <a:pt x="1886139" y="2069444"/>
                    <a:pt x="1878188" y="2065543"/>
                  </a:cubicBezTo>
                  <a:cubicBezTo>
                    <a:pt x="1881791" y="2064934"/>
                    <a:pt x="1885133" y="2063890"/>
                    <a:pt x="1887990" y="2062548"/>
                  </a:cubicBezTo>
                  <a:cubicBezTo>
                    <a:pt x="1894214" y="2059629"/>
                    <a:pt x="1898811" y="2056063"/>
                    <a:pt x="1902439" y="2053107"/>
                  </a:cubicBezTo>
                  <a:cubicBezTo>
                    <a:pt x="1909582" y="2047032"/>
                    <a:pt x="1913086" y="2043329"/>
                    <a:pt x="1913135" y="2043367"/>
                  </a:cubicBezTo>
                  <a:cubicBezTo>
                    <a:pt x="1913098" y="2043317"/>
                    <a:pt x="1909098" y="2046783"/>
                    <a:pt x="1901532" y="2052237"/>
                  </a:cubicBezTo>
                  <a:cubicBezTo>
                    <a:pt x="1897693" y="2054908"/>
                    <a:pt x="1892873" y="2058076"/>
                    <a:pt x="1886822" y="2060424"/>
                  </a:cubicBezTo>
                  <a:cubicBezTo>
                    <a:pt x="1882648" y="2062027"/>
                    <a:pt x="1877728" y="2062971"/>
                    <a:pt x="1872598" y="2062660"/>
                  </a:cubicBezTo>
                  <a:cubicBezTo>
                    <a:pt x="1870957" y="2061791"/>
                    <a:pt x="1869330" y="2060884"/>
                    <a:pt x="1867665" y="2059915"/>
                  </a:cubicBezTo>
                  <a:cubicBezTo>
                    <a:pt x="1864945" y="2058312"/>
                    <a:pt x="1862174" y="2056585"/>
                    <a:pt x="1859404" y="2054784"/>
                  </a:cubicBezTo>
                  <a:cubicBezTo>
                    <a:pt x="1855776" y="2037751"/>
                    <a:pt x="1870100" y="2015899"/>
                    <a:pt x="1896413" y="2020942"/>
                  </a:cubicBezTo>
                  <a:cubicBezTo>
                    <a:pt x="1915869" y="2024694"/>
                    <a:pt x="1933498" y="2068499"/>
                    <a:pt x="1968184" y="2081569"/>
                  </a:cubicBezTo>
                  <a:cubicBezTo>
                    <a:pt x="1929162" y="2092924"/>
                    <a:pt x="1905085" y="2116305"/>
                    <a:pt x="1875343" y="2110590"/>
                  </a:cubicBezTo>
                  <a:cubicBezTo>
                    <a:pt x="1847763" y="2105298"/>
                    <a:pt x="1843328" y="2077755"/>
                    <a:pt x="1858186" y="2064201"/>
                  </a:cubicBezTo>
                  <a:cubicBezTo>
                    <a:pt x="1854683" y="2063021"/>
                    <a:pt x="1851006" y="2061666"/>
                    <a:pt x="1847005" y="2059927"/>
                  </a:cubicBezTo>
                  <a:cubicBezTo>
                    <a:pt x="1834371" y="2054411"/>
                    <a:pt x="1819512" y="2045839"/>
                    <a:pt x="1804293" y="2033005"/>
                  </a:cubicBezTo>
                  <a:cubicBezTo>
                    <a:pt x="1803585" y="2032397"/>
                    <a:pt x="1802852" y="2031664"/>
                    <a:pt x="1802156" y="2031043"/>
                  </a:cubicBezTo>
                  <a:cubicBezTo>
                    <a:pt x="1853428" y="2166980"/>
                    <a:pt x="1867205" y="2264741"/>
                    <a:pt x="1867268" y="2264741"/>
                  </a:cubicBezTo>
                  <a:cubicBezTo>
                    <a:pt x="1867193" y="2264753"/>
                    <a:pt x="1834408" y="2126940"/>
                    <a:pt x="1749531" y="1962651"/>
                  </a:cubicBezTo>
                  <a:cubicBezTo>
                    <a:pt x="1749506" y="1963086"/>
                    <a:pt x="1749506" y="1963546"/>
                    <a:pt x="1749468" y="1963993"/>
                  </a:cubicBezTo>
                  <a:cubicBezTo>
                    <a:pt x="1747729" y="1985175"/>
                    <a:pt x="1743108" y="2002792"/>
                    <a:pt x="1738859" y="2016929"/>
                  </a:cubicBezTo>
                  <a:cubicBezTo>
                    <a:pt x="1737443" y="2021489"/>
                    <a:pt x="1736051" y="2025564"/>
                    <a:pt x="1734709" y="2029403"/>
                  </a:cubicBezTo>
                  <a:cubicBezTo>
                    <a:pt x="1761084" y="2024495"/>
                    <a:pt x="1784192" y="2055380"/>
                    <a:pt x="1764252" y="2089371"/>
                  </a:cubicBezTo>
                  <a:cubicBezTo>
                    <a:pt x="1743369" y="2124939"/>
                    <a:pt x="1700955" y="2128045"/>
                    <a:pt x="1656391" y="2157439"/>
                  </a:cubicBezTo>
                  <a:cubicBezTo>
                    <a:pt x="1674890" y="2110093"/>
                    <a:pt x="1650428" y="2051951"/>
                    <a:pt x="1664057" y="2028682"/>
                  </a:cubicBezTo>
                  <a:cubicBezTo>
                    <a:pt x="1682493" y="1997238"/>
                    <a:pt x="1714969" y="2002655"/>
                    <a:pt x="1727293" y="2021973"/>
                  </a:cubicBezTo>
                  <a:cubicBezTo>
                    <a:pt x="1726534" y="2026446"/>
                    <a:pt x="1725702" y="2030831"/>
                    <a:pt x="1724783" y="2035080"/>
                  </a:cubicBezTo>
                  <a:cubicBezTo>
                    <a:pt x="1724199" y="2037664"/>
                    <a:pt x="1723603" y="2040186"/>
                    <a:pt x="1722944" y="2042646"/>
                  </a:cubicBezTo>
                  <a:cubicBezTo>
                    <a:pt x="1718733" y="2048162"/>
                    <a:pt x="1713577" y="2052312"/>
                    <a:pt x="1708458" y="2055094"/>
                  </a:cubicBezTo>
                  <a:cubicBezTo>
                    <a:pt x="1701004" y="2059120"/>
                    <a:pt x="1693886" y="2061107"/>
                    <a:pt x="1688084" y="2062586"/>
                  </a:cubicBezTo>
                  <a:cubicBezTo>
                    <a:pt x="1676480" y="2065306"/>
                    <a:pt x="1669821" y="2066214"/>
                    <a:pt x="1669821" y="2066276"/>
                  </a:cubicBezTo>
                  <a:cubicBezTo>
                    <a:pt x="1669834" y="2066201"/>
                    <a:pt x="1676294" y="2066027"/>
                    <a:pt x="1688084" y="2064313"/>
                  </a:cubicBezTo>
                  <a:cubicBezTo>
                    <a:pt x="1693948" y="2063331"/>
                    <a:pt x="1701253" y="2061915"/>
                    <a:pt x="1709353" y="2058238"/>
                  </a:cubicBezTo>
                  <a:cubicBezTo>
                    <a:pt x="1713067" y="2056573"/>
                    <a:pt x="1716944" y="2054101"/>
                    <a:pt x="1720671" y="2050982"/>
                  </a:cubicBezTo>
                  <a:cubicBezTo>
                    <a:pt x="1717266" y="2062660"/>
                    <a:pt x="1713204" y="2073196"/>
                    <a:pt x="1708955" y="2082389"/>
                  </a:cubicBezTo>
                  <a:cubicBezTo>
                    <a:pt x="1705713" y="2086178"/>
                    <a:pt x="1701998" y="2089321"/>
                    <a:pt x="1698669" y="2091880"/>
                  </a:cubicBezTo>
                  <a:cubicBezTo>
                    <a:pt x="1693923" y="2095409"/>
                    <a:pt x="1689476" y="2097869"/>
                    <a:pt x="1685649" y="2099347"/>
                  </a:cubicBezTo>
                  <a:cubicBezTo>
                    <a:pt x="1677934" y="2102378"/>
                    <a:pt x="1673188" y="2100900"/>
                    <a:pt x="1673250" y="2100999"/>
                  </a:cubicBezTo>
                  <a:cubicBezTo>
                    <a:pt x="1673176" y="2100838"/>
                    <a:pt x="1677586" y="2103174"/>
                    <a:pt x="1685847" y="2101036"/>
                  </a:cubicBezTo>
                  <a:cubicBezTo>
                    <a:pt x="1689948" y="2100030"/>
                    <a:pt x="1694768" y="2098055"/>
                    <a:pt x="1700048" y="2094850"/>
                  </a:cubicBezTo>
                  <a:cubicBezTo>
                    <a:pt x="1701340" y="2093968"/>
                    <a:pt x="1702706" y="2093098"/>
                    <a:pt x="1704073" y="2092129"/>
                  </a:cubicBezTo>
                  <a:cubicBezTo>
                    <a:pt x="1703812" y="2092651"/>
                    <a:pt x="1703564" y="2093173"/>
                    <a:pt x="1703265" y="2093682"/>
                  </a:cubicBezTo>
                  <a:cubicBezTo>
                    <a:pt x="1694992" y="2108764"/>
                    <a:pt x="1686655" y="2119312"/>
                    <a:pt x="1680766" y="2126095"/>
                  </a:cubicBezTo>
                  <a:cubicBezTo>
                    <a:pt x="1674816" y="2132915"/>
                    <a:pt x="1671312" y="2136096"/>
                    <a:pt x="1671349" y="2136120"/>
                  </a:cubicBezTo>
                  <a:cubicBezTo>
                    <a:pt x="1671312" y="2136071"/>
                    <a:pt x="1674940" y="2133375"/>
                    <a:pt x="1681301" y="2127151"/>
                  </a:cubicBezTo>
                  <a:cubicBezTo>
                    <a:pt x="1687637" y="2121038"/>
                    <a:pt x="1696718" y="2111273"/>
                    <a:pt x="1706148" y="2096626"/>
                  </a:cubicBezTo>
                  <a:cubicBezTo>
                    <a:pt x="1707377" y="2094701"/>
                    <a:pt x="1708620" y="2092700"/>
                    <a:pt x="1709850" y="2090551"/>
                  </a:cubicBezTo>
                  <a:cubicBezTo>
                    <a:pt x="1709949" y="2092129"/>
                    <a:pt x="1710086" y="2093595"/>
                    <a:pt x="1710297" y="2094986"/>
                  </a:cubicBezTo>
                  <a:cubicBezTo>
                    <a:pt x="1711217" y="2100614"/>
                    <a:pt x="1713105" y="2104987"/>
                    <a:pt x="1714795" y="2108391"/>
                  </a:cubicBezTo>
                  <a:cubicBezTo>
                    <a:pt x="1718261" y="2115112"/>
                    <a:pt x="1720721" y="2118454"/>
                    <a:pt x="1720646" y="2118454"/>
                  </a:cubicBezTo>
                  <a:cubicBezTo>
                    <a:pt x="1720721" y="2118454"/>
                    <a:pt x="1718907" y="2114777"/>
                    <a:pt x="1716310" y="2107783"/>
                  </a:cubicBezTo>
                  <a:cubicBezTo>
                    <a:pt x="1714185" y="2101894"/>
                    <a:pt x="1711676" y="2092452"/>
                    <a:pt x="1714795" y="2082165"/>
                  </a:cubicBezTo>
                  <a:cubicBezTo>
                    <a:pt x="1715266" y="2081532"/>
                    <a:pt x="1715627" y="2080053"/>
                    <a:pt x="1715627" y="2080053"/>
                  </a:cubicBezTo>
                  <a:cubicBezTo>
                    <a:pt x="1719205" y="2073009"/>
                    <a:pt x="1722671" y="2065245"/>
                    <a:pt x="1725789" y="2056747"/>
                  </a:cubicBezTo>
                  <a:cubicBezTo>
                    <a:pt x="1726497" y="2060076"/>
                    <a:pt x="1727342" y="2063219"/>
                    <a:pt x="1728324" y="2065977"/>
                  </a:cubicBezTo>
                  <a:cubicBezTo>
                    <a:pt x="1730920" y="2073133"/>
                    <a:pt x="1734138" y="2078736"/>
                    <a:pt x="1736995" y="2083072"/>
                  </a:cubicBezTo>
                  <a:cubicBezTo>
                    <a:pt x="1742685" y="2091731"/>
                    <a:pt x="1746921" y="2095508"/>
                    <a:pt x="1746872" y="2095545"/>
                  </a:cubicBezTo>
                  <a:cubicBezTo>
                    <a:pt x="1746921" y="2095520"/>
                    <a:pt x="1743256" y="2091321"/>
                    <a:pt x="1738424" y="2082327"/>
                  </a:cubicBezTo>
                  <a:cubicBezTo>
                    <a:pt x="1736026" y="2077817"/>
                    <a:pt x="1733367" y="2072115"/>
                    <a:pt x="1731318" y="2065058"/>
                  </a:cubicBezTo>
                  <a:cubicBezTo>
                    <a:pt x="1729901" y="2060002"/>
                    <a:pt x="1728771" y="2054113"/>
                    <a:pt x="1728907" y="2047852"/>
                  </a:cubicBezTo>
                  <a:cubicBezTo>
                    <a:pt x="1729964" y="2044696"/>
                    <a:pt x="1730982" y="2041379"/>
                    <a:pt x="1731951" y="2037950"/>
                  </a:cubicBezTo>
                  <a:cubicBezTo>
                    <a:pt x="1732224" y="2036981"/>
                    <a:pt x="1732460" y="2035962"/>
                    <a:pt x="1732734" y="2034981"/>
                  </a:cubicBezTo>
                  <a:cubicBezTo>
                    <a:pt x="1726708" y="2051330"/>
                    <a:pt x="1722211" y="2059728"/>
                    <a:pt x="1722335" y="2059766"/>
                  </a:cubicBezTo>
                  <a:cubicBezTo>
                    <a:pt x="1722174" y="2059741"/>
                    <a:pt x="1728348" y="2044920"/>
                    <a:pt x="1734958" y="2016631"/>
                  </a:cubicBezTo>
                  <a:cubicBezTo>
                    <a:pt x="1738101" y="2002506"/>
                    <a:pt x="1741418" y="1984914"/>
                    <a:pt x="1741952" y="1964428"/>
                  </a:cubicBezTo>
                  <a:cubicBezTo>
                    <a:pt x="1742052" y="1958763"/>
                    <a:pt x="1741877" y="1952849"/>
                    <a:pt x="1741294" y="1946824"/>
                  </a:cubicBezTo>
                  <a:cubicBezTo>
                    <a:pt x="1697886" y="1865202"/>
                    <a:pt x="1641694" y="1778051"/>
                    <a:pt x="1570371" y="1698553"/>
                  </a:cubicBezTo>
                  <a:cubicBezTo>
                    <a:pt x="1571440" y="1702392"/>
                    <a:pt x="1572607" y="1706293"/>
                    <a:pt x="1573465" y="1710020"/>
                  </a:cubicBezTo>
                  <a:cubicBezTo>
                    <a:pt x="1579217" y="1734842"/>
                    <a:pt x="1580944" y="1756720"/>
                    <a:pt x="1581751" y="1774510"/>
                  </a:cubicBezTo>
                  <a:cubicBezTo>
                    <a:pt x="1582956" y="1810165"/>
                    <a:pt x="1581329" y="1829919"/>
                    <a:pt x="1581528" y="1829931"/>
                  </a:cubicBezTo>
                  <a:cubicBezTo>
                    <a:pt x="1581329" y="1829956"/>
                    <a:pt x="1581304" y="1810638"/>
                    <a:pt x="1577962" y="1775653"/>
                  </a:cubicBezTo>
                  <a:cubicBezTo>
                    <a:pt x="1575391" y="1751514"/>
                    <a:pt x="1570558" y="1718629"/>
                    <a:pt x="1555960" y="1683036"/>
                  </a:cubicBezTo>
                  <a:cubicBezTo>
                    <a:pt x="1528044" y="1653182"/>
                    <a:pt x="1498054" y="1624484"/>
                    <a:pt x="1465579" y="1597848"/>
                  </a:cubicBezTo>
                  <a:cubicBezTo>
                    <a:pt x="1389833" y="1535706"/>
                    <a:pt x="1334226" y="1465985"/>
                    <a:pt x="1255386" y="1372747"/>
                  </a:cubicBezTo>
                  <a:cubicBezTo>
                    <a:pt x="1259312" y="1405793"/>
                    <a:pt x="1260467" y="1435224"/>
                    <a:pt x="1260803" y="1460283"/>
                  </a:cubicBezTo>
                  <a:cubicBezTo>
                    <a:pt x="1261088" y="1526488"/>
                    <a:pt x="1257150" y="1563062"/>
                    <a:pt x="1257461" y="1563075"/>
                  </a:cubicBezTo>
                  <a:cubicBezTo>
                    <a:pt x="1257163" y="1563112"/>
                    <a:pt x="1257200" y="1527295"/>
                    <a:pt x="1251870" y="1462333"/>
                  </a:cubicBezTo>
                  <a:cubicBezTo>
                    <a:pt x="1248851" y="1430789"/>
                    <a:pt x="1244516" y="1391531"/>
                    <a:pt x="1234440" y="1347552"/>
                  </a:cubicBezTo>
                  <a:cubicBezTo>
                    <a:pt x="1161800" y="1233479"/>
                    <a:pt x="1134146" y="1190457"/>
                    <a:pt x="1070140" y="1063812"/>
                  </a:cubicBezTo>
                  <a:cubicBezTo>
                    <a:pt x="1060921" y="1045723"/>
                    <a:pt x="1042820" y="1005024"/>
                    <a:pt x="1034335" y="986041"/>
                  </a:cubicBezTo>
                  <a:cubicBezTo>
                    <a:pt x="1038832" y="1048332"/>
                    <a:pt x="1047889" y="1127694"/>
                    <a:pt x="1058710" y="1186966"/>
                  </a:cubicBezTo>
                  <a:cubicBezTo>
                    <a:pt x="1084575" y="1325612"/>
                    <a:pt x="1086514" y="1368237"/>
                    <a:pt x="1112653" y="1509828"/>
                  </a:cubicBezTo>
                  <a:cubicBezTo>
                    <a:pt x="1117001" y="1533420"/>
                    <a:pt x="1126207" y="1581586"/>
                    <a:pt x="1133462" y="1609153"/>
                  </a:cubicBezTo>
                  <a:cubicBezTo>
                    <a:pt x="1144780" y="1633255"/>
                    <a:pt x="1156706" y="1656201"/>
                    <a:pt x="1168857" y="1677694"/>
                  </a:cubicBezTo>
                  <a:lnTo>
                    <a:pt x="1177193" y="1691993"/>
                  </a:lnTo>
                  <a:cubicBezTo>
                    <a:pt x="1184125" y="1698528"/>
                    <a:pt x="1191653" y="1704292"/>
                    <a:pt x="1199257" y="1709311"/>
                  </a:cubicBezTo>
                  <a:cubicBezTo>
                    <a:pt x="1212724" y="1718169"/>
                    <a:pt x="1226452" y="1725201"/>
                    <a:pt x="1239571" y="1731177"/>
                  </a:cubicBezTo>
                  <a:cubicBezTo>
                    <a:pt x="1265859" y="1743054"/>
                    <a:pt x="1289750" y="1750868"/>
                    <a:pt x="1309416" y="1756670"/>
                  </a:cubicBezTo>
                  <a:cubicBezTo>
                    <a:pt x="1348873" y="1768050"/>
                    <a:pt x="1371732" y="1771243"/>
                    <a:pt x="1371670" y="1771404"/>
                  </a:cubicBezTo>
                  <a:cubicBezTo>
                    <a:pt x="1371720" y="1771243"/>
                    <a:pt x="1349370" y="1769789"/>
                    <a:pt x="1309404" y="1760645"/>
                  </a:cubicBezTo>
                  <a:cubicBezTo>
                    <a:pt x="1289464" y="1755962"/>
                    <a:pt x="1265101" y="1749377"/>
                    <a:pt x="1237645" y="1738507"/>
                  </a:cubicBezTo>
                  <a:cubicBezTo>
                    <a:pt x="1223967" y="1733016"/>
                    <a:pt x="1209494" y="1726406"/>
                    <a:pt x="1194896" y="1717660"/>
                  </a:cubicBezTo>
                  <a:cubicBezTo>
                    <a:pt x="1193666" y="1716915"/>
                    <a:pt x="1192437" y="1716057"/>
                    <a:pt x="1191206" y="1715287"/>
                  </a:cubicBezTo>
                  <a:cubicBezTo>
                    <a:pt x="1193952" y="1719399"/>
                    <a:pt x="1196772" y="1723449"/>
                    <a:pt x="1199630" y="1727425"/>
                  </a:cubicBezTo>
                  <a:cubicBezTo>
                    <a:pt x="1210662" y="1742669"/>
                    <a:pt x="1222029" y="1756943"/>
                    <a:pt x="1233111" y="1770485"/>
                  </a:cubicBezTo>
                  <a:cubicBezTo>
                    <a:pt x="1255324" y="1797543"/>
                    <a:pt x="1276506" y="1821657"/>
                    <a:pt x="1295874" y="1843088"/>
                  </a:cubicBezTo>
                  <a:cubicBezTo>
                    <a:pt x="1334661" y="1885911"/>
                    <a:pt x="1366341" y="1917939"/>
                    <a:pt x="1388790" y="1938637"/>
                  </a:cubicBezTo>
                  <a:cubicBezTo>
                    <a:pt x="1411077" y="1959595"/>
                    <a:pt x="1425079" y="1967869"/>
                    <a:pt x="1425203" y="1967608"/>
                  </a:cubicBezTo>
                  <a:cubicBezTo>
                    <a:pt x="1425116" y="1967882"/>
                    <a:pt x="1411027" y="1960552"/>
                    <a:pt x="1388144" y="1940972"/>
                  </a:cubicBezTo>
                  <a:cubicBezTo>
                    <a:pt x="1382503" y="1936239"/>
                    <a:pt x="1376254" y="1930835"/>
                    <a:pt x="1369483" y="1924785"/>
                  </a:cubicBezTo>
                  <a:cubicBezTo>
                    <a:pt x="1372291" y="1928337"/>
                    <a:pt x="1375136" y="1931853"/>
                    <a:pt x="1377969" y="1935195"/>
                  </a:cubicBezTo>
                  <a:cubicBezTo>
                    <a:pt x="1382031" y="1939978"/>
                    <a:pt x="1386119" y="1944525"/>
                    <a:pt x="1390168" y="1948898"/>
                  </a:cubicBezTo>
                  <a:cubicBezTo>
                    <a:pt x="1394927" y="1959098"/>
                    <a:pt x="1397374" y="1969782"/>
                    <a:pt x="1398679" y="1979361"/>
                  </a:cubicBezTo>
                  <a:cubicBezTo>
                    <a:pt x="1400431" y="1992766"/>
                    <a:pt x="1400145" y="2004518"/>
                    <a:pt x="1399511" y="2014047"/>
                  </a:cubicBezTo>
                  <a:cubicBezTo>
                    <a:pt x="1398033" y="2033092"/>
                    <a:pt x="1395026" y="2043230"/>
                    <a:pt x="1395175" y="2043243"/>
                  </a:cubicBezTo>
                  <a:cubicBezTo>
                    <a:pt x="1395026" y="2043230"/>
                    <a:pt x="1399325" y="2033291"/>
                    <a:pt x="1402455" y="2013973"/>
                  </a:cubicBezTo>
                  <a:cubicBezTo>
                    <a:pt x="1403959" y="2004357"/>
                    <a:pt x="1405176" y="1992343"/>
                    <a:pt x="1404294" y="1978280"/>
                  </a:cubicBezTo>
                  <a:cubicBezTo>
                    <a:pt x="1403922" y="1972851"/>
                    <a:pt x="1403052" y="1966925"/>
                    <a:pt x="1401760" y="1960850"/>
                  </a:cubicBezTo>
                  <a:cubicBezTo>
                    <a:pt x="1413115" y="1972106"/>
                    <a:pt x="1424520" y="1981883"/>
                    <a:pt x="1435502" y="1990331"/>
                  </a:cubicBezTo>
                  <a:cubicBezTo>
                    <a:pt x="1435502" y="1990331"/>
                    <a:pt x="1437241" y="1992505"/>
                    <a:pt x="1438434" y="1993089"/>
                  </a:cubicBezTo>
                  <a:cubicBezTo>
                    <a:pt x="1451043" y="2007388"/>
                    <a:pt x="1453765" y="2025154"/>
                    <a:pt x="1454572" y="2036745"/>
                  </a:cubicBezTo>
                  <a:cubicBezTo>
                    <a:pt x="1455355" y="2050485"/>
                    <a:pt x="1455019" y="2058188"/>
                    <a:pt x="1455156" y="2058151"/>
                  </a:cubicBezTo>
                  <a:cubicBezTo>
                    <a:pt x="1455007" y="2058126"/>
                    <a:pt x="1456622" y="2050548"/>
                    <a:pt x="1457504" y="2036397"/>
                  </a:cubicBezTo>
                  <a:cubicBezTo>
                    <a:pt x="1457778" y="2029278"/>
                    <a:pt x="1457728" y="2020445"/>
                    <a:pt x="1455144" y="2010345"/>
                  </a:cubicBezTo>
                  <a:cubicBezTo>
                    <a:pt x="1454498" y="2007848"/>
                    <a:pt x="1453690" y="2005289"/>
                    <a:pt x="1452684" y="2002705"/>
                  </a:cubicBezTo>
                  <a:cubicBezTo>
                    <a:pt x="1456225" y="2005102"/>
                    <a:pt x="1459790" y="2007376"/>
                    <a:pt x="1463256" y="2009463"/>
                  </a:cubicBezTo>
                  <a:cubicBezTo>
                    <a:pt x="1489470" y="2025390"/>
                    <a:pt x="1511496" y="2033540"/>
                    <a:pt x="1526454" y="2038199"/>
                  </a:cubicBezTo>
                  <a:cubicBezTo>
                    <a:pt x="1541474" y="2042833"/>
                    <a:pt x="1549512" y="2044137"/>
                    <a:pt x="1549426" y="2044211"/>
                  </a:cubicBezTo>
                  <a:cubicBezTo>
                    <a:pt x="1549512" y="2044137"/>
                    <a:pt x="1541387" y="2041926"/>
                    <a:pt x="1526579" y="2035900"/>
                  </a:cubicBezTo>
                  <a:cubicBezTo>
                    <a:pt x="1511882" y="2029863"/>
                    <a:pt x="1490488" y="2019762"/>
                    <a:pt x="1465840" y="2002071"/>
                  </a:cubicBezTo>
                  <a:cubicBezTo>
                    <a:pt x="1465033" y="2001487"/>
                    <a:pt x="1464188" y="2000804"/>
                    <a:pt x="1463368" y="2000195"/>
                  </a:cubicBezTo>
                  <a:cubicBezTo>
                    <a:pt x="1466362" y="2000605"/>
                    <a:pt x="1469232" y="2000878"/>
                    <a:pt x="1472002" y="2001139"/>
                  </a:cubicBezTo>
                  <a:cubicBezTo>
                    <a:pt x="1483059" y="2001835"/>
                    <a:pt x="1492526" y="2000891"/>
                    <a:pt x="1499980" y="1998990"/>
                  </a:cubicBezTo>
                  <a:cubicBezTo>
                    <a:pt x="1515199" y="1995288"/>
                    <a:pt x="1520814" y="1987648"/>
                    <a:pt x="1520777" y="1987933"/>
                  </a:cubicBezTo>
                  <a:cubicBezTo>
                    <a:pt x="1520802" y="1987722"/>
                    <a:pt x="1514056" y="1994319"/>
                    <a:pt x="1499086" y="1996046"/>
                  </a:cubicBezTo>
                  <a:cubicBezTo>
                    <a:pt x="1491718" y="1996940"/>
                    <a:pt x="1482550" y="1996754"/>
                    <a:pt x="1472151" y="1995089"/>
                  </a:cubicBezTo>
                  <a:cubicBezTo>
                    <a:pt x="1464809" y="1993785"/>
                    <a:pt x="1456348" y="1991859"/>
                    <a:pt x="1448261" y="1988405"/>
                  </a:cubicBezTo>
                  <a:cubicBezTo>
                    <a:pt x="1434533" y="1976963"/>
                    <a:pt x="1420196" y="1963161"/>
                    <a:pt x="1406021" y="1946849"/>
                  </a:cubicBezTo>
                  <a:cubicBezTo>
                    <a:pt x="1414482" y="1948750"/>
                    <a:pt x="1422693" y="1949408"/>
                    <a:pt x="1430011" y="1948898"/>
                  </a:cubicBezTo>
                  <a:cubicBezTo>
                    <a:pt x="1446112" y="1947904"/>
                    <a:pt x="1459168" y="1943867"/>
                    <a:pt x="1469567" y="1940376"/>
                  </a:cubicBezTo>
                  <a:cubicBezTo>
                    <a:pt x="1490389" y="1932910"/>
                    <a:pt x="1501086" y="1927555"/>
                    <a:pt x="1501197" y="1927716"/>
                  </a:cubicBezTo>
                  <a:cubicBezTo>
                    <a:pt x="1501160" y="1927543"/>
                    <a:pt x="1489507" y="1931841"/>
                    <a:pt x="1468313" y="1937519"/>
                  </a:cubicBezTo>
                  <a:cubicBezTo>
                    <a:pt x="1457640" y="1940140"/>
                    <a:pt x="1444471" y="1943097"/>
                    <a:pt x="1429216" y="1942898"/>
                  </a:cubicBezTo>
                  <a:cubicBezTo>
                    <a:pt x="1418767" y="1942811"/>
                    <a:pt x="1407214" y="1940488"/>
                    <a:pt x="1396219" y="1935084"/>
                  </a:cubicBezTo>
                  <a:cubicBezTo>
                    <a:pt x="1393399" y="1931518"/>
                    <a:pt x="1390554" y="1927953"/>
                    <a:pt x="1387709" y="1924176"/>
                  </a:cubicBezTo>
                  <a:cubicBezTo>
                    <a:pt x="1383075" y="1918039"/>
                    <a:pt x="1378515" y="1911491"/>
                    <a:pt x="1373993" y="1904758"/>
                  </a:cubicBezTo>
                  <a:cubicBezTo>
                    <a:pt x="1380354" y="1862096"/>
                    <a:pt x="1430048" y="1824813"/>
                    <a:pt x="1483444" y="1860580"/>
                  </a:cubicBezTo>
                  <a:cubicBezTo>
                    <a:pt x="1522839" y="1887079"/>
                    <a:pt x="1524628" y="2004357"/>
                    <a:pt x="1589653" y="2066375"/>
                  </a:cubicBezTo>
                  <a:cubicBezTo>
                    <a:pt x="1494638" y="2056759"/>
                    <a:pt x="1422321" y="2088663"/>
                    <a:pt x="1361992" y="2048212"/>
                  </a:cubicBezTo>
                  <a:cubicBezTo>
                    <a:pt x="1304037" y="2009376"/>
                    <a:pt x="1320138" y="1937742"/>
                    <a:pt x="1367769" y="1923244"/>
                  </a:cubicBezTo>
                  <a:cubicBezTo>
                    <a:pt x="1347208" y="1904820"/>
                    <a:pt x="1321777" y="1880569"/>
                    <a:pt x="1292197" y="1850405"/>
                  </a:cubicBezTo>
                  <a:cubicBezTo>
                    <a:pt x="1272083" y="1829857"/>
                    <a:pt x="1250020" y="1806612"/>
                    <a:pt x="1226688" y="1780262"/>
                  </a:cubicBezTo>
                  <a:cubicBezTo>
                    <a:pt x="1215060" y="1767056"/>
                    <a:pt x="1203071" y="1753092"/>
                    <a:pt x="1191169" y="1737935"/>
                  </a:cubicBezTo>
                  <a:cubicBezTo>
                    <a:pt x="1185243" y="1730320"/>
                    <a:pt x="1179305" y="1722468"/>
                    <a:pt x="1173714" y="1713784"/>
                  </a:cubicBezTo>
                  <a:lnTo>
                    <a:pt x="1157576" y="1688018"/>
                  </a:lnTo>
                  <a:cubicBezTo>
                    <a:pt x="1157253" y="1687483"/>
                    <a:pt x="1156917" y="1686887"/>
                    <a:pt x="1156595" y="1686353"/>
                  </a:cubicBezTo>
                  <a:cubicBezTo>
                    <a:pt x="1177218" y="1754371"/>
                    <a:pt x="1197107" y="1819843"/>
                    <a:pt x="1215085" y="1882147"/>
                  </a:cubicBezTo>
                  <a:cubicBezTo>
                    <a:pt x="1239050" y="1964888"/>
                    <a:pt x="1259784" y="2042472"/>
                    <a:pt x="1276804" y="2114963"/>
                  </a:cubicBezTo>
                  <a:cubicBezTo>
                    <a:pt x="1291936" y="2157874"/>
                    <a:pt x="1308969" y="2196027"/>
                    <a:pt x="1326051" y="2229583"/>
                  </a:cubicBezTo>
                  <a:cubicBezTo>
                    <a:pt x="1332027" y="2235409"/>
                    <a:pt x="1338413" y="2240229"/>
                    <a:pt x="1344848" y="2243981"/>
                  </a:cubicBezTo>
                  <a:cubicBezTo>
                    <a:pt x="1357483" y="2251423"/>
                    <a:pt x="1369893" y="2255398"/>
                    <a:pt x="1380118" y="2258082"/>
                  </a:cubicBezTo>
                  <a:cubicBezTo>
                    <a:pt x="1400766" y="2263175"/>
                    <a:pt x="1412841" y="2264033"/>
                    <a:pt x="1412779" y="2264232"/>
                  </a:cubicBezTo>
                  <a:cubicBezTo>
                    <a:pt x="1412792" y="2264033"/>
                    <a:pt x="1401163" y="2264840"/>
                    <a:pt x="1379869" y="2261970"/>
                  </a:cubicBezTo>
                  <a:cubicBezTo>
                    <a:pt x="1369285" y="2260343"/>
                    <a:pt x="1356128" y="2257610"/>
                    <a:pt x="1341854" y="2250864"/>
                  </a:cubicBezTo>
                  <a:cubicBezTo>
                    <a:pt x="1339692" y="2249858"/>
                    <a:pt x="1337506" y="2248516"/>
                    <a:pt x="1335344" y="2247286"/>
                  </a:cubicBezTo>
                  <a:cubicBezTo>
                    <a:pt x="1351345" y="2277115"/>
                    <a:pt x="1367135" y="2302980"/>
                    <a:pt x="1381249" y="2324262"/>
                  </a:cubicBezTo>
                  <a:cubicBezTo>
                    <a:pt x="1418954" y="2380317"/>
                    <a:pt x="1446087" y="2407226"/>
                    <a:pt x="1445677" y="2407462"/>
                  </a:cubicBezTo>
                  <a:cubicBezTo>
                    <a:pt x="1446087" y="2407164"/>
                    <a:pt x="1417103" y="2383981"/>
                    <a:pt x="1374925" y="2330896"/>
                  </a:cubicBezTo>
                  <a:cubicBezTo>
                    <a:pt x="1352227" y="2301850"/>
                    <a:pt x="1325244" y="2263449"/>
                    <a:pt x="1298769" y="2215643"/>
                  </a:cubicBezTo>
                  <a:cubicBezTo>
                    <a:pt x="1329952" y="2372751"/>
                    <a:pt x="1337853" y="2499570"/>
                    <a:pt x="1334387" y="2587093"/>
                  </a:cubicBezTo>
                  <a:cubicBezTo>
                    <a:pt x="1330772" y="2682593"/>
                    <a:pt x="1318796" y="2731665"/>
                    <a:pt x="1319454" y="2731703"/>
                  </a:cubicBezTo>
                  <a:cubicBezTo>
                    <a:pt x="1318808" y="2731728"/>
                    <a:pt x="1326685" y="2683226"/>
                    <a:pt x="1324126" y="2590348"/>
                  </a:cubicBezTo>
                  <a:cubicBezTo>
                    <a:pt x="1322473" y="2528144"/>
                    <a:pt x="1314001" y="2446136"/>
                    <a:pt x="1294396" y="2347369"/>
                  </a:cubicBezTo>
                  <a:cubicBezTo>
                    <a:pt x="1290569" y="2376242"/>
                    <a:pt x="1283997" y="2400716"/>
                    <a:pt x="1278171" y="2419724"/>
                  </a:cubicBezTo>
                  <a:cubicBezTo>
                    <a:pt x="1270170" y="2444633"/>
                    <a:pt x="1263201" y="2460983"/>
                    <a:pt x="1259771" y="2468685"/>
                  </a:cubicBezTo>
                  <a:cubicBezTo>
                    <a:pt x="1260132" y="2468350"/>
                    <a:pt x="1260517" y="2468089"/>
                    <a:pt x="1260865" y="2467728"/>
                  </a:cubicBezTo>
                  <a:cubicBezTo>
                    <a:pt x="1259374" y="2476475"/>
                    <a:pt x="1257237" y="2484413"/>
                    <a:pt x="1254815" y="2491395"/>
                  </a:cubicBezTo>
                  <a:cubicBezTo>
                    <a:pt x="1252653" y="2494402"/>
                    <a:pt x="1250032" y="2496998"/>
                    <a:pt x="1247683" y="2499123"/>
                  </a:cubicBezTo>
                  <a:cubicBezTo>
                    <a:pt x="1244292" y="2502054"/>
                    <a:pt x="1241050" y="2504204"/>
                    <a:pt x="1238192" y="2505595"/>
                  </a:cubicBezTo>
                  <a:cubicBezTo>
                    <a:pt x="1232428" y="2508428"/>
                    <a:pt x="1228539" y="2507744"/>
                    <a:pt x="1228601" y="2507819"/>
                  </a:cubicBezTo>
                  <a:cubicBezTo>
                    <a:pt x="1228527" y="2507695"/>
                    <a:pt x="1232229" y="2509024"/>
                    <a:pt x="1238540" y="2506788"/>
                  </a:cubicBezTo>
                  <a:cubicBezTo>
                    <a:pt x="1241634" y="2505732"/>
                    <a:pt x="1245236" y="2503893"/>
                    <a:pt x="1249050" y="2501135"/>
                  </a:cubicBezTo>
                  <a:cubicBezTo>
                    <a:pt x="1249995" y="2500402"/>
                    <a:pt x="1250976" y="2499657"/>
                    <a:pt x="1251957" y="2498837"/>
                  </a:cubicBezTo>
                  <a:cubicBezTo>
                    <a:pt x="1251796" y="2499234"/>
                    <a:pt x="1251646" y="2499644"/>
                    <a:pt x="1251473" y="2500029"/>
                  </a:cubicBezTo>
                  <a:cubicBezTo>
                    <a:pt x="1246491" y="2511633"/>
                    <a:pt x="1241000" y="2519932"/>
                    <a:pt x="1237049" y="2525336"/>
                  </a:cubicBezTo>
                  <a:cubicBezTo>
                    <a:pt x="1233036" y="2530753"/>
                    <a:pt x="1230601" y="2533337"/>
                    <a:pt x="1230639" y="2533349"/>
                  </a:cubicBezTo>
                  <a:cubicBezTo>
                    <a:pt x="1230601" y="2533324"/>
                    <a:pt x="1233210" y="2531063"/>
                    <a:pt x="1237571" y="2526044"/>
                  </a:cubicBezTo>
                  <a:cubicBezTo>
                    <a:pt x="1241944" y="2521100"/>
                    <a:pt x="1248106" y="2513285"/>
                    <a:pt x="1254057" y="2501918"/>
                  </a:cubicBezTo>
                  <a:cubicBezTo>
                    <a:pt x="1254827" y="2500427"/>
                    <a:pt x="1255597" y="2498874"/>
                    <a:pt x="1256368" y="2497222"/>
                  </a:cubicBezTo>
                  <a:cubicBezTo>
                    <a:pt x="1256579" y="2498365"/>
                    <a:pt x="1256840" y="2499408"/>
                    <a:pt x="1257150" y="2500402"/>
                  </a:cubicBezTo>
                  <a:cubicBezTo>
                    <a:pt x="1258430" y="2504378"/>
                    <a:pt x="1260356" y="2507384"/>
                    <a:pt x="1262033" y="2509720"/>
                  </a:cubicBezTo>
                  <a:cubicBezTo>
                    <a:pt x="1265462" y="2514279"/>
                    <a:pt x="1267698" y="2516491"/>
                    <a:pt x="1267636" y="2516491"/>
                  </a:cubicBezTo>
                  <a:cubicBezTo>
                    <a:pt x="1267698" y="2516491"/>
                    <a:pt x="1265909" y="2513981"/>
                    <a:pt x="1263163" y="2509148"/>
                  </a:cubicBezTo>
                  <a:cubicBezTo>
                    <a:pt x="1260902" y="2505049"/>
                    <a:pt x="1257983" y="2498439"/>
                    <a:pt x="1259374" y="2490762"/>
                  </a:cubicBezTo>
                  <a:cubicBezTo>
                    <a:pt x="1259697" y="2490264"/>
                    <a:pt x="1259834" y="2489146"/>
                    <a:pt x="1259834" y="2489146"/>
                  </a:cubicBezTo>
                  <a:cubicBezTo>
                    <a:pt x="1261933" y="2483779"/>
                    <a:pt x="1263896" y="2477878"/>
                    <a:pt x="1265499" y="2471468"/>
                  </a:cubicBezTo>
                  <a:cubicBezTo>
                    <a:pt x="1266368" y="2473816"/>
                    <a:pt x="1267363" y="2476015"/>
                    <a:pt x="1268431" y="2477940"/>
                  </a:cubicBezTo>
                  <a:cubicBezTo>
                    <a:pt x="1271176" y="2482885"/>
                    <a:pt x="1274270" y="2486674"/>
                    <a:pt x="1276928" y="2489569"/>
                  </a:cubicBezTo>
                  <a:cubicBezTo>
                    <a:pt x="1282296" y="2495358"/>
                    <a:pt x="1286010" y="2497731"/>
                    <a:pt x="1285985" y="2497781"/>
                  </a:cubicBezTo>
                  <a:cubicBezTo>
                    <a:pt x="1286035" y="2497731"/>
                    <a:pt x="1282730" y="2495010"/>
                    <a:pt x="1277997" y="2488911"/>
                  </a:cubicBezTo>
                  <a:cubicBezTo>
                    <a:pt x="1275674" y="2485842"/>
                    <a:pt x="1272990" y="2481953"/>
                    <a:pt x="1270667" y="2477009"/>
                  </a:cubicBezTo>
                  <a:cubicBezTo>
                    <a:pt x="1269039" y="2473468"/>
                    <a:pt x="1267586" y="2469319"/>
                    <a:pt x="1267039" y="2464796"/>
                  </a:cubicBezTo>
                  <a:cubicBezTo>
                    <a:pt x="1267549" y="2462399"/>
                    <a:pt x="1268021" y="2459926"/>
                    <a:pt x="1268443" y="2457380"/>
                  </a:cubicBezTo>
                  <a:cubicBezTo>
                    <a:pt x="1268766" y="2455305"/>
                    <a:pt x="1269077" y="2453205"/>
                    <a:pt x="1269325" y="2451056"/>
                  </a:cubicBezTo>
                  <a:cubicBezTo>
                    <a:pt x="1289712" y="2444931"/>
                    <a:pt x="1311379" y="2465467"/>
                    <a:pt x="1299030" y="2491855"/>
                  </a:cubicBezTo>
                  <a:cubicBezTo>
                    <a:pt x="1286184" y="2519286"/>
                    <a:pt x="1253125" y="2525050"/>
                    <a:pt x="1221035" y="2549997"/>
                  </a:cubicBezTo>
                  <a:cubicBezTo>
                    <a:pt x="1230800" y="2514229"/>
                    <a:pt x="1205692" y="2474263"/>
                    <a:pt x="1214078" y="2456311"/>
                  </a:cubicBezTo>
                  <a:cubicBezTo>
                    <a:pt x="1225433" y="2432061"/>
                    <a:pt x="1251523" y="2433278"/>
                    <a:pt x="1263176" y="2446211"/>
                  </a:cubicBezTo>
                  <a:cubicBezTo>
                    <a:pt x="1263027" y="2449515"/>
                    <a:pt x="1262828" y="2452758"/>
                    <a:pt x="1262492" y="2455901"/>
                  </a:cubicBezTo>
                  <a:cubicBezTo>
                    <a:pt x="1262306" y="2457777"/>
                    <a:pt x="1262095" y="2459579"/>
                    <a:pt x="1261859" y="2461367"/>
                  </a:cubicBezTo>
                  <a:cubicBezTo>
                    <a:pt x="1264952" y="2452249"/>
                    <a:pt x="1269363" y="2438322"/>
                    <a:pt x="1274220" y="2419538"/>
                  </a:cubicBezTo>
                  <a:cubicBezTo>
                    <a:pt x="1280469" y="2393933"/>
                    <a:pt x="1287837" y="2358625"/>
                    <a:pt x="1287973" y="2316249"/>
                  </a:cubicBezTo>
                  <a:cubicBezTo>
                    <a:pt x="1279463" y="2276593"/>
                    <a:pt x="1269213" y="2234490"/>
                    <a:pt x="1256939" y="2190014"/>
                  </a:cubicBezTo>
                  <a:cubicBezTo>
                    <a:pt x="1248926" y="2160595"/>
                    <a:pt x="1239844" y="2129785"/>
                    <a:pt x="1230278" y="2098328"/>
                  </a:cubicBezTo>
                  <a:cubicBezTo>
                    <a:pt x="1229844" y="2101484"/>
                    <a:pt x="1229558" y="2104776"/>
                    <a:pt x="1229036" y="2107832"/>
                  </a:cubicBezTo>
                  <a:cubicBezTo>
                    <a:pt x="1223917" y="2138146"/>
                    <a:pt x="1214699" y="2163191"/>
                    <a:pt x="1205606" y="2182671"/>
                  </a:cubicBezTo>
                  <a:cubicBezTo>
                    <a:pt x="1186896" y="2221544"/>
                    <a:pt x="1171279" y="2239944"/>
                    <a:pt x="1171702" y="2240167"/>
                  </a:cubicBezTo>
                  <a:cubicBezTo>
                    <a:pt x="1171267" y="2240006"/>
                    <a:pt x="1184958" y="2220874"/>
                    <a:pt x="1201058" y="2181839"/>
                  </a:cubicBezTo>
                  <a:cubicBezTo>
                    <a:pt x="1208835" y="2162284"/>
                    <a:pt x="1216513" y="2137462"/>
                    <a:pt x="1220178" y="2107696"/>
                  </a:cubicBezTo>
                  <a:cubicBezTo>
                    <a:pt x="1221594" y="2096688"/>
                    <a:pt x="1222203" y="2084836"/>
                    <a:pt x="1222402" y="2072587"/>
                  </a:cubicBezTo>
                  <a:cubicBezTo>
                    <a:pt x="1208376" y="2027552"/>
                    <a:pt x="1192896" y="1980467"/>
                    <a:pt x="1176112" y="1931431"/>
                  </a:cubicBezTo>
                  <a:cubicBezTo>
                    <a:pt x="1174559" y="1938599"/>
                    <a:pt x="1172894" y="1945693"/>
                    <a:pt x="1171118" y="1952663"/>
                  </a:cubicBezTo>
                  <a:cubicBezTo>
                    <a:pt x="1155241" y="2013116"/>
                    <a:pt x="1132443" y="2066263"/>
                    <a:pt x="1110417" y="2115075"/>
                  </a:cubicBezTo>
                  <a:cubicBezTo>
                    <a:pt x="1082750" y="2175018"/>
                    <a:pt x="1056176" y="2228762"/>
                    <a:pt x="1033552" y="2277537"/>
                  </a:cubicBezTo>
                  <a:cubicBezTo>
                    <a:pt x="1033254" y="2280059"/>
                    <a:pt x="1033056" y="2282581"/>
                    <a:pt x="1032956" y="2285053"/>
                  </a:cubicBezTo>
                  <a:cubicBezTo>
                    <a:pt x="1032571" y="2294433"/>
                    <a:pt x="1033180" y="2303440"/>
                    <a:pt x="1034285" y="2311814"/>
                  </a:cubicBezTo>
                  <a:cubicBezTo>
                    <a:pt x="1036472" y="2328573"/>
                    <a:pt x="1040547" y="2342810"/>
                    <a:pt x="1044908" y="2354004"/>
                  </a:cubicBezTo>
                  <a:cubicBezTo>
                    <a:pt x="1053442" y="2376789"/>
                    <a:pt x="1065046" y="2385497"/>
                    <a:pt x="1064922" y="2385361"/>
                  </a:cubicBezTo>
                  <a:cubicBezTo>
                    <a:pt x="1065158" y="2385510"/>
                    <a:pt x="1052610" y="2378428"/>
                    <a:pt x="1041628" y="2356116"/>
                  </a:cubicBezTo>
                  <a:cubicBezTo>
                    <a:pt x="1036124" y="2345183"/>
                    <a:pt x="1030670" y="2331020"/>
                    <a:pt x="1027018" y="2313727"/>
                  </a:cubicBezTo>
                  <a:cubicBezTo>
                    <a:pt x="1025937" y="2308571"/>
                    <a:pt x="1025129" y="2303067"/>
                    <a:pt x="1024496" y="2297352"/>
                  </a:cubicBezTo>
                  <a:cubicBezTo>
                    <a:pt x="1014110" y="2320299"/>
                    <a:pt x="1004606" y="2342251"/>
                    <a:pt x="996605" y="2363048"/>
                  </a:cubicBezTo>
                  <a:cubicBezTo>
                    <a:pt x="969037" y="2432371"/>
                    <a:pt x="956576" y="2489532"/>
                    <a:pt x="953545" y="2528914"/>
                  </a:cubicBezTo>
                  <a:cubicBezTo>
                    <a:pt x="950390" y="2568346"/>
                    <a:pt x="953918" y="2589367"/>
                    <a:pt x="953570" y="2589329"/>
                  </a:cubicBezTo>
                  <a:cubicBezTo>
                    <a:pt x="953918" y="2589317"/>
                    <a:pt x="948588" y="2569390"/>
                    <a:pt x="948365" y="2530069"/>
                  </a:cubicBezTo>
                  <a:cubicBezTo>
                    <a:pt x="948041" y="2490960"/>
                    <a:pt x="955670" y="2432719"/>
                    <a:pt x="978168" y="2361197"/>
                  </a:cubicBezTo>
                  <a:cubicBezTo>
                    <a:pt x="956365" y="2371235"/>
                    <a:pt x="938649" y="2380118"/>
                    <a:pt x="926275" y="2388044"/>
                  </a:cubicBezTo>
                  <a:cubicBezTo>
                    <a:pt x="910585" y="2397846"/>
                    <a:pt x="903466" y="2405636"/>
                    <a:pt x="903416" y="2405549"/>
                  </a:cubicBezTo>
                  <a:cubicBezTo>
                    <a:pt x="903453" y="2405623"/>
                    <a:pt x="905851" y="2401996"/>
                    <a:pt x="911442" y="2396268"/>
                  </a:cubicBezTo>
                  <a:cubicBezTo>
                    <a:pt x="907305" y="2397449"/>
                    <a:pt x="903155" y="2397821"/>
                    <a:pt x="899478" y="2397772"/>
                  </a:cubicBezTo>
                  <a:cubicBezTo>
                    <a:pt x="894012" y="2397647"/>
                    <a:pt x="889365" y="2396790"/>
                    <a:pt x="885613" y="2395896"/>
                  </a:cubicBezTo>
                  <a:cubicBezTo>
                    <a:pt x="878134" y="2394057"/>
                    <a:pt x="874308" y="2392144"/>
                    <a:pt x="874283" y="2392206"/>
                  </a:cubicBezTo>
                  <a:cubicBezTo>
                    <a:pt x="874321" y="2392156"/>
                    <a:pt x="877985" y="2394591"/>
                    <a:pt x="885464" y="2397138"/>
                  </a:cubicBezTo>
                  <a:cubicBezTo>
                    <a:pt x="889179" y="2398393"/>
                    <a:pt x="893888" y="2399685"/>
                    <a:pt x="899540" y="2400194"/>
                  </a:cubicBezTo>
                  <a:cubicBezTo>
                    <a:pt x="901714" y="2400393"/>
                    <a:pt x="904137" y="2400393"/>
                    <a:pt x="906647" y="2400256"/>
                  </a:cubicBezTo>
                  <a:cubicBezTo>
                    <a:pt x="901441" y="2404319"/>
                    <a:pt x="896844" y="2408505"/>
                    <a:pt x="892782" y="2412593"/>
                  </a:cubicBezTo>
                  <a:cubicBezTo>
                    <a:pt x="892782" y="2412593"/>
                    <a:pt x="891825" y="2413189"/>
                    <a:pt x="891490" y="2413661"/>
                  </a:cubicBezTo>
                  <a:cubicBezTo>
                    <a:pt x="885030" y="2418059"/>
                    <a:pt x="877799" y="2418072"/>
                    <a:pt x="873140" y="2417687"/>
                  </a:cubicBezTo>
                  <a:cubicBezTo>
                    <a:pt x="867612" y="2417128"/>
                    <a:pt x="864593" y="2416494"/>
                    <a:pt x="864605" y="2416544"/>
                  </a:cubicBezTo>
                  <a:cubicBezTo>
                    <a:pt x="864593" y="2416494"/>
                    <a:pt x="867525" y="2417662"/>
                    <a:pt x="873103" y="2418929"/>
                  </a:cubicBezTo>
                  <a:cubicBezTo>
                    <a:pt x="875898" y="2419513"/>
                    <a:pt x="879414" y="2420059"/>
                    <a:pt x="883588" y="2419612"/>
                  </a:cubicBezTo>
                  <a:cubicBezTo>
                    <a:pt x="884620" y="2419500"/>
                    <a:pt x="885676" y="2419314"/>
                    <a:pt x="886806" y="2419053"/>
                  </a:cubicBezTo>
                  <a:cubicBezTo>
                    <a:pt x="885588" y="2420420"/>
                    <a:pt x="884495" y="2421761"/>
                    <a:pt x="883452" y="2423078"/>
                  </a:cubicBezTo>
                  <a:cubicBezTo>
                    <a:pt x="875476" y="2433116"/>
                    <a:pt x="870830" y="2441912"/>
                    <a:pt x="868071" y="2447913"/>
                  </a:cubicBezTo>
                  <a:cubicBezTo>
                    <a:pt x="865264" y="2453951"/>
                    <a:pt x="864257" y="2457231"/>
                    <a:pt x="864220" y="2457231"/>
                  </a:cubicBezTo>
                  <a:cubicBezTo>
                    <a:pt x="864245" y="2457243"/>
                    <a:pt x="865611" y="2453963"/>
                    <a:pt x="868953" y="2448099"/>
                  </a:cubicBezTo>
                  <a:cubicBezTo>
                    <a:pt x="872271" y="2442298"/>
                    <a:pt x="877650" y="2433912"/>
                    <a:pt x="886210" y="2424656"/>
                  </a:cubicBezTo>
                  <a:cubicBezTo>
                    <a:pt x="886508" y="2424345"/>
                    <a:pt x="886806" y="2424035"/>
                    <a:pt x="887117" y="2423724"/>
                  </a:cubicBezTo>
                  <a:cubicBezTo>
                    <a:pt x="886769" y="2424942"/>
                    <a:pt x="886483" y="2426159"/>
                    <a:pt x="886185" y="2427315"/>
                  </a:cubicBezTo>
                  <a:cubicBezTo>
                    <a:pt x="885216" y="2431924"/>
                    <a:pt x="885017" y="2435974"/>
                    <a:pt x="885291" y="2439229"/>
                  </a:cubicBezTo>
                  <a:cubicBezTo>
                    <a:pt x="885812" y="2445900"/>
                    <a:pt x="888533" y="2448745"/>
                    <a:pt x="888384" y="2448720"/>
                  </a:cubicBezTo>
                  <a:cubicBezTo>
                    <a:pt x="888483" y="2448745"/>
                    <a:pt x="886272" y="2445478"/>
                    <a:pt x="886545" y="2439055"/>
                  </a:cubicBezTo>
                  <a:cubicBezTo>
                    <a:pt x="886645" y="2435874"/>
                    <a:pt x="887278" y="2432036"/>
                    <a:pt x="888595" y="2427750"/>
                  </a:cubicBezTo>
                  <a:cubicBezTo>
                    <a:pt x="889589" y="2424743"/>
                    <a:pt x="890893" y="2421302"/>
                    <a:pt x="892770" y="2418097"/>
                  </a:cubicBezTo>
                  <a:cubicBezTo>
                    <a:pt x="898173" y="2413040"/>
                    <a:pt x="904559" y="2407872"/>
                    <a:pt x="911927" y="2402952"/>
                  </a:cubicBezTo>
                  <a:cubicBezTo>
                    <a:pt x="910647" y="2406381"/>
                    <a:pt x="909877" y="2409798"/>
                    <a:pt x="909603" y="2412941"/>
                  </a:cubicBezTo>
                  <a:cubicBezTo>
                    <a:pt x="908995" y="2419786"/>
                    <a:pt x="909777" y="2425563"/>
                    <a:pt x="910510" y="2430172"/>
                  </a:cubicBezTo>
                  <a:cubicBezTo>
                    <a:pt x="912187" y="2439403"/>
                    <a:pt x="913616" y="2444285"/>
                    <a:pt x="913566" y="2444322"/>
                  </a:cubicBezTo>
                  <a:cubicBezTo>
                    <a:pt x="913629" y="2444310"/>
                    <a:pt x="912634" y="2439117"/>
                    <a:pt x="911728" y="2429812"/>
                  </a:cubicBezTo>
                  <a:cubicBezTo>
                    <a:pt x="911355" y="2425166"/>
                    <a:pt x="911007" y="2419401"/>
                    <a:pt x="912026" y="2412990"/>
                  </a:cubicBezTo>
                  <a:cubicBezTo>
                    <a:pt x="912722" y="2408580"/>
                    <a:pt x="914374" y="2403859"/>
                    <a:pt x="917219" y="2399561"/>
                  </a:cubicBezTo>
                  <a:cubicBezTo>
                    <a:pt x="918796" y="2398592"/>
                    <a:pt x="920399" y="2397635"/>
                    <a:pt x="922089" y="2396679"/>
                  </a:cubicBezTo>
                  <a:cubicBezTo>
                    <a:pt x="924835" y="2395126"/>
                    <a:pt x="927717" y="2393610"/>
                    <a:pt x="930661" y="2392119"/>
                  </a:cubicBezTo>
                  <a:cubicBezTo>
                    <a:pt x="947209" y="2397523"/>
                    <a:pt x="958912" y="2420879"/>
                    <a:pt x="941358" y="2441105"/>
                  </a:cubicBezTo>
                  <a:cubicBezTo>
                    <a:pt x="928350" y="2456050"/>
                    <a:pt x="881625" y="2449317"/>
                    <a:pt x="852902" y="2472748"/>
                  </a:cubicBezTo>
                  <a:cubicBezTo>
                    <a:pt x="862680" y="2433303"/>
                    <a:pt x="854518" y="2400729"/>
                    <a:pt x="874395" y="2377882"/>
                  </a:cubicBezTo>
                  <a:cubicBezTo>
                    <a:pt x="892645" y="2356911"/>
                    <a:pt x="918486" y="2366390"/>
                    <a:pt x="923157" y="2385609"/>
                  </a:cubicBezTo>
                  <a:cubicBezTo>
                    <a:pt x="923331" y="2385460"/>
                    <a:pt x="923480" y="2385336"/>
                    <a:pt x="923666" y="2385174"/>
                  </a:cubicBezTo>
                  <a:cubicBezTo>
                    <a:pt x="936637" y="2374428"/>
                    <a:pt x="956912" y="2361681"/>
                    <a:pt x="982492" y="2347680"/>
                  </a:cubicBezTo>
                  <a:cubicBezTo>
                    <a:pt x="993946" y="2312000"/>
                    <a:pt x="1008718" y="2273338"/>
                    <a:pt x="1025477" y="2231545"/>
                  </a:cubicBezTo>
                  <a:cubicBezTo>
                    <a:pt x="1024036" y="2232639"/>
                    <a:pt x="1022582" y="2233732"/>
                    <a:pt x="1021154" y="2234751"/>
                  </a:cubicBezTo>
                  <a:cubicBezTo>
                    <a:pt x="1005711" y="2245534"/>
                    <a:pt x="991126" y="2252554"/>
                    <a:pt x="978852" y="2257312"/>
                  </a:cubicBezTo>
                  <a:cubicBezTo>
                    <a:pt x="954191" y="2267077"/>
                    <a:pt x="938960" y="2265834"/>
                    <a:pt x="939134" y="2265785"/>
                  </a:cubicBezTo>
                  <a:cubicBezTo>
                    <a:pt x="939034" y="2265834"/>
                    <a:pt x="953670" y="2265412"/>
                    <a:pt x="976752" y="2254032"/>
                  </a:cubicBezTo>
                  <a:cubicBezTo>
                    <a:pt x="988231" y="2248454"/>
                    <a:pt x="1001922" y="2240540"/>
                    <a:pt x="1016060" y="2229210"/>
                  </a:cubicBezTo>
                  <a:cubicBezTo>
                    <a:pt x="1021850" y="2224501"/>
                    <a:pt x="1027639" y="2218998"/>
                    <a:pt x="1032993" y="2212860"/>
                  </a:cubicBezTo>
                  <a:cubicBezTo>
                    <a:pt x="1046696" y="2178969"/>
                    <a:pt x="1061443" y="2143140"/>
                    <a:pt x="1076525" y="2105198"/>
                  </a:cubicBezTo>
                  <a:cubicBezTo>
                    <a:pt x="1095670" y="2055852"/>
                    <a:pt x="1115348" y="2002618"/>
                    <a:pt x="1127697" y="1945271"/>
                  </a:cubicBezTo>
                  <a:cubicBezTo>
                    <a:pt x="1137077" y="1901391"/>
                    <a:pt x="1135512" y="1874768"/>
                    <a:pt x="1127039" y="1829409"/>
                  </a:cubicBezTo>
                  <a:lnTo>
                    <a:pt x="1049467" y="1573063"/>
                  </a:lnTo>
                  <a:cubicBezTo>
                    <a:pt x="1039404" y="1544005"/>
                    <a:pt x="1029241" y="1514375"/>
                    <a:pt x="1019116" y="1484136"/>
                  </a:cubicBezTo>
                  <a:cubicBezTo>
                    <a:pt x="1017265" y="1530749"/>
                    <a:pt x="1013513" y="1558950"/>
                    <a:pt x="1003811" y="1588990"/>
                  </a:cubicBezTo>
                  <a:cubicBezTo>
                    <a:pt x="996481" y="1611663"/>
                    <a:pt x="984554" y="1634671"/>
                    <a:pt x="985461" y="1631603"/>
                  </a:cubicBezTo>
                  <a:cubicBezTo>
                    <a:pt x="990703" y="1620571"/>
                    <a:pt x="990990" y="1617763"/>
                    <a:pt x="995772" y="1600469"/>
                  </a:cubicBezTo>
                  <a:cubicBezTo>
                    <a:pt x="1005811" y="1564329"/>
                    <a:pt x="1011997" y="1514014"/>
                    <a:pt x="1009215" y="1454121"/>
                  </a:cubicBezTo>
                  <a:cubicBezTo>
                    <a:pt x="985113" y="1380772"/>
                    <a:pt x="961682" y="1303834"/>
                    <a:pt x="941184" y="1222485"/>
                  </a:cubicBezTo>
                  <a:cubicBezTo>
                    <a:pt x="915641" y="1370858"/>
                    <a:pt x="870171" y="1503926"/>
                    <a:pt x="820614" y="1621925"/>
                  </a:cubicBezTo>
                  <a:cubicBezTo>
                    <a:pt x="817930" y="1628286"/>
                    <a:pt x="815185" y="1634423"/>
                    <a:pt x="812476" y="1640697"/>
                  </a:cubicBezTo>
                  <a:cubicBezTo>
                    <a:pt x="812377" y="1662152"/>
                    <a:pt x="812787" y="1682626"/>
                    <a:pt x="813669" y="1702081"/>
                  </a:cubicBezTo>
                  <a:cubicBezTo>
                    <a:pt x="818266" y="1719238"/>
                    <a:pt x="825260" y="1734643"/>
                    <a:pt x="833099" y="1747824"/>
                  </a:cubicBezTo>
                  <a:cubicBezTo>
                    <a:pt x="845250" y="1768174"/>
                    <a:pt x="859251" y="1783616"/>
                    <a:pt x="871724" y="1794959"/>
                  </a:cubicBezTo>
                  <a:cubicBezTo>
                    <a:pt x="889676" y="1811296"/>
                    <a:pt x="904385" y="1818725"/>
                    <a:pt x="911392" y="1821682"/>
                  </a:cubicBezTo>
                  <a:cubicBezTo>
                    <a:pt x="909690" y="1820651"/>
                    <a:pt x="908025" y="1819756"/>
                    <a:pt x="906311" y="1818613"/>
                  </a:cubicBezTo>
                  <a:cubicBezTo>
                    <a:pt x="909964" y="1818477"/>
                    <a:pt x="913430" y="1817868"/>
                    <a:pt x="916424" y="1816911"/>
                  </a:cubicBezTo>
                  <a:cubicBezTo>
                    <a:pt x="922958" y="1814824"/>
                    <a:pt x="927990" y="1811867"/>
                    <a:pt x="931965" y="1809420"/>
                  </a:cubicBezTo>
                  <a:cubicBezTo>
                    <a:pt x="939842" y="1804314"/>
                    <a:pt x="943781" y="1801096"/>
                    <a:pt x="943830" y="1801134"/>
                  </a:cubicBezTo>
                  <a:cubicBezTo>
                    <a:pt x="943805" y="1801084"/>
                    <a:pt x="939383" y="1803991"/>
                    <a:pt x="931170" y="1808426"/>
                  </a:cubicBezTo>
                  <a:cubicBezTo>
                    <a:pt x="927021" y="1810588"/>
                    <a:pt x="921828" y="1813110"/>
                    <a:pt x="915541" y="1814650"/>
                  </a:cubicBezTo>
                  <a:cubicBezTo>
                    <a:pt x="911193" y="1815719"/>
                    <a:pt x="906199" y="1816004"/>
                    <a:pt x="901131" y="1815048"/>
                  </a:cubicBezTo>
                  <a:cubicBezTo>
                    <a:pt x="899627" y="1813967"/>
                    <a:pt x="898124" y="1812849"/>
                    <a:pt x="896596" y="1811669"/>
                  </a:cubicBezTo>
                  <a:cubicBezTo>
                    <a:pt x="894099" y="1809743"/>
                    <a:pt x="891589" y="1807656"/>
                    <a:pt x="889080" y="1805519"/>
                  </a:cubicBezTo>
                  <a:cubicBezTo>
                    <a:pt x="887676" y="1788163"/>
                    <a:pt x="904708" y="1768348"/>
                    <a:pt x="930127" y="1776746"/>
                  </a:cubicBezTo>
                  <a:cubicBezTo>
                    <a:pt x="948948" y="1782970"/>
                    <a:pt x="960775" y="1828676"/>
                    <a:pt x="993487" y="1846119"/>
                  </a:cubicBezTo>
                  <a:cubicBezTo>
                    <a:pt x="953321" y="1852343"/>
                    <a:pt x="926425" y="1872420"/>
                    <a:pt x="897677" y="1862916"/>
                  </a:cubicBezTo>
                  <a:cubicBezTo>
                    <a:pt x="869997" y="1853772"/>
                    <a:pt x="869947" y="1823931"/>
                    <a:pt x="888384" y="1813309"/>
                  </a:cubicBezTo>
                  <a:cubicBezTo>
                    <a:pt x="890136" y="1814601"/>
                    <a:pt x="891863" y="1815818"/>
                    <a:pt x="893602" y="1816998"/>
                  </a:cubicBezTo>
                  <a:cubicBezTo>
                    <a:pt x="895738" y="1818452"/>
                    <a:pt x="897863" y="1819819"/>
                    <a:pt x="899938" y="1821073"/>
                  </a:cubicBezTo>
                  <a:cubicBezTo>
                    <a:pt x="902870" y="1824577"/>
                    <a:pt x="904882" y="1828490"/>
                    <a:pt x="906336" y="1832105"/>
                  </a:cubicBezTo>
                  <a:cubicBezTo>
                    <a:pt x="908324" y="1837187"/>
                    <a:pt x="909330" y="1841808"/>
                    <a:pt x="909951" y="1845610"/>
                  </a:cubicBezTo>
                  <a:cubicBezTo>
                    <a:pt x="911156" y="1853225"/>
                    <a:pt x="910870" y="1857499"/>
                    <a:pt x="910920" y="1857499"/>
                  </a:cubicBezTo>
                  <a:cubicBezTo>
                    <a:pt x="910883" y="1857474"/>
                    <a:pt x="911691" y="1853151"/>
                    <a:pt x="911169" y="1845274"/>
                  </a:cubicBezTo>
                  <a:cubicBezTo>
                    <a:pt x="910895" y="1841348"/>
                    <a:pt x="910261" y="1836503"/>
                    <a:pt x="908547" y="1831111"/>
                  </a:cubicBezTo>
                  <a:cubicBezTo>
                    <a:pt x="907889" y="1829012"/>
                    <a:pt x="906969" y="1826788"/>
                    <a:pt x="905864" y="1824527"/>
                  </a:cubicBezTo>
                  <a:cubicBezTo>
                    <a:pt x="911616" y="1827770"/>
                    <a:pt x="917256" y="1830403"/>
                    <a:pt x="922611" y="1832553"/>
                  </a:cubicBezTo>
                  <a:cubicBezTo>
                    <a:pt x="922611" y="1832553"/>
                    <a:pt x="923505" y="1833211"/>
                    <a:pt x="924076" y="1833323"/>
                  </a:cubicBezTo>
                  <a:cubicBezTo>
                    <a:pt x="930636" y="1837596"/>
                    <a:pt x="933432" y="1844255"/>
                    <a:pt x="934872" y="1848703"/>
                  </a:cubicBezTo>
                  <a:cubicBezTo>
                    <a:pt x="936500" y="1854020"/>
                    <a:pt x="937071" y="1857052"/>
                    <a:pt x="937121" y="1857014"/>
                  </a:cubicBezTo>
                  <a:cubicBezTo>
                    <a:pt x="937071" y="1857052"/>
                    <a:pt x="937009" y="1853884"/>
                    <a:pt x="936040" y="1848281"/>
                  </a:cubicBezTo>
                  <a:cubicBezTo>
                    <a:pt x="935506" y="1845461"/>
                    <a:pt x="934636" y="1841994"/>
                    <a:pt x="932636" y="1838330"/>
                  </a:cubicBezTo>
                  <a:cubicBezTo>
                    <a:pt x="932115" y="1837422"/>
                    <a:pt x="931543" y="1836516"/>
                    <a:pt x="930860" y="1835584"/>
                  </a:cubicBezTo>
                  <a:cubicBezTo>
                    <a:pt x="932599" y="1836168"/>
                    <a:pt x="934239" y="1836652"/>
                    <a:pt x="935867" y="1837124"/>
                  </a:cubicBezTo>
                  <a:cubicBezTo>
                    <a:pt x="948203" y="1840603"/>
                    <a:pt x="958117" y="1841485"/>
                    <a:pt x="964714" y="1841709"/>
                  </a:cubicBezTo>
                  <a:cubicBezTo>
                    <a:pt x="971373" y="1841970"/>
                    <a:pt x="974789" y="1841622"/>
                    <a:pt x="974789" y="1841671"/>
                  </a:cubicBezTo>
                  <a:cubicBezTo>
                    <a:pt x="974802" y="1841634"/>
                    <a:pt x="971249" y="1841634"/>
                    <a:pt x="964552" y="1840827"/>
                  </a:cubicBezTo>
                  <a:cubicBezTo>
                    <a:pt x="957918" y="1840007"/>
                    <a:pt x="948116" y="1838292"/>
                    <a:pt x="936264" y="1833956"/>
                  </a:cubicBezTo>
                  <a:cubicBezTo>
                    <a:pt x="935854" y="1833807"/>
                    <a:pt x="935457" y="1833646"/>
                    <a:pt x="935059" y="1833484"/>
                  </a:cubicBezTo>
                  <a:cubicBezTo>
                    <a:pt x="936314" y="1833335"/>
                    <a:pt x="937544" y="1833136"/>
                    <a:pt x="938724" y="1832962"/>
                  </a:cubicBezTo>
                  <a:cubicBezTo>
                    <a:pt x="943346" y="1832068"/>
                    <a:pt x="947159" y="1830701"/>
                    <a:pt x="950054" y="1829173"/>
                  </a:cubicBezTo>
                  <a:cubicBezTo>
                    <a:pt x="956005" y="1826117"/>
                    <a:pt x="957583" y="1822527"/>
                    <a:pt x="957608" y="1822663"/>
                  </a:cubicBezTo>
                  <a:cubicBezTo>
                    <a:pt x="957608" y="1822564"/>
                    <a:pt x="955446" y="1825856"/>
                    <a:pt x="949408" y="1828105"/>
                  </a:cubicBezTo>
                  <a:cubicBezTo>
                    <a:pt x="946451" y="1829223"/>
                    <a:pt x="942650" y="1830130"/>
                    <a:pt x="938202" y="1830565"/>
                  </a:cubicBezTo>
                  <a:cubicBezTo>
                    <a:pt x="935034" y="1830826"/>
                    <a:pt x="931357" y="1830950"/>
                    <a:pt x="927667" y="1830453"/>
                  </a:cubicBezTo>
                  <a:cubicBezTo>
                    <a:pt x="922958" y="1828329"/>
                    <a:pt x="917964" y="1825608"/>
                    <a:pt x="912895" y="1822601"/>
                  </a:cubicBezTo>
                  <a:cubicBezTo>
                    <a:pt x="906622" y="1820713"/>
                    <a:pt x="890620" y="1814787"/>
                    <a:pt x="869873" y="1798450"/>
                  </a:cubicBezTo>
                  <a:cubicBezTo>
                    <a:pt x="856530" y="1787840"/>
                    <a:pt x="841137" y="1773106"/>
                    <a:pt x="827285" y="1752620"/>
                  </a:cubicBezTo>
                  <a:cubicBezTo>
                    <a:pt x="824005" y="1747762"/>
                    <a:pt x="820825" y="1742532"/>
                    <a:pt x="817794" y="1736991"/>
                  </a:cubicBezTo>
                  <a:cubicBezTo>
                    <a:pt x="818104" y="1743774"/>
                    <a:pt x="818067" y="1750384"/>
                    <a:pt x="817644" y="1756769"/>
                  </a:cubicBezTo>
                  <a:cubicBezTo>
                    <a:pt x="818725" y="1767354"/>
                    <a:pt x="819943" y="1777541"/>
                    <a:pt x="821335" y="1787244"/>
                  </a:cubicBezTo>
                  <a:cubicBezTo>
                    <a:pt x="835634" y="1889837"/>
                    <a:pt x="864692" y="1941917"/>
                    <a:pt x="863761" y="1941929"/>
                  </a:cubicBezTo>
                  <a:cubicBezTo>
                    <a:pt x="864829" y="1941879"/>
                    <a:pt x="832789" y="1893341"/>
                    <a:pt x="812874" y="1791220"/>
                  </a:cubicBezTo>
                  <a:cubicBezTo>
                    <a:pt x="812799" y="1790834"/>
                    <a:pt x="812737" y="1790400"/>
                    <a:pt x="812650" y="1790015"/>
                  </a:cubicBezTo>
                  <a:cubicBezTo>
                    <a:pt x="812215" y="1791915"/>
                    <a:pt x="811855" y="1793953"/>
                    <a:pt x="811383" y="1795791"/>
                  </a:cubicBezTo>
                  <a:cubicBezTo>
                    <a:pt x="805867" y="1816737"/>
                    <a:pt x="798500" y="1833882"/>
                    <a:pt x="791829" y="1847473"/>
                  </a:cubicBezTo>
                  <a:cubicBezTo>
                    <a:pt x="778200" y="1874594"/>
                    <a:pt x="767603" y="1887812"/>
                    <a:pt x="767789" y="1887899"/>
                  </a:cubicBezTo>
                  <a:cubicBezTo>
                    <a:pt x="767590" y="1887825"/>
                    <a:pt x="776597" y="1874022"/>
                    <a:pt x="788014" y="1846554"/>
                  </a:cubicBezTo>
                  <a:cubicBezTo>
                    <a:pt x="793580" y="1832801"/>
                    <a:pt x="799705" y="1815570"/>
                    <a:pt x="803892" y="1794909"/>
                  </a:cubicBezTo>
                  <a:cubicBezTo>
                    <a:pt x="805855" y="1785070"/>
                    <a:pt x="807345" y="1774336"/>
                    <a:pt x="807917" y="1763043"/>
                  </a:cubicBezTo>
                  <a:cubicBezTo>
                    <a:pt x="804190" y="1739352"/>
                    <a:pt x="801245" y="1713200"/>
                    <a:pt x="799146" y="1685148"/>
                  </a:cubicBezTo>
                  <a:cubicBezTo>
                    <a:pt x="798525" y="1681806"/>
                    <a:pt x="798016" y="1678389"/>
                    <a:pt x="797568" y="1674911"/>
                  </a:cubicBezTo>
                  <a:cubicBezTo>
                    <a:pt x="747452" y="1787194"/>
                    <a:pt x="694665" y="1886557"/>
                    <a:pt x="646921" y="1976590"/>
                  </a:cubicBezTo>
                  <a:cubicBezTo>
                    <a:pt x="641480" y="1986778"/>
                    <a:pt x="636162" y="1996766"/>
                    <a:pt x="630845" y="2006730"/>
                  </a:cubicBezTo>
                  <a:cubicBezTo>
                    <a:pt x="639144" y="2053480"/>
                    <a:pt x="651977" y="2096788"/>
                    <a:pt x="663519" y="2136307"/>
                  </a:cubicBezTo>
                  <a:cubicBezTo>
                    <a:pt x="667109" y="2148184"/>
                    <a:pt x="670575" y="2159676"/>
                    <a:pt x="673942" y="2170943"/>
                  </a:cubicBezTo>
                  <a:cubicBezTo>
                    <a:pt x="683160" y="2194685"/>
                    <a:pt x="695323" y="2212761"/>
                    <a:pt x="707486" y="2223395"/>
                  </a:cubicBezTo>
                  <a:cubicBezTo>
                    <a:pt x="724220" y="2238217"/>
                    <a:pt x="737575" y="2240602"/>
                    <a:pt x="737252" y="2240938"/>
                  </a:cubicBezTo>
                  <a:cubicBezTo>
                    <a:pt x="737551" y="2240527"/>
                    <a:pt x="724369" y="2240118"/>
                    <a:pt x="705473" y="2226738"/>
                  </a:cubicBezTo>
                  <a:cubicBezTo>
                    <a:pt x="698466" y="2221805"/>
                    <a:pt x="691186" y="2214736"/>
                    <a:pt x="684204" y="2205729"/>
                  </a:cubicBezTo>
                  <a:cubicBezTo>
                    <a:pt x="693745" y="2238701"/>
                    <a:pt x="701783" y="2268791"/>
                    <a:pt x="707175" y="2295688"/>
                  </a:cubicBezTo>
                  <a:cubicBezTo>
                    <a:pt x="725910" y="2385423"/>
                    <a:pt x="717536" y="2436881"/>
                    <a:pt x="718269" y="2436558"/>
                  </a:cubicBezTo>
                  <a:cubicBezTo>
                    <a:pt x="717549" y="2436856"/>
                    <a:pt x="721922" y="2386591"/>
                    <a:pt x="698901" y="2299899"/>
                  </a:cubicBezTo>
                  <a:cubicBezTo>
                    <a:pt x="687683" y="2256554"/>
                    <a:pt x="669159" y="2204860"/>
                    <a:pt x="647604" y="2144072"/>
                  </a:cubicBezTo>
                  <a:cubicBezTo>
                    <a:pt x="646971" y="2142221"/>
                    <a:pt x="646312" y="2140270"/>
                    <a:pt x="645679" y="2138406"/>
                  </a:cubicBezTo>
                  <a:cubicBezTo>
                    <a:pt x="645343" y="2140804"/>
                    <a:pt x="645082" y="2143326"/>
                    <a:pt x="644722" y="2145649"/>
                  </a:cubicBezTo>
                  <a:cubicBezTo>
                    <a:pt x="641505" y="2166024"/>
                    <a:pt x="637193" y="2183255"/>
                    <a:pt x="633119" y="2197194"/>
                  </a:cubicBezTo>
                  <a:cubicBezTo>
                    <a:pt x="625155" y="2225172"/>
                    <a:pt x="616633" y="2239235"/>
                    <a:pt x="616284" y="2238937"/>
                  </a:cubicBezTo>
                  <a:cubicBezTo>
                    <a:pt x="616645" y="2239149"/>
                    <a:pt x="623478" y="2224911"/>
                    <a:pt x="629218" y="2196909"/>
                  </a:cubicBezTo>
                  <a:cubicBezTo>
                    <a:pt x="632174" y="2182982"/>
                    <a:pt x="635243" y="2165713"/>
                    <a:pt x="637181" y="2145488"/>
                  </a:cubicBezTo>
                  <a:cubicBezTo>
                    <a:pt x="638026" y="2136754"/>
                    <a:pt x="638535" y="2127362"/>
                    <a:pt x="638610" y="2117610"/>
                  </a:cubicBezTo>
                  <a:cubicBezTo>
                    <a:pt x="630199" y="2092663"/>
                    <a:pt x="621639" y="2066114"/>
                    <a:pt x="614321" y="2037764"/>
                  </a:cubicBezTo>
                  <a:cubicBezTo>
                    <a:pt x="572318" y="2116815"/>
                    <a:pt x="534898" y="2188473"/>
                    <a:pt x="504634" y="2253572"/>
                  </a:cubicBezTo>
                  <a:cubicBezTo>
                    <a:pt x="466520" y="2334958"/>
                    <a:pt x="439548" y="2406170"/>
                    <a:pt x="422639" y="2465343"/>
                  </a:cubicBezTo>
                  <a:cubicBezTo>
                    <a:pt x="405557" y="2524479"/>
                    <a:pt x="398141" y="2571241"/>
                    <a:pt x="394674" y="2602834"/>
                  </a:cubicBezTo>
                  <a:cubicBezTo>
                    <a:pt x="391246" y="2634464"/>
                    <a:pt x="391134" y="2650913"/>
                    <a:pt x="390997" y="2650900"/>
                  </a:cubicBezTo>
                  <a:cubicBezTo>
                    <a:pt x="391134" y="2650888"/>
                    <a:pt x="389357" y="2635073"/>
                    <a:pt x="389171" y="2603790"/>
                  </a:cubicBezTo>
                  <a:cubicBezTo>
                    <a:pt x="389096" y="2572558"/>
                    <a:pt x="391097" y="2525659"/>
                    <a:pt x="401669" y="2464921"/>
                  </a:cubicBezTo>
                  <a:cubicBezTo>
                    <a:pt x="412067" y="2404182"/>
                    <a:pt x="431498" y="2329927"/>
                    <a:pt x="461439" y="2244677"/>
                  </a:cubicBezTo>
                  <a:cubicBezTo>
                    <a:pt x="467774" y="2226464"/>
                    <a:pt x="474669" y="2207655"/>
                    <a:pt x="481912" y="2188448"/>
                  </a:cubicBezTo>
                  <a:lnTo>
                    <a:pt x="459537" y="2207829"/>
                  </a:lnTo>
                  <a:cubicBezTo>
                    <a:pt x="444120" y="2221271"/>
                    <a:pt x="429696" y="2234067"/>
                    <a:pt x="416329" y="2246205"/>
                  </a:cubicBezTo>
                  <a:cubicBezTo>
                    <a:pt x="389606" y="2270493"/>
                    <a:pt x="367169" y="2292172"/>
                    <a:pt x="349689" y="2310757"/>
                  </a:cubicBezTo>
                  <a:cubicBezTo>
                    <a:pt x="341502" y="2319454"/>
                    <a:pt x="334520" y="2327405"/>
                    <a:pt x="328556" y="2334673"/>
                  </a:cubicBezTo>
                  <a:cubicBezTo>
                    <a:pt x="353441" y="2330337"/>
                    <a:pt x="384313" y="2351407"/>
                    <a:pt x="376859" y="2389423"/>
                  </a:cubicBezTo>
                  <a:cubicBezTo>
                    <a:pt x="371244" y="2417985"/>
                    <a:pt x="306766" y="2443664"/>
                    <a:pt x="287311" y="2494588"/>
                  </a:cubicBezTo>
                  <a:cubicBezTo>
                    <a:pt x="270850" y="2437117"/>
                    <a:pt x="236635" y="2401623"/>
                    <a:pt x="245220" y="2357929"/>
                  </a:cubicBezTo>
                  <a:cubicBezTo>
                    <a:pt x="253457" y="2315876"/>
                    <a:pt x="296976" y="2310310"/>
                    <a:pt x="315835" y="2335269"/>
                  </a:cubicBezTo>
                  <a:cubicBezTo>
                    <a:pt x="314307" y="2338039"/>
                    <a:pt x="312816" y="2340810"/>
                    <a:pt x="311425" y="2343556"/>
                  </a:cubicBezTo>
                  <a:cubicBezTo>
                    <a:pt x="309685" y="2346935"/>
                    <a:pt x="308107" y="2350239"/>
                    <a:pt x="306617" y="2353544"/>
                  </a:cubicBezTo>
                  <a:cubicBezTo>
                    <a:pt x="302082" y="2358451"/>
                    <a:pt x="296728" y="2362116"/>
                    <a:pt x="291721" y="2364887"/>
                  </a:cubicBezTo>
                  <a:cubicBezTo>
                    <a:pt x="284714" y="2368738"/>
                    <a:pt x="278130" y="2371024"/>
                    <a:pt x="272713" y="2372664"/>
                  </a:cubicBezTo>
                  <a:cubicBezTo>
                    <a:pt x="261830" y="2375795"/>
                    <a:pt x="255531" y="2376167"/>
                    <a:pt x="255556" y="2376254"/>
                  </a:cubicBezTo>
                  <a:cubicBezTo>
                    <a:pt x="255531" y="2376167"/>
                    <a:pt x="262004" y="2376590"/>
                    <a:pt x="273409" y="2374366"/>
                  </a:cubicBezTo>
                  <a:cubicBezTo>
                    <a:pt x="279086" y="2373223"/>
                    <a:pt x="286019" y="2371409"/>
                    <a:pt x="293584" y="2367930"/>
                  </a:cubicBezTo>
                  <a:cubicBezTo>
                    <a:pt x="296504" y="2366613"/>
                    <a:pt x="299610" y="2364837"/>
                    <a:pt x="302666" y="2362812"/>
                  </a:cubicBezTo>
                  <a:cubicBezTo>
                    <a:pt x="299038" y="2371819"/>
                    <a:pt x="296230" y="2380503"/>
                    <a:pt x="294069" y="2388678"/>
                  </a:cubicBezTo>
                  <a:cubicBezTo>
                    <a:pt x="294069" y="2388678"/>
                    <a:pt x="293299" y="2390169"/>
                    <a:pt x="293237" y="2390988"/>
                  </a:cubicBezTo>
                  <a:cubicBezTo>
                    <a:pt x="288193" y="2401350"/>
                    <a:pt x="278975" y="2406654"/>
                    <a:pt x="272750" y="2409562"/>
                  </a:cubicBezTo>
                  <a:cubicBezTo>
                    <a:pt x="265334" y="2412891"/>
                    <a:pt x="261010" y="2414307"/>
                    <a:pt x="261047" y="2414370"/>
                  </a:cubicBezTo>
                  <a:cubicBezTo>
                    <a:pt x="261022" y="2414295"/>
                    <a:pt x="265594" y="2413636"/>
                    <a:pt x="273632" y="2411177"/>
                  </a:cubicBezTo>
                  <a:cubicBezTo>
                    <a:pt x="277633" y="2409885"/>
                    <a:pt x="282503" y="2407984"/>
                    <a:pt x="287497" y="2404356"/>
                  </a:cubicBezTo>
                  <a:cubicBezTo>
                    <a:pt x="288739" y="2403462"/>
                    <a:pt x="289970" y="2402430"/>
                    <a:pt x="291174" y="2401288"/>
                  </a:cubicBezTo>
                  <a:cubicBezTo>
                    <a:pt x="290653" y="2403909"/>
                    <a:pt x="290205" y="2406431"/>
                    <a:pt x="289845" y="2408903"/>
                  </a:cubicBezTo>
                  <a:cubicBezTo>
                    <a:pt x="287037" y="2427526"/>
                    <a:pt x="287596" y="2442111"/>
                    <a:pt x="288429" y="2451801"/>
                  </a:cubicBezTo>
                  <a:cubicBezTo>
                    <a:pt x="289286" y="2461529"/>
                    <a:pt x="290417" y="2466486"/>
                    <a:pt x="290342" y="2466486"/>
                  </a:cubicBezTo>
                  <a:cubicBezTo>
                    <a:pt x="290417" y="2466486"/>
                    <a:pt x="289771" y="2461281"/>
                    <a:pt x="289708" y="2451379"/>
                  </a:cubicBezTo>
                  <a:cubicBezTo>
                    <a:pt x="289708" y="2441527"/>
                    <a:pt x="290392" y="2426942"/>
                    <a:pt x="294541" y="2408878"/>
                  </a:cubicBezTo>
                  <a:cubicBezTo>
                    <a:pt x="294665" y="2408245"/>
                    <a:pt x="294852" y="2407623"/>
                    <a:pt x="295001" y="2407015"/>
                  </a:cubicBezTo>
                  <a:cubicBezTo>
                    <a:pt x="295448" y="2408828"/>
                    <a:pt x="295970" y="2410580"/>
                    <a:pt x="296467" y="2412257"/>
                  </a:cubicBezTo>
                  <a:cubicBezTo>
                    <a:pt x="298603" y="2418867"/>
                    <a:pt x="301299" y="2424172"/>
                    <a:pt x="304045" y="2428135"/>
                  </a:cubicBezTo>
                  <a:cubicBezTo>
                    <a:pt x="309586" y="2436222"/>
                    <a:pt x="315102" y="2437887"/>
                    <a:pt x="314915" y="2437937"/>
                  </a:cubicBezTo>
                  <a:cubicBezTo>
                    <a:pt x="315077" y="2437912"/>
                    <a:pt x="309872" y="2435365"/>
                    <a:pt x="305486" y="2426979"/>
                  </a:cubicBezTo>
                  <a:cubicBezTo>
                    <a:pt x="303300" y="2422867"/>
                    <a:pt x="301287" y="2417488"/>
                    <a:pt x="299859" y="2411065"/>
                  </a:cubicBezTo>
                  <a:cubicBezTo>
                    <a:pt x="298877" y="2406518"/>
                    <a:pt x="298007" y="2401163"/>
                    <a:pt x="298057" y="2395734"/>
                  </a:cubicBezTo>
                  <a:cubicBezTo>
                    <a:pt x="301237" y="2385298"/>
                    <a:pt x="305623" y="2374043"/>
                    <a:pt x="311412" y="2362352"/>
                  </a:cubicBezTo>
                  <a:cubicBezTo>
                    <a:pt x="312269" y="2367670"/>
                    <a:pt x="313785" y="2372602"/>
                    <a:pt x="315748" y="2376801"/>
                  </a:cubicBezTo>
                  <a:cubicBezTo>
                    <a:pt x="319972" y="2385969"/>
                    <a:pt x="325214" y="2392753"/>
                    <a:pt x="329563" y="2398107"/>
                  </a:cubicBezTo>
                  <a:cubicBezTo>
                    <a:pt x="338408" y="2408667"/>
                    <a:pt x="343850" y="2413810"/>
                    <a:pt x="343800" y="2413885"/>
                  </a:cubicBezTo>
                  <a:cubicBezTo>
                    <a:pt x="343862" y="2413810"/>
                    <a:pt x="338818" y="2407922"/>
                    <a:pt x="330793" y="2396740"/>
                  </a:cubicBezTo>
                  <a:cubicBezTo>
                    <a:pt x="326942" y="2391088"/>
                    <a:pt x="322271" y="2383994"/>
                    <a:pt x="318891" y="2375061"/>
                  </a:cubicBezTo>
                  <a:cubicBezTo>
                    <a:pt x="316556" y="2368949"/>
                    <a:pt x="315164" y="2361719"/>
                    <a:pt x="315649" y="2354165"/>
                  </a:cubicBezTo>
                  <a:cubicBezTo>
                    <a:pt x="316978" y="2351780"/>
                    <a:pt x="318307" y="2349382"/>
                    <a:pt x="319736" y="2346935"/>
                  </a:cubicBezTo>
                  <a:cubicBezTo>
                    <a:pt x="320755" y="2345195"/>
                    <a:pt x="321947" y="2343419"/>
                    <a:pt x="323053" y="2341667"/>
                  </a:cubicBezTo>
                  <a:cubicBezTo>
                    <a:pt x="318916" y="2347022"/>
                    <a:pt x="315264" y="2352016"/>
                    <a:pt x="312593" y="2356277"/>
                  </a:cubicBezTo>
                  <a:cubicBezTo>
                    <a:pt x="305312" y="2367657"/>
                    <a:pt x="303709" y="2374788"/>
                    <a:pt x="303647" y="2374738"/>
                  </a:cubicBezTo>
                  <a:cubicBezTo>
                    <a:pt x="303709" y="2374801"/>
                    <a:pt x="304778" y="2367744"/>
                    <a:pt x="311263" y="2356029"/>
                  </a:cubicBezTo>
                  <a:cubicBezTo>
                    <a:pt x="317637" y="2344301"/>
                    <a:pt x="329041" y="2328126"/>
                    <a:pt x="345502" y="2308683"/>
                  </a:cubicBezTo>
                  <a:cubicBezTo>
                    <a:pt x="361938" y="2289215"/>
                    <a:pt x="383369" y="2266418"/>
                    <a:pt x="409297" y="2240813"/>
                  </a:cubicBezTo>
                  <a:cubicBezTo>
                    <a:pt x="412353" y="2237794"/>
                    <a:pt x="415683" y="2234589"/>
                    <a:pt x="418863" y="2231496"/>
                  </a:cubicBezTo>
                  <a:cubicBezTo>
                    <a:pt x="417049" y="2232080"/>
                    <a:pt x="415248" y="2232626"/>
                    <a:pt x="413496" y="2233136"/>
                  </a:cubicBezTo>
                  <a:cubicBezTo>
                    <a:pt x="397556" y="2237546"/>
                    <a:pt x="383530" y="2239099"/>
                    <a:pt x="372126" y="2240192"/>
                  </a:cubicBezTo>
                  <a:cubicBezTo>
                    <a:pt x="362796" y="2240962"/>
                    <a:pt x="355267" y="2241459"/>
                    <a:pt x="349503" y="2241795"/>
                  </a:cubicBezTo>
                  <a:cubicBezTo>
                    <a:pt x="361951" y="2258293"/>
                    <a:pt x="351441" y="2285128"/>
                    <a:pt x="322867" y="2284035"/>
                  </a:cubicBezTo>
                  <a:cubicBezTo>
                    <a:pt x="292603" y="2282879"/>
                    <a:pt x="274440" y="2254666"/>
                    <a:pt x="238983" y="2234788"/>
                  </a:cubicBezTo>
                  <a:cubicBezTo>
                    <a:pt x="275732" y="2229881"/>
                    <a:pt x="302790" y="2191206"/>
                    <a:pt x="322593" y="2191952"/>
                  </a:cubicBezTo>
                  <a:cubicBezTo>
                    <a:pt x="349341" y="2192983"/>
                    <a:pt x="358385" y="2217494"/>
                    <a:pt x="350993" y="2233260"/>
                  </a:cubicBezTo>
                  <a:cubicBezTo>
                    <a:pt x="347887" y="2234403"/>
                    <a:pt x="344819" y="2235471"/>
                    <a:pt x="341800" y="2236403"/>
                  </a:cubicBezTo>
                  <a:cubicBezTo>
                    <a:pt x="339949" y="2236975"/>
                    <a:pt x="338160" y="2237484"/>
                    <a:pt x="336359" y="2237968"/>
                  </a:cubicBezTo>
                  <a:cubicBezTo>
                    <a:pt x="331290" y="2237111"/>
                    <a:pt x="326706" y="2235086"/>
                    <a:pt x="323016" y="2232577"/>
                  </a:cubicBezTo>
                  <a:cubicBezTo>
                    <a:pt x="317661" y="2228924"/>
                    <a:pt x="313673" y="2224737"/>
                    <a:pt x="310542" y="2221283"/>
                  </a:cubicBezTo>
                  <a:cubicBezTo>
                    <a:pt x="304393" y="2214239"/>
                    <a:pt x="301287" y="2209966"/>
                    <a:pt x="301225" y="2210003"/>
                  </a:cubicBezTo>
                  <a:cubicBezTo>
                    <a:pt x="301299" y="2209991"/>
                    <a:pt x="303871" y="2214388"/>
                    <a:pt x="309449" y="2221917"/>
                  </a:cubicBezTo>
                  <a:cubicBezTo>
                    <a:pt x="312319" y="2225607"/>
                    <a:pt x="315996" y="2230129"/>
                    <a:pt x="321388" y="2234378"/>
                  </a:cubicBezTo>
                  <a:cubicBezTo>
                    <a:pt x="323873" y="2236316"/>
                    <a:pt x="326892" y="2238093"/>
                    <a:pt x="330271" y="2239509"/>
                  </a:cubicBezTo>
                  <a:cubicBezTo>
                    <a:pt x="321637" y="2241521"/>
                    <a:pt x="313500" y="2242640"/>
                    <a:pt x="306120" y="2243124"/>
                  </a:cubicBezTo>
                  <a:cubicBezTo>
                    <a:pt x="302505" y="2242304"/>
                    <a:pt x="299088" y="2240900"/>
                    <a:pt x="296218" y="2239558"/>
                  </a:cubicBezTo>
                  <a:cubicBezTo>
                    <a:pt x="292193" y="2237583"/>
                    <a:pt x="288963" y="2235409"/>
                    <a:pt x="286578" y="2233322"/>
                  </a:cubicBezTo>
                  <a:cubicBezTo>
                    <a:pt x="281707" y="2229110"/>
                    <a:pt x="280825" y="2225271"/>
                    <a:pt x="280788" y="2225358"/>
                  </a:cubicBezTo>
                  <a:cubicBezTo>
                    <a:pt x="280863" y="2225234"/>
                    <a:pt x="281074" y="2229160"/>
                    <a:pt x="285596" y="2234105"/>
                  </a:cubicBezTo>
                  <a:cubicBezTo>
                    <a:pt x="287771" y="2236540"/>
                    <a:pt x="290864" y="2239149"/>
                    <a:pt x="294889" y="2241608"/>
                  </a:cubicBezTo>
                  <a:cubicBezTo>
                    <a:pt x="295933" y="2242192"/>
                    <a:pt x="297001" y="2242801"/>
                    <a:pt x="298132" y="2243385"/>
                  </a:cubicBezTo>
                  <a:cubicBezTo>
                    <a:pt x="297709" y="2243397"/>
                    <a:pt x="297274" y="2243410"/>
                    <a:pt x="296852" y="2243410"/>
                  </a:cubicBezTo>
                  <a:cubicBezTo>
                    <a:pt x="284230" y="2243323"/>
                    <a:pt x="274440" y="2241497"/>
                    <a:pt x="267943" y="2239944"/>
                  </a:cubicBezTo>
                  <a:cubicBezTo>
                    <a:pt x="261383" y="2238366"/>
                    <a:pt x="258053" y="2237123"/>
                    <a:pt x="258053" y="2237148"/>
                  </a:cubicBezTo>
                  <a:cubicBezTo>
                    <a:pt x="258078" y="2237111"/>
                    <a:pt x="261147" y="2238627"/>
                    <a:pt x="267495" y="2240714"/>
                  </a:cubicBezTo>
                  <a:cubicBezTo>
                    <a:pt x="273732" y="2242814"/>
                    <a:pt x="283335" y="2245447"/>
                    <a:pt x="296107" y="2246503"/>
                  </a:cubicBezTo>
                  <a:cubicBezTo>
                    <a:pt x="297783" y="2246640"/>
                    <a:pt x="299523" y="2246752"/>
                    <a:pt x="301337" y="2246814"/>
                  </a:cubicBezTo>
                  <a:cubicBezTo>
                    <a:pt x="300380" y="2247447"/>
                    <a:pt x="299523" y="2248093"/>
                    <a:pt x="298715" y="2248764"/>
                  </a:cubicBezTo>
                  <a:cubicBezTo>
                    <a:pt x="295547" y="2251510"/>
                    <a:pt x="293535" y="2254442"/>
                    <a:pt x="292044" y="2256902"/>
                  </a:cubicBezTo>
                  <a:cubicBezTo>
                    <a:pt x="289174" y="2261822"/>
                    <a:pt x="288007" y="2264766"/>
                    <a:pt x="287982" y="2264716"/>
                  </a:cubicBezTo>
                  <a:cubicBezTo>
                    <a:pt x="288007" y="2264766"/>
                    <a:pt x="289609" y="2262120"/>
                    <a:pt x="292988" y="2257709"/>
                  </a:cubicBezTo>
                  <a:cubicBezTo>
                    <a:pt x="295896" y="2254044"/>
                    <a:pt x="300840" y="2248777"/>
                    <a:pt x="308480" y="2247075"/>
                  </a:cubicBezTo>
                  <a:cubicBezTo>
                    <a:pt x="309052" y="2247174"/>
                    <a:pt x="310133" y="2246876"/>
                    <a:pt x="310133" y="2246876"/>
                  </a:cubicBezTo>
                  <a:cubicBezTo>
                    <a:pt x="315897" y="2246714"/>
                    <a:pt x="322096" y="2246218"/>
                    <a:pt x="328619" y="2245211"/>
                  </a:cubicBezTo>
                  <a:cubicBezTo>
                    <a:pt x="326792" y="2246938"/>
                    <a:pt x="325153" y="2248702"/>
                    <a:pt x="323811" y="2250429"/>
                  </a:cubicBezTo>
                  <a:cubicBezTo>
                    <a:pt x="320308" y="2254889"/>
                    <a:pt x="318034" y="2259212"/>
                    <a:pt x="316394" y="2262791"/>
                  </a:cubicBezTo>
                  <a:cubicBezTo>
                    <a:pt x="313139" y="2269984"/>
                    <a:pt x="312406" y="2274320"/>
                    <a:pt x="312344" y="2274320"/>
                  </a:cubicBezTo>
                  <a:cubicBezTo>
                    <a:pt x="312406" y="2274344"/>
                    <a:pt x="313623" y="2270232"/>
                    <a:pt x="317413" y="2263523"/>
                  </a:cubicBezTo>
                  <a:cubicBezTo>
                    <a:pt x="319326" y="2260169"/>
                    <a:pt x="321873" y="2256206"/>
                    <a:pt x="325513" y="2252144"/>
                  </a:cubicBezTo>
                  <a:cubicBezTo>
                    <a:pt x="328147" y="2249261"/>
                    <a:pt x="331414" y="2246305"/>
                    <a:pt x="335377" y="2244043"/>
                  </a:cubicBezTo>
                  <a:cubicBezTo>
                    <a:pt x="337775" y="2243596"/>
                    <a:pt x="337775" y="2243596"/>
                    <a:pt x="342744" y="2242441"/>
                  </a:cubicBezTo>
                  <a:cubicBezTo>
                    <a:pt x="343167" y="2242341"/>
                    <a:pt x="343602" y="2242205"/>
                    <a:pt x="344049" y="2242093"/>
                  </a:cubicBezTo>
                  <a:cubicBezTo>
                    <a:pt x="339241" y="2242341"/>
                    <a:pt x="326246" y="2242962"/>
                    <a:pt x="326246" y="2243000"/>
                  </a:cubicBezTo>
                  <a:lnTo>
                    <a:pt x="371045" y="2236453"/>
                  </a:lnTo>
                  <a:cubicBezTo>
                    <a:pt x="382102" y="2234303"/>
                    <a:pt x="395706" y="2231545"/>
                    <a:pt x="410626" y="2226191"/>
                  </a:cubicBezTo>
                  <a:cubicBezTo>
                    <a:pt x="425336" y="2220812"/>
                    <a:pt x="446319" y="2210028"/>
                    <a:pt x="457550" y="2194672"/>
                  </a:cubicBezTo>
                  <a:lnTo>
                    <a:pt x="457550" y="2194672"/>
                  </a:lnTo>
                  <a:lnTo>
                    <a:pt x="474918" y="2178547"/>
                  </a:lnTo>
                  <a:lnTo>
                    <a:pt x="487143" y="2167254"/>
                  </a:lnTo>
                  <a:lnTo>
                    <a:pt x="491615" y="2163055"/>
                  </a:lnTo>
                  <a:cubicBezTo>
                    <a:pt x="514909" y="2102912"/>
                    <a:pt x="540825" y="2041826"/>
                    <a:pt x="570318" y="1972280"/>
                  </a:cubicBezTo>
                  <a:cubicBezTo>
                    <a:pt x="572119" y="1968018"/>
                    <a:pt x="503541" y="2053032"/>
                    <a:pt x="441424" y="2069058"/>
                  </a:cubicBezTo>
                  <a:cubicBezTo>
                    <a:pt x="494994" y="2050697"/>
                    <a:pt x="585425" y="1935506"/>
                    <a:pt x="587798" y="1929915"/>
                  </a:cubicBezTo>
                  <a:cubicBezTo>
                    <a:pt x="616247" y="1862518"/>
                    <a:pt x="642709" y="1799817"/>
                    <a:pt x="672153" y="1723052"/>
                  </a:cubicBezTo>
                  <a:cubicBezTo>
                    <a:pt x="648983" y="1738556"/>
                    <a:pt x="625006" y="1751787"/>
                    <a:pt x="600532" y="1762583"/>
                  </a:cubicBezTo>
                  <a:cubicBezTo>
                    <a:pt x="593103" y="1765838"/>
                    <a:pt x="585636" y="1768808"/>
                    <a:pt x="578120" y="1771628"/>
                  </a:cubicBezTo>
                  <a:cubicBezTo>
                    <a:pt x="575200" y="1788896"/>
                    <a:pt x="568839" y="1803829"/>
                    <a:pt x="562305" y="1816365"/>
                  </a:cubicBezTo>
                  <a:cubicBezTo>
                    <a:pt x="553695" y="1832503"/>
                    <a:pt x="544353" y="1845150"/>
                    <a:pt x="536265" y="1855027"/>
                  </a:cubicBezTo>
                  <a:cubicBezTo>
                    <a:pt x="519941" y="1874705"/>
                    <a:pt x="508821" y="1883638"/>
                    <a:pt x="508971" y="1883762"/>
                  </a:cubicBezTo>
                  <a:cubicBezTo>
                    <a:pt x="508809" y="1883663"/>
                    <a:pt x="518537" y="1873774"/>
                    <a:pt x="532811" y="1853200"/>
                  </a:cubicBezTo>
                  <a:cubicBezTo>
                    <a:pt x="539855" y="1842901"/>
                    <a:pt x="548018" y="1829844"/>
                    <a:pt x="555273" y="1813706"/>
                  </a:cubicBezTo>
                  <a:cubicBezTo>
                    <a:pt x="560205" y="1802537"/>
                    <a:pt x="564777" y="1789580"/>
                    <a:pt x="567050" y="1775491"/>
                  </a:cubicBezTo>
                  <a:cubicBezTo>
                    <a:pt x="561137" y="1777516"/>
                    <a:pt x="555248" y="1779604"/>
                    <a:pt x="549285" y="1781318"/>
                  </a:cubicBezTo>
                  <a:cubicBezTo>
                    <a:pt x="540849" y="1783741"/>
                    <a:pt x="531432" y="1786064"/>
                    <a:pt x="523705" y="1787766"/>
                  </a:cubicBezTo>
                  <a:lnTo>
                    <a:pt x="500224" y="1793133"/>
                  </a:lnTo>
                  <a:cubicBezTo>
                    <a:pt x="438206" y="1807619"/>
                    <a:pt x="381381" y="1823719"/>
                    <a:pt x="330892" y="1843100"/>
                  </a:cubicBezTo>
                  <a:cubicBezTo>
                    <a:pt x="301672" y="1854244"/>
                    <a:pt x="274862" y="1866580"/>
                    <a:pt x="249966" y="1879625"/>
                  </a:cubicBezTo>
                  <a:cubicBezTo>
                    <a:pt x="230672" y="1904522"/>
                    <a:pt x="217801" y="1927977"/>
                    <a:pt x="210124" y="1946215"/>
                  </a:cubicBezTo>
                  <a:cubicBezTo>
                    <a:pt x="199737" y="1970975"/>
                    <a:pt x="198619" y="1986368"/>
                    <a:pt x="198383" y="1986256"/>
                  </a:cubicBezTo>
                  <a:cubicBezTo>
                    <a:pt x="198644" y="1986368"/>
                    <a:pt x="197973" y="1971335"/>
                    <a:pt x="206297" y="1945494"/>
                  </a:cubicBezTo>
                  <a:cubicBezTo>
                    <a:pt x="211378" y="1929841"/>
                    <a:pt x="219839" y="1910224"/>
                    <a:pt x="232958" y="1888744"/>
                  </a:cubicBezTo>
                  <a:cubicBezTo>
                    <a:pt x="221044" y="1895428"/>
                    <a:pt x="209515" y="1902224"/>
                    <a:pt x="198694" y="1909205"/>
                  </a:cubicBezTo>
                  <a:cubicBezTo>
                    <a:pt x="123594" y="1957831"/>
                    <a:pt x="74670" y="2009935"/>
                    <a:pt x="42754" y="2045479"/>
                  </a:cubicBezTo>
                  <a:cubicBezTo>
                    <a:pt x="11000" y="2081532"/>
                    <a:pt x="-4057" y="2102117"/>
                    <a:pt x="-4219" y="2101968"/>
                  </a:cubicBezTo>
                  <a:cubicBezTo>
                    <a:pt x="-4020" y="2102080"/>
                    <a:pt x="8155" y="2080625"/>
                    <a:pt x="35697" y="2041963"/>
                  </a:cubicBezTo>
                  <a:cubicBezTo>
                    <a:pt x="61800" y="2006283"/>
                    <a:pt x="101629" y="1954178"/>
                    <a:pt x="166194" y="1900646"/>
                  </a:cubicBezTo>
                  <a:cubicBezTo>
                    <a:pt x="150156" y="1903155"/>
                    <a:pt x="136117" y="1903801"/>
                    <a:pt x="124638" y="1903652"/>
                  </a:cubicBezTo>
                  <a:cubicBezTo>
                    <a:pt x="100921" y="1903329"/>
                    <a:pt x="88162" y="1899552"/>
                    <a:pt x="88187" y="1899689"/>
                  </a:cubicBezTo>
                  <a:cubicBezTo>
                    <a:pt x="88162" y="1899552"/>
                    <a:pt x="100871" y="1901639"/>
                    <a:pt x="123954" y="1899813"/>
                  </a:cubicBezTo>
                  <a:cubicBezTo>
                    <a:pt x="135458" y="1898894"/>
                    <a:pt x="149546" y="1897068"/>
                    <a:pt x="165498" y="1893241"/>
                  </a:cubicBezTo>
                  <a:cubicBezTo>
                    <a:pt x="170207" y="1892024"/>
                    <a:pt x="175251" y="1890583"/>
                    <a:pt x="180369" y="1888980"/>
                  </a:cubicBezTo>
                  <a:cubicBezTo>
                    <a:pt x="216447" y="1860754"/>
                    <a:pt x="259979" y="1833248"/>
                    <a:pt x="310468" y="1808985"/>
                  </a:cubicBezTo>
                  <a:cubicBezTo>
                    <a:pt x="314121" y="1807221"/>
                    <a:pt x="318071" y="1805594"/>
                    <a:pt x="321773" y="1803867"/>
                  </a:cubicBezTo>
                  <a:cubicBezTo>
                    <a:pt x="296740" y="1800649"/>
                    <a:pt x="273073" y="1796450"/>
                    <a:pt x="251022" y="1791915"/>
                  </a:cubicBezTo>
                  <a:cubicBezTo>
                    <a:pt x="199886" y="1781244"/>
                    <a:pt x="156703" y="1768832"/>
                    <a:pt x="121519" y="1758322"/>
                  </a:cubicBezTo>
                  <a:cubicBezTo>
                    <a:pt x="51326" y="1736892"/>
                    <a:pt x="12739" y="1723561"/>
                    <a:pt x="12689" y="1723710"/>
                  </a:cubicBezTo>
                  <a:lnTo>
                    <a:pt x="122103" y="1749141"/>
                  </a:lnTo>
                  <a:cubicBezTo>
                    <a:pt x="157510" y="1757043"/>
                    <a:pt x="201042" y="1766559"/>
                    <a:pt x="252140" y="1774311"/>
                  </a:cubicBezTo>
                  <a:cubicBezTo>
                    <a:pt x="268576" y="1776746"/>
                    <a:pt x="285907" y="1778970"/>
                    <a:pt x="303921" y="1780771"/>
                  </a:cubicBezTo>
                  <a:cubicBezTo>
                    <a:pt x="294939" y="1776498"/>
                    <a:pt x="286366" y="1772050"/>
                    <a:pt x="278577" y="1767379"/>
                  </a:cubicBezTo>
                  <a:cubicBezTo>
                    <a:pt x="255643" y="1753489"/>
                    <a:pt x="237654" y="1738817"/>
                    <a:pt x="224237" y="1725549"/>
                  </a:cubicBezTo>
                  <a:cubicBezTo>
                    <a:pt x="220174" y="1721561"/>
                    <a:pt x="216696" y="1717772"/>
                    <a:pt x="213466" y="1714095"/>
                  </a:cubicBezTo>
                  <a:cubicBezTo>
                    <a:pt x="207266" y="1731798"/>
                    <a:pt x="180071" y="1734283"/>
                    <a:pt x="165858" y="1709585"/>
                  </a:cubicBezTo>
                  <a:cubicBezTo>
                    <a:pt x="150950" y="1683744"/>
                    <a:pt x="163784" y="1656922"/>
                    <a:pt x="160964" y="1619005"/>
                  </a:cubicBezTo>
                  <a:cubicBezTo>
                    <a:pt x="184059" y="1647815"/>
                    <a:pt x="228821" y="1654623"/>
                    <a:pt x="238573" y="1671532"/>
                  </a:cubicBezTo>
                  <a:cubicBezTo>
                    <a:pt x="251755" y="1694391"/>
                    <a:pt x="237070" y="1712032"/>
                    <a:pt x="220746" y="1712330"/>
                  </a:cubicBezTo>
                  <a:cubicBezTo>
                    <a:pt x="218224" y="1710194"/>
                    <a:pt x="215751" y="1708044"/>
                    <a:pt x="213441" y="1705895"/>
                  </a:cubicBezTo>
                  <a:cubicBezTo>
                    <a:pt x="212024" y="1704591"/>
                    <a:pt x="210682" y="1703299"/>
                    <a:pt x="209365" y="1701994"/>
                  </a:cubicBezTo>
                  <a:cubicBezTo>
                    <a:pt x="207390" y="1697385"/>
                    <a:pt x="206595" y="1692714"/>
                    <a:pt x="206658" y="1688577"/>
                  </a:cubicBezTo>
                  <a:cubicBezTo>
                    <a:pt x="206744" y="1682576"/>
                    <a:pt x="207962" y="1677520"/>
                    <a:pt x="209068" y="1673470"/>
                  </a:cubicBezTo>
                  <a:cubicBezTo>
                    <a:pt x="211428" y="1665419"/>
                    <a:pt x="213167" y="1661059"/>
                    <a:pt x="213117" y="1661034"/>
                  </a:cubicBezTo>
                  <a:cubicBezTo>
                    <a:pt x="213167" y="1661084"/>
                    <a:pt x="211043" y="1665047"/>
                    <a:pt x="207987" y="1672811"/>
                  </a:cubicBezTo>
                  <a:cubicBezTo>
                    <a:pt x="206558" y="1676737"/>
                    <a:pt x="204918" y="1681694"/>
                    <a:pt x="204371" y="1687956"/>
                  </a:cubicBezTo>
                  <a:cubicBezTo>
                    <a:pt x="204135" y="1690838"/>
                    <a:pt x="204309" y="1694105"/>
                    <a:pt x="204955" y="1697509"/>
                  </a:cubicBezTo>
                  <a:cubicBezTo>
                    <a:pt x="198855" y="1691099"/>
                    <a:pt x="193712" y="1684738"/>
                    <a:pt x="189463" y="1678750"/>
                  </a:cubicBezTo>
                  <a:cubicBezTo>
                    <a:pt x="188233" y="1675371"/>
                    <a:pt x="187562" y="1671942"/>
                    <a:pt x="187115" y="1668960"/>
                  </a:cubicBezTo>
                  <a:cubicBezTo>
                    <a:pt x="186581" y="1664786"/>
                    <a:pt x="186606" y="1661195"/>
                    <a:pt x="187003" y="1658313"/>
                  </a:cubicBezTo>
                  <a:cubicBezTo>
                    <a:pt x="187798" y="1652511"/>
                    <a:pt x="190358" y="1650188"/>
                    <a:pt x="190283" y="1650188"/>
                  </a:cubicBezTo>
                  <a:cubicBezTo>
                    <a:pt x="190407" y="1650213"/>
                    <a:pt x="187426" y="1652002"/>
                    <a:pt x="185873" y="1657816"/>
                  </a:cubicBezTo>
                  <a:cubicBezTo>
                    <a:pt x="185090" y="1660661"/>
                    <a:pt x="184643" y="1664314"/>
                    <a:pt x="184792" y="1668699"/>
                  </a:cubicBezTo>
                  <a:cubicBezTo>
                    <a:pt x="184892" y="1669817"/>
                    <a:pt x="184966" y="1670973"/>
                    <a:pt x="185103" y="1672153"/>
                  </a:cubicBezTo>
                  <a:cubicBezTo>
                    <a:pt x="184854" y="1671805"/>
                    <a:pt x="184631" y="1671457"/>
                    <a:pt x="184395" y="1671085"/>
                  </a:cubicBezTo>
                  <a:cubicBezTo>
                    <a:pt x="177872" y="1660475"/>
                    <a:pt x="174194" y="1651505"/>
                    <a:pt x="172020" y="1645405"/>
                  </a:cubicBezTo>
                  <a:cubicBezTo>
                    <a:pt x="169846" y="1639268"/>
                    <a:pt x="169101" y="1635963"/>
                    <a:pt x="169076" y="1635976"/>
                  </a:cubicBezTo>
                  <a:cubicBezTo>
                    <a:pt x="169101" y="1635976"/>
                    <a:pt x="169524" y="1639181"/>
                    <a:pt x="171176" y="1645343"/>
                  </a:cubicBezTo>
                  <a:cubicBezTo>
                    <a:pt x="172779" y="1651455"/>
                    <a:pt x="175723" y="1660587"/>
                    <a:pt x="181562" y="1671730"/>
                  </a:cubicBezTo>
                  <a:cubicBezTo>
                    <a:pt x="182332" y="1673196"/>
                    <a:pt x="183140" y="1674700"/>
                    <a:pt x="184059" y="1676240"/>
                  </a:cubicBezTo>
                  <a:cubicBezTo>
                    <a:pt x="183053" y="1675706"/>
                    <a:pt x="182084" y="1675246"/>
                    <a:pt x="181140" y="1674861"/>
                  </a:cubicBezTo>
                  <a:cubicBezTo>
                    <a:pt x="177313" y="1673321"/>
                    <a:pt x="173934" y="1672849"/>
                    <a:pt x="171213" y="1672588"/>
                  </a:cubicBezTo>
                  <a:cubicBezTo>
                    <a:pt x="165821" y="1672203"/>
                    <a:pt x="162890" y="1672439"/>
                    <a:pt x="162914" y="1672389"/>
                  </a:cubicBezTo>
                  <a:cubicBezTo>
                    <a:pt x="162890" y="1672439"/>
                    <a:pt x="165809" y="1672699"/>
                    <a:pt x="171064" y="1673718"/>
                  </a:cubicBezTo>
                  <a:cubicBezTo>
                    <a:pt x="175474" y="1674650"/>
                    <a:pt x="182233" y="1676638"/>
                    <a:pt x="187575" y="1682340"/>
                  </a:cubicBezTo>
                  <a:cubicBezTo>
                    <a:pt x="187798" y="1682862"/>
                    <a:pt x="188606" y="1683645"/>
                    <a:pt x="188606" y="1683645"/>
                  </a:cubicBezTo>
                  <a:cubicBezTo>
                    <a:pt x="191737" y="1688415"/>
                    <a:pt x="195377" y="1693409"/>
                    <a:pt x="199589" y="1698466"/>
                  </a:cubicBezTo>
                  <a:cubicBezTo>
                    <a:pt x="197265" y="1697646"/>
                    <a:pt x="195004" y="1696987"/>
                    <a:pt x="192929" y="1696577"/>
                  </a:cubicBezTo>
                  <a:cubicBezTo>
                    <a:pt x="187587" y="1695484"/>
                    <a:pt x="182978" y="1695335"/>
                    <a:pt x="179288" y="1695435"/>
                  </a:cubicBezTo>
                  <a:cubicBezTo>
                    <a:pt x="171897" y="1695671"/>
                    <a:pt x="168070" y="1696826"/>
                    <a:pt x="168045" y="1696789"/>
                  </a:cubicBezTo>
                  <a:cubicBezTo>
                    <a:pt x="168057" y="1696838"/>
                    <a:pt x="171946" y="1696180"/>
                    <a:pt x="179226" y="1696602"/>
                  </a:cubicBezTo>
                  <a:cubicBezTo>
                    <a:pt x="182891" y="1696838"/>
                    <a:pt x="187364" y="1697335"/>
                    <a:pt x="192470" y="1698714"/>
                  </a:cubicBezTo>
                  <a:cubicBezTo>
                    <a:pt x="196122" y="1699745"/>
                    <a:pt x="200185" y="1701261"/>
                    <a:pt x="204036" y="1703659"/>
                  </a:cubicBezTo>
                  <a:cubicBezTo>
                    <a:pt x="205651" y="1705485"/>
                    <a:pt x="207365" y="1707324"/>
                    <a:pt x="209154" y="1709175"/>
                  </a:cubicBezTo>
                  <a:cubicBezTo>
                    <a:pt x="209453" y="1709473"/>
                    <a:pt x="209751" y="1709771"/>
                    <a:pt x="210036" y="1710069"/>
                  </a:cubicBezTo>
                  <a:cubicBezTo>
                    <a:pt x="194545" y="1691434"/>
                    <a:pt x="189612" y="1678476"/>
                    <a:pt x="189463" y="1678750"/>
                  </a:cubicBezTo>
                  <a:cubicBezTo>
                    <a:pt x="189675" y="1678427"/>
                    <a:pt x="198371" y="1697658"/>
                    <a:pt x="226212" y="1722108"/>
                  </a:cubicBezTo>
                  <a:cubicBezTo>
                    <a:pt x="240027" y="1734295"/>
                    <a:pt x="258327" y="1747787"/>
                    <a:pt x="281422" y="1760372"/>
                  </a:cubicBezTo>
                  <a:cubicBezTo>
                    <a:pt x="292951" y="1766621"/>
                    <a:pt x="305697" y="1772659"/>
                    <a:pt x="319649" y="1777728"/>
                  </a:cubicBezTo>
                  <a:cubicBezTo>
                    <a:pt x="325724" y="1779889"/>
                    <a:pt x="332122" y="1781852"/>
                    <a:pt x="338669" y="1783517"/>
                  </a:cubicBezTo>
                  <a:cubicBezTo>
                    <a:pt x="347651" y="1784039"/>
                    <a:pt x="356733" y="1784461"/>
                    <a:pt x="366014" y="1784672"/>
                  </a:cubicBezTo>
                  <a:cubicBezTo>
                    <a:pt x="402203" y="1769988"/>
                    <a:pt x="440716" y="1756372"/>
                    <a:pt x="481589" y="1743700"/>
                  </a:cubicBezTo>
                  <a:cubicBezTo>
                    <a:pt x="496870" y="1738793"/>
                    <a:pt x="514139" y="1734146"/>
                    <a:pt x="527941" y="1729363"/>
                  </a:cubicBezTo>
                  <a:cubicBezTo>
                    <a:pt x="542464" y="1724282"/>
                    <a:pt x="557012" y="1718120"/>
                    <a:pt x="571337" y="1710815"/>
                  </a:cubicBezTo>
                  <a:cubicBezTo>
                    <a:pt x="600010" y="1696230"/>
                    <a:pt x="627962" y="1677619"/>
                    <a:pt x="654003" y="1655394"/>
                  </a:cubicBezTo>
                  <a:cubicBezTo>
                    <a:pt x="679471" y="1633590"/>
                    <a:pt x="703038" y="1608097"/>
                    <a:pt x="723325" y="1579511"/>
                  </a:cubicBezTo>
                  <a:cubicBezTo>
                    <a:pt x="726630" y="1569349"/>
                    <a:pt x="729748" y="1558875"/>
                    <a:pt x="732966" y="1548564"/>
                  </a:cubicBezTo>
                  <a:cubicBezTo>
                    <a:pt x="730879" y="1549695"/>
                    <a:pt x="728792" y="1550838"/>
                    <a:pt x="726729" y="1551881"/>
                  </a:cubicBezTo>
                  <a:cubicBezTo>
                    <a:pt x="704827" y="1562950"/>
                    <a:pt x="684440" y="1568901"/>
                    <a:pt x="667606" y="1572280"/>
                  </a:cubicBezTo>
                  <a:cubicBezTo>
                    <a:pt x="633553" y="1579225"/>
                    <a:pt x="614309" y="1573051"/>
                    <a:pt x="614570" y="1573175"/>
                  </a:cubicBezTo>
                  <a:cubicBezTo>
                    <a:pt x="614371" y="1573051"/>
                    <a:pt x="633317" y="1577461"/>
                    <a:pt x="665941" y="1568715"/>
                  </a:cubicBezTo>
                  <a:cubicBezTo>
                    <a:pt x="682092" y="1564429"/>
                    <a:pt x="701634" y="1557459"/>
                    <a:pt x="722381" y="1545719"/>
                  </a:cubicBezTo>
                  <a:cubicBezTo>
                    <a:pt x="727102" y="1543036"/>
                    <a:pt x="731885" y="1540017"/>
                    <a:pt x="736643" y="1536762"/>
                  </a:cubicBezTo>
                  <a:cubicBezTo>
                    <a:pt x="757465" y="1468693"/>
                    <a:pt x="775939" y="1397345"/>
                    <a:pt x="789369" y="1322543"/>
                  </a:cubicBezTo>
                  <a:cubicBezTo>
                    <a:pt x="773976" y="1335352"/>
                    <a:pt x="758745" y="1345527"/>
                    <a:pt x="744868" y="1353640"/>
                  </a:cubicBezTo>
                  <a:cubicBezTo>
                    <a:pt x="719077" y="1368597"/>
                    <a:pt x="697485" y="1376934"/>
                    <a:pt x="682788" y="1382077"/>
                  </a:cubicBezTo>
                  <a:cubicBezTo>
                    <a:pt x="668041" y="1387108"/>
                    <a:pt x="660052" y="1389022"/>
                    <a:pt x="660077" y="1389108"/>
                  </a:cubicBezTo>
                  <a:cubicBezTo>
                    <a:pt x="659605" y="1388462"/>
                    <a:pt x="691124" y="1379443"/>
                    <a:pt x="738793" y="1346807"/>
                  </a:cubicBezTo>
                  <a:cubicBezTo>
                    <a:pt x="755887" y="1334768"/>
                    <a:pt x="775032" y="1319201"/>
                    <a:pt x="793332" y="1298951"/>
                  </a:cubicBezTo>
                  <a:cubicBezTo>
                    <a:pt x="800773" y="1253618"/>
                    <a:pt x="806563" y="1207266"/>
                    <a:pt x="809706" y="1159696"/>
                  </a:cubicBezTo>
                  <a:cubicBezTo>
                    <a:pt x="812352" y="1119804"/>
                    <a:pt x="813185" y="1080348"/>
                    <a:pt x="812303" y="1038306"/>
                  </a:cubicBezTo>
                  <a:cubicBezTo>
                    <a:pt x="811830" y="1004080"/>
                    <a:pt x="811868" y="969654"/>
                    <a:pt x="812042" y="935030"/>
                  </a:cubicBezTo>
                  <a:cubicBezTo>
                    <a:pt x="802662" y="950212"/>
                    <a:pt x="793058" y="964970"/>
                    <a:pt x="783144" y="979096"/>
                  </a:cubicBezTo>
                  <a:cubicBezTo>
                    <a:pt x="698317" y="1099194"/>
                    <a:pt x="600059" y="1181450"/>
                    <a:pt x="513058" y="1239716"/>
                  </a:cubicBezTo>
                  <a:cubicBezTo>
                    <a:pt x="490037" y="1269905"/>
                    <a:pt x="470706" y="1299125"/>
                    <a:pt x="455872" y="1326904"/>
                  </a:cubicBezTo>
                  <a:cubicBezTo>
                    <a:pt x="436926" y="1362075"/>
                    <a:pt x="424926" y="1394711"/>
                    <a:pt x="417534" y="1422130"/>
                  </a:cubicBezTo>
                  <a:cubicBezTo>
                    <a:pt x="403122" y="1477253"/>
                    <a:pt x="404067" y="1510026"/>
                    <a:pt x="403408" y="1509828"/>
                  </a:cubicBezTo>
                  <a:cubicBezTo>
                    <a:pt x="404092" y="1509914"/>
                    <a:pt x="399209" y="1478582"/>
                    <a:pt x="408390" y="1421546"/>
                  </a:cubicBezTo>
                  <a:cubicBezTo>
                    <a:pt x="413273" y="1393183"/>
                    <a:pt x="422578" y="1358621"/>
                    <a:pt x="439411" y="1320630"/>
                  </a:cubicBezTo>
                  <a:cubicBezTo>
                    <a:pt x="446642" y="1304182"/>
                    <a:pt x="455574" y="1287074"/>
                    <a:pt x="465600" y="1269644"/>
                  </a:cubicBezTo>
                  <a:cubicBezTo>
                    <a:pt x="384151" y="1318183"/>
                    <a:pt x="314406" y="1346049"/>
                    <a:pt x="264812" y="1361330"/>
                  </a:cubicBezTo>
                  <a:cubicBezTo>
                    <a:pt x="209689" y="1378288"/>
                    <a:pt x="179090" y="1379282"/>
                    <a:pt x="179238" y="1379468"/>
                  </a:cubicBezTo>
                  <a:cubicBezTo>
                    <a:pt x="179115" y="1379294"/>
                    <a:pt x="208372" y="1374523"/>
                    <a:pt x="259420" y="1352385"/>
                  </a:cubicBezTo>
                  <a:cubicBezTo>
                    <a:pt x="310269" y="1330308"/>
                    <a:pt x="383307" y="1291485"/>
                    <a:pt x="466842" y="1227094"/>
                  </a:cubicBezTo>
                  <a:cubicBezTo>
                    <a:pt x="508623" y="1194631"/>
                    <a:pt x="553521" y="1155497"/>
                    <a:pt x="597587" y="1108487"/>
                  </a:cubicBezTo>
                  <a:cubicBezTo>
                    <a:pt x="582654" y="1114736"/>
                    <a:pt x="567783" y="1119767"/>
                    <a:pt x="553323" y="1123345"/>
                  </a:cubicBezTo>
                  <a:cubicBezTo>
                    <a:pt x="502349" y="1136303"/>
                    <a:pt x="456730" y="1135558"/>
                    <a:pt x="420602" y="1131619"/>
                  </a:cubicBezTo>
                  <a:cubicBezTo>
                    <a:pt x="384301" y="1127520"/>
                    <a:pt x="356932" y="1120090"/>
                    <a:pt x="338595" y="1114649"/>
                  </a:cubicBezTo>
                  <a:cubicBezTo>
                    <a:pt x="320295" y="1109046"/>
                    <a:pt x="310940" y="1105319"/>
                    <a:pt x="310927" y="1105418"/>
                  </a:cubicBezTo>
                  <a:cubicBezTo>
                    <a:pt x="310940" y="1105319"/>
                    <a:pt x="320332" y="1108052"/>
                    <a:pt x="338595" y="1112015"/>
                  </a:cubicBezTo>
                  <a:cubicBezTo>
                    <a:pt x="356870" y="1115804"/>
                    <a:pt x="384102" y="1120923"/>
                    <a:pt x="419546" y="1122500"/>
                  </a:cubicBezTo>
                  <a:cubicBezTo>
                    <a:pt x="454842" y="1123929"/>
                    <a:pt x="498845" y="1121867"/>
                    <a:pt x="546638" y="1107008"/>
                  </a:cubicBezTo>
                  <a:cubicBezTo>
                    <a:pt x="578231" y="1097380"/>
                    <a:pt x="611142" y="1081205"/>
                    <a:pt x="641914" y="1057849"/>
                  </a:cubicBezTo>
                  <a:cubicBezTo>
                    <a:pt x="667084" y="1027088"/>
                    <a:pt x="691484" y="993408"/>
                    <a:pt x="714355" y="956647"/>
                  </a:cubicBezTo>
                  <a:cubicBezTo>
                    <a:pt x="697460" y="962275"/>
                    <a:pt x="681632" y="964585"/>
                    <a:pt x="668277" y="966051"/>
                  </a:cubicBezTo>
                  <a:cubicBezTo>
                    <a:pt x="630249" y="969368"/>
                    <a:pt x="609154" y="966784"/>
                    <a:pt x="609154" y="967194"/>
                  </a:cubicBezTo>
                  <a:cubicBezTo>
                    <a:pt x="609091" y="966809"/>
                    <a:pt x="629826" y="967393"/>
                    <a:pt x="666749" y="961703"/>
                  </a:cubicBezTo>
                  <a:cubicBezTo>
                    <a:pt x="682614" y="958933"/>
                    <a:pt x="701870" y="954485"/>
                    <a:pt x="721574" y="945018"/>
                  </a:cubicBezTo>
                  <a:cubicBezTo>
                    <a:pt x="759292" y="882081"/>
                    <a:pt x="791431" y="810161"/>
                    <a:pt x="811855" y="730502"/>
                  </a:cubicBezTo>
                  <a:cubicBezTo>
                    <a:pt x="812464" y="728129"/>
                    <a:pt x="812961" y="725682"/>
                    <a:pt x="813545" y="723309"/>
                  </a:cubicBezTo>
                  <a:cubicBezTo>
                    <a:pt x="813718" y="692039"/>
                    <a:pt x="813992" y="660868"/>
                    <a:pt x="813905" y="629114"/>
                  </a:cubicBezTo>
                  <a:cubicBezTo>
                    <a:pt x="813595" y="535154"/>
                    <a:pt x="811930" y="438872"/>
                    <a:pt x="805047" y="342221"/>
                  </a:cubicBezTo>
                  <a:cubicBezTo>
                    <a:pt x="801581" y="293953"/>
                    <a:pt x="796711" y="245613"/>
                    <a:pt x="789282" y="198491"/>
                  </a:cubicBezTo>
                  <a:cubicBezTo>
                    <a:pt x="781927" y="151579"/>
                    <a:pt x="761702" y="35074"/>
                    <a:pt x="670476" y="-1401"/>
                  </a:cubicBezTo>
                  <a:lnTo>
                    <a:pt x="1194809" y="-1401"/>
                  </a:lnTo>
                  <a:cubicBezTo>
                    <a:pt x="1070140" y="119627"/>
                    <a:pt x="1034881" y="385474"/>
                    <a:pt x="1037839" y="539541"/>
                  </a:cubicBezTo>
                  <a:cubicBezTo>
                    <a:pt x="1039553" y="641662"/>
                    <a:pt x="1054126" y="738925"/>
                    <a:pt x="1078799" y="829965"/>
                  </a:cubicBezTo>
                  <a:cubicBezTo>
                    <a:pt x="1098515" y="862427"/>
                    <a:pt x="1118479" y="893001"/>
                    <a:pt x="1139500" y="921004"/>
                  </a:cubicBezTo>
                  <a:cubicBezTo>
                    <a:pt x="1145550" y="929104"/>
                    <a:pt x="1151725" y="936807"/>
                    <a:pt x="1157924" y="944484"/>
                  </a:cubicBezTo>
                  <a:cubicBezTo>
                    <a:pt x="1179292" y="955057"/>
                    <a:pt x="1200847" y="962324"/>
                    <a:pt x="1221333" y="966250"/>
                  </a:cubicBezTo>
                  <a:cubicBezTo>
                    <a:pt x="1258977" y="973617"/>
                    <a:pt x="1293104" y="969704"/>
                    <a:pt x="1318324" y="959442"/>
                  </a:cubicBezTo>
                  <a:cubicBezTo>
                    <a:pt x="1343754" y="949280"/>
                    <a:pt x="1359992" y="933949"/>
                    <a:pt x="1369471" y="922843"/>
                  </a:cubicBezTo>
                  <a:cubicBezTo>
                    <a:pt x="1379000" y="911562"/>
                    <a:pt x="1382714" y="904505"/>
                    <a:pt x="1382839" y="904605"/>
                  </a:cubicBezTo>
                  <a:cubicBezTo>
                    <a:pt x="1382702" y="904530"/>
                    <a:pt x="1380006" y="911723"/>
                    <a:pt x="1371832" y="923998"/>
                  </a:cubicBezTo>
                  <a:cubicBezTo>
                    <a:pt x="1363645" y="936036"/>
                    <a:pt x="1349047" y="953553"/>
                    <a:pt x="1323342" y="967058"/>
                  </a:cubicBezTo>
                  <a:cubicBezTo>
                    <a:pt x="1297924" y="980574"/>
                    <a:pt x="1261610" y="988513"/>
                    <a:pt x="1220265" y="983817"/>
                  </a:cubicBezTo>
                  <a:cubicBezTo>
                    <a:pt x="1209134" y="982587"/>
                    <a:pt x="1197629" y="980438"/>
                    <a:pt x="1185926" y="977444"/>
                  </a:cubicBezTo>
                  <a:cubicBezTo>
                    <a:pt x="1203369" y="996700"/>
                    <a:pt x="1221234" y="1014404"/>
                    <a:pt x="1239521" y="1030256"/>
                  </a:cubicBezTo>
                  <a:cubicBezTo>
                    <a:pt x="1243149" y="1033436"/>
                    <a:pt x="1246851" y="1036207"/>
                    <a:pt x="1250504" y="1039238"/>
                  </a:cubicBezTo>
                  <a:cubicBezTo>
                    <a:pt x="1251113" y="1039288"/>
                    <a:pt x="1251746" y="1039362"/>
                    <a:pt x="1252367" y="1039412"/>
                  </a:cubicBezTo>
                  <a:cubicBezTo>
                    <a:pt x="1276370" y="1040915"/>
                    <a:pt x="1297502" y="1039797"/>
                    <a:pt x="1314783" y="1040145"/>
                  </a:cubicBezTo>
                  <a:cubicBezTo>
                    <a:pt x="1321479" y="1040207"/>
                    <a:pt x="1327430" y="1040493"/>
                    <a:pt x="1332946" y="1040891"/>
                  </a:cubicBezTo>
                  <a:cubicBezTo>
                    <a:pt x="1333418" y="1040394"/>
                    <a:pt x="1333716" y="1039785"/>
                    <a:pt x="1334238" y="1039313"/>
                  </a:cubicBezTo>
                  <a:cubicBezTo>
                    <a:pt x="1335890" y="1040058"/>
                    <a:pt x="1337531" y="1040741"/>
                    <a:pt x="1339170" y="1041400"/>
                  </a:cubicBezTo>
                  <a:cubicBezTo>
                    <a:pt x="1345196" y="1042033"/>
                    <a:pt x="1350401" y="1042841"/>
                    <a:pt x="1354525" y="1043847"/>
                  </a:cubicBezTo>
                  <a:cubicBezTo>
                    <a:pt x="1363471" y="1045947"/>
                    <a:pt x="1367719" y="1048382"/>
                    <a:pt x="1367744" y="1048282"/>
                  </a:cubicBezTo>
                  <a:cubicBezTo>
                    <a:pt x="1367732" y="1048382"/>
                    <a:pt x="1363408" y="1046382"/>
                    <a:pt x="1354625" y="1044978"/>
                  </a:cubicBezTo>
                  <a:cubicBezTo>
                    <a:pt x="1352153" y="1044568"/>
                    <a:pt x="1349233" y="1044257"/>
                    <a:pt x="1346053" y="1044009"/>
                  </a:cubicBezTo>
                  <a:cubicBezTo>
                    <a:pt x="1346425" y="1044146"/>
                    <a:pt x="1346811" y="1044307"/>
                    <a:pt x="1347184" y="1044419"/>
                  </a:cubicBezTo>
                  <a:cubicBezTo>
                    <a:pt x="1350786" y="1047214"/>
                    <a:pt x="1353594" y="1050606"/>
                    <a:pt x="1355793" y="1053836"/>
                  </a:cubicBezTo>
                  <a:cubicBezTo>
                    <a:pt x="1358824" y="1058358"/>
                    <a:pt x="1360787" y="1062656"/>
                    <a:pt x="1362216" y="1066247"/>
                  </a:cubicBezTo>
                  <a:cubicBezTo>
                    <a:pt x="1365024" y="1073428"/>
                    <a:pt x="1365657" y="1077664"/>
                    <a:pt x="1365707" y="1077639"/>
                  </a:cubicBezTo>
                  <a:cubicBezTo>
                    <a:pt x="1365657" y="1077639"/>
                    <a:pt x="1365520" y="1073241"/>
                    <a:pt x="1363321" y="1065663"/>
                  </a:cubicBezTo>
                  <a:cubicBezTo>
                    <a:pt x="1362216" y="1061886"/>
                    <a:pt x="1360564" y="1057290"/>
                    <a:pt x="1357731" y="1052382"/>
                  </a:cubicBezTo>
                  <a:cubicBezTo>
                    <a:pt x="1356638" y="1050481"/>
                    <a:pt x="1355259" y="1048506"/>
                    <a:pt x="1353706" y="1046531"/>
                  </a:cubicBezTo>
                  <a:cubicBezTo>
                    <a:pt x="1360017" y="1048456"/>
                    <a:pt x="1366092" y="1049823"/>
                    <a:pt x="1371770" y="1050792"/>
                  </a:cubicBezTo>
                  <a:cubicBezTo>
                    <a:pt x="1371770" y="1050792"/>
                    <a:pt x="1372788" y="1051227"/>
                    <a:pt x="1373372" y="1051227"/>
                  </a:cubicBezTo>
                  <a:cubicBezTo>
                    <a:pt x="1380702" y="1053985"/>
                    <a:pt x="1384864" y="1059898"/>
                    <a:pt x="1387212" y="1063936"/>
                  </a:cubicBezTo>
                  <a:cubicBezTo>
                    <a:pt x="1389945" y="1068769"/>
                    <a:pt x="1391163" y="1071614"/>
                    <a:pt x="1391200" y="1071564"/>
                  </a:cubicBezTo>
                  <a:cubicBezTo>
                    <a:pt x="1391163" y="1071614"/>
                    <a:pt x="1390417" y="1068533"/>
                    <a:pt x="1388268" y="1063265"/>
                  </a:cubicBezTo>
                  <a:cubicBezTo>
                    <a:pt x="1387125" y="1060619"/>
                    <a:pt x="1385559" y="1057426"/>
                    <a:pt x="1382802" y="1054271"/>
                  </a:cubicBezTo>
                  <a:cubicBezTo>
                    <a:pt x="1382106" y="1053488"/>
                    <a:pt x="1381348" y="1052730"/>
                    <a:pt x="1380478" y="1051972"/>
                  </a:cubicBezTo>
                  <a:cubicBezTo>
                    <a:pt x="1382305" y="1052171"/>
                    <a:pt x="1384019" y="1052295"/>
                    <a:pt x="1385709" y="1052395"/>
                  </a:cubicBezTo>
                  <a:cubicBezTo>
                    <a:pt x="1398517" y="1053165"/>
                    <a:pt x="1408381" y="1051898"/>
                    <a:pt x="1414867" y="1050705"/>
                  </a:cubicBezTo>
                  <a:cubicBezTo>
                    <a:pt x="1421426" y="1049537"/>
                    <a:pt x="1424693" y="1048469"/>
                    <a:pt x="1424706" y="1048506"/>
                  </a:cubicBezTo>
                  <a:cubicBezTo>
                    <a:pt x="1424706" y="1048481"/>
                    <a:pt x="1421240" y="1049239"/>
                    <a:pt x="1414519" y="1049885"/>
                  </a:cubicBezTo>
                  <a:cubicBezTo>
                    <a:pt x="1407860" y="1050494"/>
                    <a:pt x="1397921" y="1050929"/>
                    <a:pt x="1385411" y="1049227"/>
                  </a:cubicBezTo>
                  <a:cubicBezTo>
                    <a:pt x="1384988" y="1049177"/>
                    <a:pt x="1384566" y="1049090"/>
                    <a:pt x="1384131" y="1049028"/>
                  </a:cubicBezTo>
                  <a:cubicBezTo>
                    <a:pt x="1385336" y="1048606"/>
                    <a:pt x="1386491" y="1048146"/>
                    <a:pt x="1387610" y="1047723"/>
                  </a:cubicBezTo>
                  <a:cubicBezTo>
                    <a:pt x="1391933" y="1045860"/>
                    <a:pt x="1395362" y="1043711"/>
                    <a:pt x="1397871" y="1041599"/>
                  </a:cubicBezTo>
                  <a:cubicBezTo>
                    <a:pt x="1403027" y="1037350"/>
                    <a:pt x="1403797" y="1033498"/>
                    <a:pt x="1403847" y="1033623"/>
                  </a:cubicBezTo>
                  <a:cubicBezTo>
                    <a:pt x="1403822" y="1033523"/>
                    <a:pt x="1402418" y="1037201"/>
                    <a:pt x="1397001" y="1040692"/>
                  </a:cubicBezTo>
                  <a:cubicBezTo>
                    <a:pt x="1394355" y="1042431"/>
                    <a:pt x="1390839" y="1044121"/>
                    <a:pt x="1386578" y="1045500"/>
                  </a:cubicBezTo>
                  <a:cubicBezTo>
                    <a:pt x="1383534" y="1046431"/>
                    <a:pt x="1379969" y="1047338"/>
                    <a:pt x="1376267" y="1047649"/>
                  </a:cubicBezTo>
                  <a:cubicBezTo>
                    <a:pt x="1369036" y="1046121"/>
                    <a:pt x="1361135" y="1043872"/>
                    <a:pt x="1352873" y="1040654"/>
                  </a:cubicBezTo>
                  <a:cubicBezTo>
                    <a:pt x="1356414" y="1039735"/>
                    <a:pt x="1359669" y="1038406"/>
                    <a:pt x="1362378" y="1036828"/>
                  </a:cubicBezTo>
                  <a:cubicBezTo>
                    <a:pt x="1368328" y="1033387"/>
                    <a:pt x="1372614" y="1029424"/>
                    <a:pt x="1375969" y="1026181"/>
                  </a:cubicBezTo>
                  <a:cubicBezTo>
                    <a:pt x="1382553" y="1019510"/>
                    <a:pt x="1385709" y="1015509"/>
                    <a:pt x="1385770" y="1015547"/>
                  </a:cubicBezTo>
                  <a:cubicBezTo>
                    <a:pt x="1385733" y="1015497"/>
                    <a:pt x="1382043" y="1019299"/>
                    <a:pt x="1374974" y="1025386"/>
                  </a:cubicBezTo>
                  <a:cubicBezTo>
                    <a:pt x="1371385" y="1028380"/>
                    <a:pt x="1366862" y="1031958"/>
                    <a:pt x="1361036" y="1034803"/>
                  </a:cubicBezTo>
                  <a:cubicBezTo>
                    <a:pt x="1357023" y="1036778"/>
                    <a:pt x="1352203" y="1038145"/>
                    <a:pt x="1347047" y="1038269"/>
                  </a:cubicBezTo>
                  <a:cubicBezTo>
                    <a:pt x="1345345" y="1037549"/>
                    <a:pt x="1343643" y="1036778"/>
                    <a:pt x="1341904" y="1035958"/>
                  </a:cubicBezTo>
                  <a:cubicBezTo>
                    <a:pt x="1339046" y="1034604"/>
                    <a:pt x="1336151" y="1033113"/>
                    <a:pt x="1333244" y="1031548"/>
                  </a:cubicBezTo>
                  <a:cubicBezTo>
                    <a:pt x="1328150" y="1014901"/>
                    <a:pt x="1340537" y="991905"/>
                    <a:pt x="1367173" y="994650"/>
                  </a:cubicBezTo>
                  <a:cubicBezTo>
                    <a:pt x="1386876" y="996700"/>
                    <a:pt x="1408232" y="1038816"/>
                    <a:pt x="1443913" y="1048854"/>
                  </a:cubicBezTo>
                  <a:cubicBezTo>
                    <a:pt x="1406008" y="1063526"/>
                    <a:pt x="1384056" y="1088907"/>
                    <a:pt x="1353929" y="1085777"/>
                  </a:cubicBezTo>
                  <a:cubicBezTo>
                    <a:pt x="1327492" y="1083043"/>
                    <a:pt x="1320013" y="1058706"/>
                    <a:pt x="1330784" y="1043549"/>
                  </a:cubicBezTo>
                  <a:cubicBezTo>
                    <a:pt x="1326113" y="1043574"/>
                    <a:pt x="1321181" y="1043686"/>
                    <a:pt x="1315690" y="1043972"/>
                  </a:cubicBezTo>
                  <a:cubicBezTo>
                    <a:pt x="1300272" y="1044630"/>
                    <a:pt x="1281562" y="1046568"/>
                    <a:pt x="1259759" y="1046816"/>
                  </a:cubicBezTo>
                  <a:cubicBezTo>
                    <a:pt x="1323653" y="1097181"/>
                    <a:pt x="1391100" y="1125358"/>
                    <a:pt x="1449851" y="1137520"/>
                  </a:cubicBezTo>
                  <a:cubicBezTo>
                    <a:pt x="1515112" y="1151174"/>
                    <a:pt x="1568694" y="1148813"/>
                    <a:pt x="1604362" y="1145832"/>
                  </a:cubicBezTo>
                  <a:cubicBezTo>
                    <a:pt x="1640241" y="1142552"/>
                    <a:pt x="1659025" y="1138552"/>
                    <a:pt x="1659050" y="1138800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="" xmlns:a16="http://schemas.microsoft.com/office/drawing/2014/main" id="{3D416954-C75D-E5D2-FA03-537E76F3740D}"/>
                </a:ext>
              </a:extLst>
            </p:cNvPr>
            <p:cNvSpPr/>
            <p:nvPr/>
          </p:nvSpPr>
          <p:spPr>
            <a:xfrm flipV="1">
              <a:off x="10850156" y="3596947"/>
              <a:ext cx="269692" cy="207882"/>
            </a:xfrm>
            <a:custGeom>
              <a:avLst/>
              <a:gdLst>
                <a:gd name="connsiteX0" fmla="*/ 54484 w 269692"/>
                <a:gd name="connsiteY0" fmla="*/ 204297 h 207882"/>
                <a:gd name="connsiteX1" fmla="*/ 17226 w 269692"/>
                <a:gd name="connsiteY1" fmla="*/ 95666 h 207882"/>
                <a:gd name="connsiteX2" fmla="*/ 30208 w 269692"/>
                <a:gd name="connsiteY2" fmla="*/ 102251 h 207882"/>
                <a:gd name="connsiteX3" fmla="*/ 45812 w 269692"/>
                <a:gd name="connsiteY3" fmla="*/ 109357 h 207882"/>
                <a:gd name="connsiteX4" fmla="*/ 63876 w 269692"/>
                <a:gd name="connsiteY4" fmla="*/ 132104 h 207882"/>
                <a:gd name="connsiteX5" fmla="*/ 76448 w 269692"/>
                <a:gd name="connsiteY5" fmla="*/ 161287 h 207882"/>
                <a:gd name="connsiteX6" fmla="*/ 82548 w 269692"/>
                <a:gd name="connsiteY6" fmla="*/ 187724 h 207882"/>
                <a:gd name="connsiteX7" fmla="*/ 79070 w 269692"/>
                <a:gd name="connsiteY7" fmla="*/ 160131 h 207882"/>
                <a:gd name="connsiteX8" fmla="*/ 68522 w 269692"/>
                <a:gd name="connsiteY8" fmla="*/ 129098 h 207882"/>
                <a:gd name="connsiteX9" fmla="*/ 60298 w 269692"/>
                <a:gd name="connsiteY9" fmla="*/ 115208 h 207882"/>
                <a:gd name="connsiteX10" fmla="*/ 100599 w 269692"/>
                <a:gd name="connsiteY10" fmla="*/ 127731 h 207882"/>
                <a:gd name="connsiteX11" fmla="*/ 104178 w 269692"/>
                <a:gd name="connsiteY11" fmla="*/ 128949 h 207882"/>
                <a:gd name="connsiteX12" fmla="*/ 133571 w 269692"/>
                <a:gd name="connsiteY12" fmla="*/ 160057 h 207882"/>
                <a:gd name="connsiteX13" fmla="*/ 141374 w 269692"/>
                <a:gd name="connsiteY13" fmla="*/ 178059 h 207882"/>
                <a:gd name="connsiteX14" fmla="*/ 136044 w 269692"/>
                <a:gd name="connsiteY14" fmla="*/ 158690 h 207882"/>
                <a:gd name="connsiteX15" fmla="*/ 125061 w 269692"/>
                <a:gd name="connsiteY15" fmla="*/ 137421 h 207882"/>
                <a:gd name="connsiteX16" fmla="*/ 120241 w 269692"/>
                <a:gd name="connsiteY16" fmla="*/ 131818 h 207882"/>
                <a:gd name="connsiteX17" fmla="*/ 132056 w 269692"/>
                <a:gd name="connsiteY17" fmla="*/ 133632 h 207882"/>
                <a:gd name="connsiteX18" fmla="*/ 198484 w 269692"/>
                <a:gd name="connsiteY18" fmla="*/ 134514 h 207882"/>
                <a:gd name="connsiteX19" fmla="*/ 221170 w 269692"/>
                <a:gd name="connsiteY19" fmla="*/ 131098 h 207882"/>
                <a:gd name="connsiteX20" fmla="*/ 197826 w 269692"/>
                <a:gd name="connsiteY20" fmla="*/ 132526 h 207882"/>
                <a:gd name="connsiteX21" fmla="*/ 131832 w 269692"/>
                <a:gd name="connsiteY21" fmla="*/ 126414 h 207882"/>
                <a:gd name="connsiteX22" fmla="*/ 128975 w 269692"/>
                <a:gd name="connsiteY22" fmla="*/ 125718 h 207882"/>
                <a:gd name="connsiteX23" fmla="*/ 137026 w 269692"/>
                <a:gd name="connsiteY23" fmla="*/ 123321 h 207882"/>
                <a:gd name="connsiteX24" fmla="*/ 161363 w 269692"/>
                <a:gd name="connsiteY24" fmla="*/ 111071 h 207882"/>
                <a:gd name="connsiteX25" fmla="*/ 176197 w 269692"/>
                <a:gd name="connsiteY25" fmla="*/ 93927 h 207882"/>
                <a:gd name="connsiteX26" fmla="*/ 159549 w 269692"/>
                <a:gd name="connsiteY26" fmla="*/ 108872 h 207882"/>
                <a:gd name="connsiteX27" fmla="*/ 135063 w 269692"/>
                <a:gd name="connsiteY27" fmla="*/ 118115 h 207882"/>
                <a:gd name="connsiteX28" fmla="*/ 111371 w 269692"/>
                <a:gd name="connsiteY28" fmla="*/ 121320 h 207882"/>
                <a:gd name="connsiteX29" fmla="*/ 59304 w 269692"/>
                <a:gd name="connsiteY29" fmla="*/ 101704 h 207882"/>
                <a:gd name="connsiteX30" fmla="*/ 81530 w 269692"/>
                <a:gd name="connsiteY30" fmla="*/ 94523 h 207882"/>
                <a:gd name="connsiteX31" fmla="*/ 114104 w 269692"/>
                <a:gd name="connsiteY31" fmla="*/ 72546 h 207882"/>
                <a:gd name="connsiteX32" fmla="*/ 138094 w 269692"/>
                <a:gd name="connsiteY32" fmla="*/ 49985 h 207882"/>
                <a:gd name="connsiteX33" fmla="*/ 111967 w 269692"/>
                <a:gd name="connsiteY33" fmla="*/ 70583 h 207882"/>
                <a:gd name="connsiteX34" fmla="*/ 78797 w 269692"/>
                <a:gd name="connsiteY34" fmla="*/ 89703 h 207882"/>
                <a:gd name="connsiteX35" fmla="*/ 46508 w 269692"/>
                <a:gd name="connsiteY35" fmla="*/ 95356 h 207882"/>
                <a:gd name="connsiteX36" fmla="*/ 35178 w 269692"/>
                <a:gd name="connsiteY36" fmla="*/ 89256 h 207882"/>
                <a:gd name="connsiteX37" fmla="*/ 16244 w 269692"/>
                <a:gd name="connsiteY37" fmla="*/ 77863 h 207882"/>
                <a:gd name="connsiteX38" fmla="*/ 99184 w 269692"/>
                <a:gd name="connsiteY38" fmla="*/ -467 h 207882"/>
                <a:gd name="connsiteX39" fmla="*/ 264739 w 269692"/>
                <a:gd name="connsiteY39" fmla="*/ 134937 h 207882"/>
                <a:gd name="connsiteX40" fmla="*/ 54484 w 269692"/>
                <a:gd name="connsiteY40" fmla="*/ 204297 h 2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9692" h="207882">
                  <a:moveTo>
                    <a:pt x="54484" y="204297"/>
                  </a:moveTo>
                  <a:cubicBezTo>
                    <a:pt x="-10864" y="192830"/>
                    <a:pt x="-20827" y="125619"/>
                    <a:pt x="17226" y="95666"/>
                  </a:cubicBezTo>
                  <a:cubicBezTo>
                    <a:pt x="21574" y="97977"/>
                    <a:pt x="25910" y="100188"/>
                    <a:pt x="30208" y="102251"/>
                  </a:cubicBezTo>
                  <a:cubicBezTo>
                    <a:pt x="35488" y="104822"/>
                    <a:pt x="40669" y="107183"/>
                    <a:pt x="45812" y="109357"/>
                  </a:cubicBezTo>
                  <a:cubicBezTo>
                    <a:pt x="53564" y="116252"/>
                    <a:pt x="59391" y="124451"/>
                    <a:pt x="63876" y="132104"/>
                  </a:cubicBezTo>
                  <a:cubicBezTo>
                    <a:pt x="70001" y="142850"/>
                    <a:pt x="73753" y="152951"/>
                    <a:pt x="76448" y="161287"/>
                  </a:cubicBezTo>
                  <a:cubicBezTo>
                    <a:pt x="81617" y="178046"/>
                    <a:pt x="82399" y="187774"/>
                    <a:pt x="82548" y="187724"/>
                  </a:cubicBezTo>
                  <a:cubicBezTo>
                    <a:pt x="82449" y="187749"/>
                    <a:pt x="82846" y="177723"/>
                    <a:pt x="79070" y="160131"/>
                  </a:cubicBezTo>
                  <a:cubicBezTo>
                    <a:pt x="77144" y="151385"/>
                    <a:pt x="74125" y="140701"/>
                    <a:pt x="68522" y="129098"/>
                  </a:cubicBezTo>
                  <a:cubicBezTo>
                    <a:pt x="66336" y="124600"/>
                    <a:pt x="63516" y="119892"/>
                    <a:pt x="60298" y="115208"/>
                  </a:cubicBezTo>
                  <a:cubicBezTo>
                    <a:pt x="74324" y="120563"/>
                    <a:pt x="87865" y="124625"/>
                    <a:pt x="100599" y="127731"/>
                  </a:cubicBezTo>
                  <a:cubicBezTo>
                    <a:pt x="100599" y="127731"/>
                    <a:pt x="102898" y="128911"/>
                    <a:pt x="104178" y="128949"/>
                  </a:cubicBezTo>
                  <a:cubicBezTo>
                    <a:pt x="120353" y="136415"/>
                    <a:pt x="128888" y="150503"/>
                    <a:pt x="133571" y="160057"/>
                  </a:cubicBezTo>
                  <a:cubicBezTo>
                    <a:pt x="138976" y="171474"/>
                    <a:pt x="141262" y="178121"/>
                    <a:pt x="141374" y="178059"/>
                  </a:cubicBezTo>
                  <a:cubicBezTo>
                    <a:pt x="141274" y="178108"/>
                    <a:pt x="140119" y="171039"/>
                    <a:pt x="136044" y="158690"/>
                  </a:cubicBezTo>
                  <a:cubicBezTo>
                    <a:pt x="133907" y="152541"/>
                    <a:pt x="130801" y="145012"/>
                    <a:pt x="125061" y="137421"/>
                  </a:cubicBezTo>
                  <a:cubicBezTo>
                    <a:pt x="123645" y="135521"/>
                    <a:pt x="122030" y="133670"/>
                    <a:pt x="120241" y="131818"/>
                  </a:cubicBezTo>
                  <a:cubicBezTo>
                    <a:pt x="124267" y="132539"/>
                    <a:pt x="128205" y="133148"/>
                    <a:pt x="132056" y="133632"/>
                  </a:cubicBezTo>
                  <a:cubicBezTo>
                    <a:pt x="160953" y="137421"/>
                    <a:pt x="183526" y="136117"/>
                    <a:pt x="198484" y="134514"/>
                  </a:cubicBezTo>
                  <a:cubicBezTo>
                    <a:pt x="213530" y="132862"/>
                    <a:pt x="221157" y="131011"/>
                    <a:pt x="221170" y="131098"/>
                  </a:cubicBezTo>
                  <a:cubicBezTo>
                    <a:pt x="221170" y="131011"/>
                    <a:pt x="213144" y="132166"/>
                    <a:pt x="197826" y="132526"/>
                  </a:cubicBezTo>
                  <a:cubicBezTo>
                    <a:pt x="182595" y="132862"/>
                    <a:pt x="159947" y="132253"/>
                    <a:pt x="131832" y="126414"/>
                  </a:cubicBezTo>
                  <a:cubicBezTo>
                    <a:pt x="130888" y="126203"/>
                    <a:pt x="129919" y="125954"/>
                    <a:pt x="128975" y="125718"/>
                  </a:cubicBezTo>
                  <a:cubicBezTo>
                    <a:pt x="131770" y="124961"/>
                    <a:pt x="134466" y="124128"/>
                    <a:pt x="137026" y="123321"/>
                  </a:cubicBezTo>
                  <a:cubicBezTo>
                    <a:pt x="147163" y="119792"/>
                    <a:pt x="155300" y="115457"/>
                    <a:pt x="161363" y="111071"/>
                  </a:cubicBezTo>
                  <a:cubicBezTo>
                    <a:pt x="173749" y="102238"/>
                    <a:pt x="176122" y="93653"/>
                    <a:pt x="176197" y="93927"/>
                  </a:cubicBezTo>
                  <a:cubicBezTo>
                    <a:pt x="176172" y="93728"/>
                    <a:pt x="172370" y="101841"/>
                    <a:pt x="159549" y="108872"/>
                  </a:cubicBezTo>
                  <a:cubicBezTo>
                    <a:pt x="153226" y="112376"/>
                    <a:pt x="144989" y="115668"/>
                    <a:pt x="135063" y="118115"/>
                  </a:cubicBezTo>
                  <a:cubicBezTo>
                    <a:pt x="128056" y="119730"/>
                    <a:pt x="119794" y="121234"/>
                    <a:pt x="111371" y="121320"/>
                  </a:cubicBezTo>
                  <a:cubicBezTo>
                    <a:pt x="95158" y="116724"/>
                    <a:pt x="77591" y="110301"/>
                    <a:pt x="59304" y="101704"/>
                  </a:cubicBezTo>
                  <a:cubicBezTo>
                    <a:pt x="67516" y="100188"/>
                    <a:pt x="75131" y="97666"/>
                    <a:pt x="81530" y="94523"/>
                  </a:cubicBezTo>
                  <a:cubicBezTo>
                    <a:pt x="95605" y="87703"/>
                    <a:pt x="105942" y="79366"/>
                    <a:pt x="114104" y="72546"/>
                  </a:cubicBezTo>
                  <a:cubicBezTo>
                    <a:pt x="130143" y="58470"/>
                    <a:pt x="137945" y="49898"/>
                    <a:pt x="138094" y="49985"/>
                  </a:cubicBezTo>
                  <a:cubicBezTo>
                    <a:pt x="138007" y="49873"/>
                    <a:pt x="129037" y="57849"/>
                    <a:pt x="111967" y="70583"/>
                  </a:cubicBezTo>
                  <a:cubicBezTo>
                    <a:pt x="103320" y="76770"/>
                    <a:pt x="92487" y="84187"/>
                    <a:pt x="78797" y="89703"/>
                  </a:cubicBezTo>
                  <a:cubicBezTo>
                    <a:pt x="69367" y="93554"/>
                    <a:pt x="58198" y="95865"/>
                    <a:pt x="46508" y="95356"/>
                  </a:cubicBezTo>
                  <a:cubicBezTo>
                    <a:pt x="42744" y="93405"/>
                    <a:pt x="39016" y="91405"/>
                    <a:pt x="35178" y="89256"/>
                  </a:cubicBezTo>
                  <a:cubicBezTo>
                    <a:pt x="28904" y="85740"/>
                    <a:pt x="22592" y="81888"/>
                    <a:pt x="16244" y="77863"/>
                  </a:cubicBezTo>
                  <a:cubicBezTo>
                    <a:pt x="7361" y="39201"/>
                    <a:pt x="39166" y="-10990"/>
                    <a:pt x="99184" y="-467"/>
                  </a:cubicBezTo>
                  <a:cubicBezTo>
                    <a:pt x="143610" y="7372"/>
                    <a:pt x="185315" y="106400"/>
                    <a:pt x="264739" y="134937"/>
                  </a:cubicBezTo>
                  <a:cubicBezTo>
                    <a:pt x="176296" y="162194"/>
                    <a:pt x="122365" y="216249"/>
                    <a:pt x="54484" y="204297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="" xmlns:a16="http://schemas.microsoft.com/office/drawing/2014/main" id="{7B50E1F8-D922-D8F8-25E6-943CCC1E4715}"/>
                </a:ext>
              </a:extLst>
            </p:cNvPr>
            <p:cNvSpPr/>
            <p:nvPr/>
          </p:nvSpPr>
          <p:spPr>
            <a:xfrm flipV="1">
              <a:off x="10027749" y="3279561"/>
              <a:ext cx="150562" cy="156367"/>
            </a:xfrm>
            <a:custGeom>
              <a:avLst/>
              <a:gdLst>
                <a:gd name="connsiteX0" fmla="*/ 99423 w 150562"/>
                <a:gd name="connsiteY0" fmla="*/ 71316 h 156367"/>
                <a:gd name="connsiteX1" fmla="*/ 100218 w 150562"/>
                <a:gd name="connsiteY1" fmla="*/ 51861 h 156367"/>
                <a:gd name="connsiteX2" fmla="*/ 105684 w 150562"/>
                <a:gd name="connsiteY2" fmla="*/ 41748 h 156367"/>
                <a:gd name="connsiteX3" fmla="*/ 109958 w 150562"/>
                <a:gd name="connsiteY3" fmla="*/ 32977 h 156367"/>
                <a:gd name="connsiteX4" fmla="*/ 131699 w 150562"/>
                <a:gd name="connsiteY4" fmla="*/ 106090 h 156367"/>
                <a:gd name="connsiteX5" fmla="*/ -4338 w 150562"/>
                <a:gd name="connsiteY5" fmla="*/ 154169 h 156367"/>
                <a:gd name="connsiteX6" fmla="*/ 30721 w 150562"/>
                <a:gd name="connsiteY6" fmla="*/ 14814 h 156367"/>
                <a:gd name="connsiteX7" fmla="*/ 103709 w 150562"/>
                <a:gd name="connsiteY7" fmla="*/ 23051 h 156367"/>
                <a:gd name="connsiteX8" fmla="*/ 98156 w 150562"/>
                <a:gd name="connsiteY8" fmla="*/ 36829 h 156367"/>
                <a:gd name="connsiteX9" fmla="*/ 94566 w 150562"/>
                <a:gd name="connsiteY9" fmla="*/ 44668 h 156367"/>
                <a:gd name="connsiteX10" fmla="*/ 75582 w 150562"/>
                <a:gd name="connsiteY10" fmla="*/ 54719 h 156367"/>
                <a:gd name="connsiteX11" fmla="*/ 50996 w 150562"/>
                <a:gd name="connsiteY11" fmla="*/ 57936 h 156367"/>
                <a:gd name="connsiteX12" fmla="*/ 29566 w 150562"/>
                <a:gd name="connsiteY12" fmla="*/ 57514 h 156367"/>
                <a:gd name="connsiteX13" fmla="*/ 50636 w 150562"/>
                <a:gd name="connsiteY13" fmla="*/ 59837 h 156367"/>
                <a:gd name="connsiteX14" fmla="*/ 75968 w 150562"/>
                <a:gd name="connsiteY14" fmla="*/ 58396 h 156367"/>
                <a:gd name="connsiteX15" fmla="*/ 90267 w 150562"/>
                <a:gd name="connsiteY15" fmla="*/ 53253 h 156367"/>
                <a:gd name="connsiteX16" fmla="*/ 70563 w 150562"/>
                <a:gd name="connsiteY16" fmla="*/ 84796 h 156367"/>
                <a:gd name="connsiteX17" fmla="*/ 56960 w 150562"/>
                <a:gd name="connsiteY17" fmla="*/ 92672 h 156367"/>
                <a:gd name="connsiteX18" fmla="*/ 40697 w 150562"/>
                <a:gd name="connsiteY18" fmla="*/ 97642 h 156367"/>
                <a:gd name="connsiteX19" fmla="*/ 26323 w 150562"/>
                <a:gd name="connsiteY19" fmla="*/ 96399 h 156367"/>
                <a:gd name="connsiteX20" fmla="*/ 40585 w 150562"/>
                <a:gd name="connsiteY20" fmla="*/ 99555 h 156367"/>
                <a:gd name="connsiteX21" fmla="*/ 57916 w 150562"/>
                <a:gd name="connsiteY21" fmla="*/ 96238 h 156367"/>
                <a:gd name="connsiteX22" fmla="*/ 63047 w 150562"/>
                <a:gd name="connsiteY22" fmla="*/ 94263 h 156367"/>
                <a:gd name="connsiteX23" fmla="*/ 61792 w 150562"/>
                <a:gd name="connsiteY23" fmla="*/ 95778 h 156367"/>
                <a:gd name="connsiteX24" fmla="*/ 29690 w 150562"/>
                <a:gd name="connsiteY24" fmla="*/ 125781 h 156367"/>
                <a:gd name="connsiteX25" fmla="*/ 16968 w 150562"/>
                <a:gd name="connsiteY25" fmla="*/ 134452 h 156367"/>
                <a:gd name="connsiteX26" fmla="*/ 30100 w 150562"/>
                <a:gd name="connsiteY26" fmla="*/ 127110 h 156367"/>
                <a:gd name="connsiteX27" fmla="*/ 64439 w 150562"/>
                <a:gd name="connsiteY27" fmla="*/ 99729 h 156367"/>
                <a:gd name="connsiteX28" fmla="*/ 69917 w 150562"/>
                <a:gd name="connsiteY28" fmla="*/ 93989 h 156367"/>
                <a:gd name="connsiteX29" fmla="*/ 69507 w 150562"/>
                <a:gd name="connsiteY29" fmla="*/ 98946 h 156367"/>
                <a:gd name="connsiteX30" fmla="*/ 71843 w 150562"/>
                <a:gd name="connsiteY30" fmla="*/ 114749 h 156367"/>
                <a:gd name="connsiteX31" fmla="*/ 76390 w 150562"/>
                <a:gd name="connsiteY31" fmla="*/ 127272 h 156367"/>
                <a:gd name="connsiteX32" fmla="*/ 73669 w 150562"/>
                <a:gd name="connsiteY32" fmla="*/ 114488 h 156367"/>
                <a:gd name="connsiteX33" fmla="*/ 77173 w 150562"/>
                <a:gd name="connsiteY33" fmla="*/ 85963 h 156367"/>
                <a:gd name="connsiteX34" fmla="*/ 78614 w 150562"/>
                <a:gd name="connsiteY34" fmla="*/ 83864 h 156367"/>
                <a:gd name="connsiteX35" fmla="*/ 94901 w 150562"/>
                <a:gd name="connsiteY35" fmla="*/ 60856 h 156367"/>
                <a:gd name="connsiteX36" fmla="*/ 95882 w 150562"/>
                <a:gd name="connsiteY36" fmla="*/ 71590 h 156367"/>
                <a:gd name="connsiteX37" fmla="*/ 102094 w 150562"/>
                <a:gd name="connsiteY37" fmla="*/ 92449 h 156367"/>
                <a:gd name="connsiteX38" fmla="*/ 110778 w 150562"/>
                <a:gd name="connsiteY38" fmla="*/ 108611 h 156367"/>
                <a:gd name="connsiteX39" fmla="*/ 103933 w 150562"/>
                <a:gd name="connsiteY39" fmla="*/ 91989 h 156367"/>
                <a:gd name="connsiteX40" fmla="*/ 99423 w 150562"/>
                <a:gd name="connsiteY40" fmla="*/ 71316 h 15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0562" h="156367">
                  <a:moveTo>
                    <a:pt x="99423" y="71316"/>
                  </a:moveTo>
                  <a:cubicBezTo>
                    <a:pt x="98851" y="65403"/>
                    <a:pt x="98802" y="58669"/>
                    <a:pt x="100218" y="51861"/>
                  </a:cubicBezTo>
                  <a:cubicBezTo>
                    <a:pt x="102069" y="48606"/>
                    <a:pt x="103896" y="45252"/>
                    <a:pt x="105684" y="41748"/>
                  </a:cubicBezTo>
                  <a:cubicBezTo>
                    <a:pt x="107138" y="38891"/>
                    <a:pt x="108554" y="35947"/>
                    <a:pt x="109958" y="32977"/>
                  </a:cubicBezTo>
                  <a:cubicBezTo>
                    <a:pt x="141154" y="33549"/>
                    <a:pt x="161441" y="73503"/>
                    <a:pt x="131699" y="106090"/>
                  </a:cubicBezTo>
                  <a:cubicBezTo>
                    <a:pt x="100777" y="139956"/>
                    <a:pt x="52164" y="132924"/>
                    <a:pt x="-4338" y="154169"/>
                  </a:cubicBezTo>
                  <a:cubicBezTo>
                    <a:pt x="26348" y="106773"/>
                    <a:pt x="10533" y="36953"/>
                    <a:pt x="30721" y="14814"/>
                  </a:cubicBezTo>
                  <a:cubicBezTo>
                    <a:pt x="58065" y="-15126"/>
                    <a:pt x="93721" y="-1175"/>
                    <a:pt x="103709" y="23051"/>
                  </a:cubicBezTo>
                  <a:cubicBezTo>
                    <a:pt x="101920" y="27785"/>
                    <a:pt x="100094" y="32406"/>
                    <a:pt x="98156" y="36829"/>
                  </a:cubicBezTo>
                  <a:cubicBezTo>
                    <a:pt x="96988" y="39500"/>
                    <a:pt x="95770" y="42096"/>
                    <a:pt x="94566" y="44668"/>
                  </a:cubicBezTo>
                  <a:cubicBezTo>
                    <a:pt x="88640" y="49675"/>
                    <a:pt x="81943" y="52930"/>
                    <a:pt x="75582" y="54719"/>
                  </a:cubicBezTo>
                  <a:cubicBezTo>
                    <a:pt x="66351" y="57315"/>
                    <a:pt x="57867" y="57737"/>
                    <a:pt x="50996" y="57936"/>
                  </a:cubicBezTo>
                  <a:cubicBezTo>
                    <a:pt x="37268" y="58023"/>
                    <a:pt x="29566" y="57402"/>
                    <a:pt x="29566" y="57514"/>
                  </a:cubicBezTo>
                  <a:cubicBezTo>
                    <a:pt x="29603" y="57389"/>
                    <a:pt x="36920" y="58818"/>
                    <a:pt x="50636" y="59837"/>
                  </a:cubicBezTo>
                  <a:cubicBezTo>
                    <a:pt x="57482" y="60185"/>
                    <a:pt x="66016" y="60458"/>
                    <a:pt x="75968" y="58396"/>
                  </a:cubicBezTo>
                  <a:cubicBezTo>
                    <a:pt x="80515" y="57477"/>
                    <a:pt x="85434" y="55750"/>
                    <a:pt x="90267" y="53253"/>
                  </a:cubicBezTo>
                  <a:cubicBezTo>
                    <a:pt x="84006" y="65241"/>
                    <a:pt x="77284" y="75764"/>
                    <a:pt x="70563" y="84796"/>
                  </a:cubicBezTo>
                  <a:cubicBezTo>
                    <a:pt x="66115" y="88175"/>
                    <a:pt x="61221" y="90709"/>
                    <a:pt x="56960" y="92672"/>
                  </a:cubicBezTo>
                  <a:cubicBezTo>
                    <a:pt x="50885" y="95393"/>
                    <a:pt x="45306" y="96971"/>
                    <a:pt x="40697" y="97642"/>
                  </a:cubicBezTo>
                  <a:cubicBezTo>
                    <a:pt x="31342" y="99095"/>
                    <a:pt x="26286" y="96287"/>
                    <a:pt x="26323" y="96399"/>
                  </a:cubicBezTo>
                  <a:cubicBezTo>
                    <a:pt x="26274" y="96238"/>
                    <a:pt x="30758" y="99841"/>
                    <a:pt x="40585" y="99555"/>
                  </a:cubicBezTo>
                  <a:cubicBezTo>
                    <a:pt x="45393" y="99456"/>
                    <a:pt x="51295" y="98474"/>
                    <a:pt x="57916" y="96238"/>
                  </a:cubicBezTo>
                  <a:cubicBezTo>
                    <a:pt x="59581" y="95641"/>
                    <a:pt x="61283" y="94995"/>
                    <a:pt x="63047" y="94263"/>
                  </a:cubicBezTo>
                  <a:cubicBezTo>
                    <a:pt x="62624" y="94759"/>
                    <a:pt x="62202" y="95306"/>
                    <a:pt x="61792" y="95778"/>
                  </a:cubicBezTo>
                  <a:cubicBezTo>
                    <a:pt x="49344" y="110301"/>
                    <a:pt x="37777" y="119793"/>
                    <a:pt x="29690" y="125781"/>
                  </a:cubicBezTo>
                  <a:cubicBezTo>
                    <a:pt x="21553" y="131781"/>
                    <a:pt x="16906" y="134428"/>
                    <a:pt x="16968" y="134452"/>
                  </a:cubicBezTo>
                  <a:cubicBezTo>
                    <a:pt x="16919" y="134415"/>
                    <a:pt x="21640" y="132340"/>
                    <a:pt x="30100" y="127110"/>
                  </a:cubicBezTo>
                  <a:cubicBezTo>
                    <a:pt x="38523" y="121905"/>
                    <a:pt x="50785" y="113482"/>
                    <a:pt x="64439" y="99729"/>
                  </a:cubicBezTo>
                  <a:cubicBezTo>
                    <a:pt x="66253" y="97915"/>
                    <a:pt x="68078" y="95989"/>
                    <a:pt x="69917" y="93989"/>
                  </a:cubicBezTo>
                  <a:cubicBezTo>
                    <a:pt x="69656" y="95691"/>
                    <a:pt x="69545" y="97344"/>
                    <a:pt x="69507" y="98946"/>
                  </a:cubicBezTo>
                  <a:cubicBezTo>
                    <a:pt x="69395" y="105319"/>
                    <a:pt x="70601" y="110599"/>
                    <a:pt x="71843" y="114749"/>
                  </a:cubicBezTo>
                  <a:cubicBezTo>
                    <a:pt x="74402" y="122998"/>
                    <a:pt x="76477" y="127222"/>
                    <a:pt x="76390" y="127272"/>
                  </a:cubicBezTo>
                  <a:cubicBezTo>
                    <a:pt x="76489" y="127234"/>
                    <a:pt x="75172" y="122762"/>
                    <a:pt x="73669" y="114488"/>
                  </a:cubicBezTo>
                  <a:cubicBezTo>
                    <a:pt x="72489" y="107481"/>
                    <a:pt x="71594" y="96499"/>
                    <a:pt x="77173" y="85963"/>
                  </a:cubicBezTo>
                  <a:cubicBezTo>
                    <a:pt x="77843" y="85417"/>
                    <a:pt x="78614" y="83864"/>
                    <a:pt x="78614" y="83864"/>
                  </a:cubicBezTo>
                  <a:cubicBezTo>
                    <a:pt x="84043" y="77044"/>
                    <a:pt x="89596" y="69391"/>
                    <a:pt x="94901" y="60856"/>
                  </a:cubicBezTo>
                  <a:cubicBezTo>
                    <a:pt x="94975" y="64632"/>
                    <a:pt x="95299" y="68297"/>
                    <a:pt x="95882" y="71590"/>
                  </a:cubicBezTo>
                  <a:cubicBezTo>
                    <a:pt x="97348" y="80050"/>
                    <a:pt x="99821" y="86982"/>
                    <a:pt x="102094" y="92449"/>
                  </a:cubicBezTo>
                  <a:cubicBezTo>
                    <a:pt x="106815" y="103381"/>
                    <a:pt x="110865" y="108562"/>
                    <a:pt x="110778" y="108611"/>
                  </a:cubicBezTo>
                  <a:cubicBezTo>
                    <a:pt x="110865" y="108574"/>
                    <a:pt x="107573" y="103046"/>
                    <a:pt x="103933" y="91989"/>
                  </a:cubicBezTo>
                  <a:cubicBezTo>
                    <a:pt x="102156" y="86461"/>
                    <a:pt x="100305" y="79528"/>
                    <a:pt x="99423" y="7131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="" xmlns:a16="http://schemas.microsoft.com/office/drawing/2014/main" id="{7D642A60-ECC5-54C2-4130-F1E560AE4E6D}"/>
                </a:ext>
              </a:extLst>
            </p:cNvPr>
            <p:cNvSpPr/>
            <p:nvPr/>
          </p:nvSpPr>
          <p:spPr>
            <a:xfrm flipV="1">
              <a:off x="9460132" y="4140803"/>
              <a:ext cx="181051" cy="139863"/>
            </a:xfrm>
            <a:custGeom>
              <a:avLst/>
              <a:gdLst>
                <a:gd name="connsiteX0" fmla="*/ 109921 w 181051"/>
                <a:gd name="connsiteY0" fmla="*/ -754 h 139863"/>
                <a:gd name="connsiteX1" fmla="*/ 164124 w 181051"/>
                <a:gd name="connsiteY1" fmla="*/ 53499 h 139863"/>
                <a:gd name="connsiteX2" fmla="*/ 151142 w 181051"/>
                <a:gd name="connsiteY2" fmla="*/ 60767 h 139863"/>
                <a:gd name="connsiteX3" fmla="*/ 143414 w 181051"/>
                <a:gd name="connsiteY3" fmla="*/ 64631 h 139863"/>
                <a:gd name="connsiteX4" fmla="*/ 121859 w 181051"/>
                <a:gd name="connsiteY4" fmla="*/ 60208 h 139863"/>
                <a:gd name="connsiteX5" fmla="*/ 99970 w 181051"/>
                <a:gd name="connsiteY5" fmla="*/ 46704 h 139863"/>
                <a:gd name="connsiteX6" fmla="*/ 82825 w 181051"/>
                <a:gd name="connsiteY6" fmla="*/ 32367 h 139863"/>
                <a:gd name="connsiteX7" fmla="*/ 98503 w 181051"/>
                <a:gd name="connsiteY7" fmla="*/ 47958 h 139863"/>
                <a:gd name="connsiteX8" fmla="*/ 119934 w 181051"/>
                <a:gd name="connsiteY8" fmla="*/ 63401 h 139863"/>
                <a:gd name="connsiteX9" fmla="*/ 134731 w 181051"/>
                <a:gd name="connsiteY9" fmla="*/ 68656 h 139863"/>
                <a:gd name="connsiteX10" fmla="*/ 99348 w 181051"/>
                <a:gd name="connsiteY10" fmla="*/ 80794 h 139863"/>
                <a:gd name="connsiteX11" fmla="*/ 83496 w 181051"/>
                <a:gd name="connsiteY11" fmla="*/ 78160 h 139863"/>
                <a:gd name="connsiteX12" fmla="*/ 67234 w 181051"/>
                <a:gd name="connsiteY12" fmla="*/ 71476 h 139863"/>
                <a:gd name="connsiteX13" fmla="*/ 56325 w 181051"/>
                <a:gd name="connsiteY13" fmla="*/ 61102 h 139863"/>
                <a:gd name="connsiteX14" fmla="*/ 65966 w 181051"/>
                <a:gd name="connsiteY14" fmla="*/ 72905 h 139863"/>
                <a:gd name="connsiteX15" fmla="*/ 82080 w 181051"/>
                <a:gd name="connsiteY15" fmla="*/ 81614 h 139863"/>
                <a:gd name="connsiteX16" fmla="*/ 87472 w 181051"/>
                <a:gd name="connsiteY16" fmla="*/ 83403 h 139863"/>
                <a:gd name="connsiteX17" fmla="*/ 85496 w 181051"/>
                <a:gd name="connsiteY17" fmla="*/ 83788 h 139863"/>
                <a:gd name="connsiteX18" fmla="*/ 41070 w 181051"/>
                <a:gd name="connsiteY18" fmla="*/ 86595 h 139863"/>
                <a:gd name="connsiteX19" fmla="*/ 25416 w 181051"/>
                <a:gd name="connsiteY19" fmla="*/ 85192 h 139863"/>
                <a:gd name="connsiteX20" fmla="*/ 40573 w 181051"/>
                <a:gd name="connsiteY20" fmla="*/ 87937 h 139863"/>
                <a:gd name="connsiteX21" fmla="*/ 85223 w 181051"/>
                <a:gd name="connsiteY21" fmla="*/ 88645 h 139863"/>
                <a:gd name="connsiteX22" fmla="*/ 93211 w 181051"/>
                <a:gd name="connsiteY22" fmla="*/ 87664 h 139863"/>
                <a:gd name="connsiteX23" fmla="*/ 89832 w 181051"/>
                <a:gd name="connsiteY23" fmla="*/ 91341 h 139863"/>
                <a:gd name="connsiteX24" fmla="*/ 82017 w 181051"/>
                <a:gd name="connsiteY24" fmla="*/ 105405 h 139863"/>
                <a:gd name="connsiteX25" fmla="*/ 78054 w 181051"/>
                <a:gd name="connsiteY25" fmla="*/ 118313 h 139863"/>
                <a:gd name="connsiteX26" fmla="*/ 83670 w 181051"/>
                <a:gd name="connsiteY26" fmla="*/ 106374 h 139863"/>
                <a:gd name="connsiteX27" fmla="*/ 104007 w 181051"/>
                <a:gd name="connsiteY27" fmla="*/ 86074 h 139863"/>
                <a:gd name="connsiteX28" fmla="*/ 106442 w 181051"/>
                <a:gd name="connsiteY28" fmla="*/ 85304 h 139863"/>
                <a:gd name="connsiteX29" fmla="*/ 133811 w 181051"/>
                <a:gd name="connsiteY29" fmla="*/ 77713 h 139863"/>
                <a:gd name="connsiteX30" fmla="*/ 127984 w 181051"/>
                <a:gd name="connsiteY30" fmla="*/ 86869 h 139863"/>
                <a:gd name="connsiteX31" fmla="*/ 120269 w 181051"/>
                <a:gd name="connsiteY31" fmla="*/ 107504 h 139863"/>
                <a:gd name="connsiteX32" fmla="*/ 117375 w 181051"/>
                <a:gd name="connsiteY32" fmla="*/ 125978 h 139863"/>
                <a:gd name="connsiteX33" fmla="*/ 122021 w 181051"/>
                <a:gd name="connsiteY33" fmla="*/ 108324 h 139863"/>
                <a:gd name="connsiteX34" fmla="*/ 131065 w 181051"/>
                <a:gd name="connsiteY34" fmla="*/ 88968 h 139863"/>
                <a:gd name="connsiteX35" fmla="*/ 143613 w 181051"/>
                <a:gd name="connsiteY35" fmla="*/ 74073 h 139863"/>
                <a:gd name="connsiteX36" fmla="*/ 154248 w 181051"/>
                <a:gd name="connsiteY36" fmla="*/ 69588 h 139863"/>
                <a:gd name="connsiteX37" fmla="*/ 163081 w 181051"/>
                <a:gd name="connsiteY37" fmla="*/ 65426 h 139863"/>
                <a:gd name="connsiteX38" fmla="*/ 135910 w 181051"/>
                <a:gd name="connsiteY38" fmla="*/ 137656 h 139863"/>
                <a:gd name="connsiteX39" fmla="*/ -3953 w 181051"/>
                <a:gd name="connsiteY39" fmla="*/ 86906 h 139863"/>
                <a:gd name="connsiteX40" fmla="*/ 109921 w 181051"/>
                <a:gd name="connsiteY40" fmla="*/ -754 h 13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051" h="139863">
                  <a:moveTo>
                    <a:pt x="109921" y="-754"/>
                  </a:moveTo>
                  <a:cubicBezTo>
                    <a:pt x="150446" y="-6643"/>
                    <a:pt x="170858" y="27721"/>
                    <a:pt x="164124" y="53499"/>
                  </a:cubicBezTo>
                  <a:cubicBezTo>
                    <a:pt x="159751" y="56071"/>
                    <a:pt x="155428" y="58531"/>
                    <a:pt x="151142" y="60767"/>
                  </a:cubicBezTo>
                  <a:cubicBezTo>
                    <a:pt x="148546" y="62134"/>
                    <a:pt x="145986" y="63401"/>
                    <a:pt x="143414" y="64631"/>
                  </a:cubicBezTo>
                  <a:cubicBezTo>
                    <a:pt x="135550" y="64767"/>
                    <a:pt x="128121" y="62978"/>
                    <a:pt x="121859" y="60208"/>
                  </a:cubicBezTo>
                  <a:cubicBezTo>
                    <a:pt x="112753" y="56220"/>
                    <a:pt x="105647" y="51039"/>
                    <a:pt x="99970" y="46704"/>
                  </a:cubicBezTo>
                  <a:cubicBezTo>
                    <a:pt x="88739" y="37821"/>
                    <a:pt x="82875" y="32280"/>
                    <a:pt x="82825" y="32367"/>
                  </a:cubicBezTo>
                  <a:cubicBezTo>
                    <a:pt x="82912" y="32280"/>
                    <a:pt x="87968" y="38194"/>
                    <a:pt x="98503" y="47958"/>
                  </a:cubicBezTo>
                  <a:cubicBezTo>
                    <a:pt x="103821" y="52729"/>
                    <a:pt x="110616" y="58531"/>
                    <a:pt x="119934" y="63401"/>
                  </a:cubicBezTo>
                  <a:cubicBezTo>
                    <a:pt x="124171" y="65625"/>
                    <a:pt x="129202" y="67488"/>
                    <a:pt x="134731" y="68656"/>
                  </a:cubicBezTo>
                  <a:cubicBezTo>
                    <a:pt x="122257" y="74085"/>
                    <a:pt x="110318" y="78023"/>
                    <a:pt x="99348" y="80794"/>
                  </a:cubicBezTo>
                  <a:cubicBezTo>
                    <a:pt x="93695" y="80558"/>
                    <a:pt x="88192" y="79415"/>
                    <a:pt x="83496" y="78160"/>
                  </a:cubicBezTo>
                  <a:cubicBezTo>
                    <a:pt x="76912" y="76334"/>
                    <a:pt x="71408" y="73948"/>
                    <a:pt x="67234" y="71476"/>
                  </a:cubicBezTo>
                  <a:cubicBezTo>
                    <a:pt x="58773" y="66494"/>
                    <a:pt x="56388" y="60966"/>
                    <a:pt x="56325" y="61102"/>
                  </a:cubicBezTo>
                  <a:cubicBezTo>
                    <a:pt x="56400" y="60929"/>
                    <a:pt x="57829" y="66718"/>
                    <a:pt x="65966" y="72905"/>
                  </a:cubicBezTo>
                  <a:cubicBezTo>
                    <a:pt x="69942" y="75973"/>
                    <a:pt x="75346" y="79054"/>
                    <a:pt x="82080" y="81614"/>
                  </a:cubicBezTo>
                  <a:cubicBezTo>
                    <a:pt x="83806" y="82210"/>
                    <a:pt x="85583" y="82844"/>
                    <a:pt x="87472" y="83403"/>
                  </a:cubicBezTo>
                  <a:cubicBezTo>
                    <a:pt x="86801" y="83527"/>
                    <a:pt x="86142" y="83676"/>
                    <a:pt x="85496" y="83788"/>
                  </a:cubicBezTo>
                  <a:cubicBezTo>
                    <a:pt x="66526" y="87179"/>
                    <a:pt x="51307" y="87142"/>
                    <a:pt x="41070" y="86595"/>
                  </a:cubicBezTo>
                  <a:cubicBezTo>
                    <a:pt x="30795" y="86036"/>
                    <a:pt x="25416" y="85117"/>
                    <a:pt x="25416" y="85192"/>
                  </a:cubicBezTo>
                  <a:cubicBezTo>
                    <a:pt x="25416" y="85117"/>
                    <a:pt x="30498" y="86533"/>
                    <a:pt x="40573" y="87937"/>
                  </a:cubicBezTo>
                  <a:cubicBezTo>
                    <a:pt x="50598" y="89304"/>
                    <a:pt x="65730" y="90633"/>
                    <a:pt x="85223" y="88645"/>
                  </a:cubicBezTo>
                  <a:cubicBezTo>
                    <a:pt x="87819" y="88409"/>
                    <a:pt x="90478" y="88086"/>
                    <a:pt x="93211" y="87664"/>
                  </a:cubicBezTo>
                  <a:cubicBezTo>
                    <a:pt x="91956" y="88869"/>
                    <a:pt x="90838" y="90099"/>
                    <a:pt x="89832" y="91341"/>
                  </a:cubicBezTo>
                  <a:cubicBezTo>
                    <a:pt x="85794" y="96336"/>
                    <a:pt x="83595" y="101317"/>
                    <a:pt x="82017" y="105405"/>
                  </a:cubicBezTo>
                  <a:cubicBezTo>
                    <a:pt x="79048" y="113629"/>
                    <a:pt x="78141" y="118325"/>
                    <a:pt x="78054" y="118313"/>
                  </a:cubicBezTo>
                  <a:cubicBezTo>
                    <a:pt x="78166" y="118350"/>
                    <a:pt x="79806" y="113927"/>
                    <a:pt x="83670" y="106374"/>
                  </a:cubicBezTo>
                  <a:cubicBezTo>
                    <a:pt x="87000" y="100063"/>
                    <a:pt x="93012" y="90757"/>
                    <a:pt x="104007" y="86074"/>
                  </a:cubicBezTo>
                  <a:cubicBezTo>
                    <a:pt x="104889" y="86061"/>
                    <a:pt x="106442" y="85304"/>
                    <a:pt x="106442" y="85304"/>
                  </a:cubicBezTo>
                  <a:cubicBezTo>
                    <a:pt x="115089" y="83477"/>
                    <a:pt x="124245" y="81030"/>
                    <a:pt x="133811" y="77713"/>
                  </a:cubicBezTo>
                  <a:cubicBezTo>
                    <a:pt x="131525" y="80794"/>
                    <a:pt x="129537" y="83900"/>
                    <a:pt x="127984" y="86869"/>
                  </a:cubicBezTo>
                  <a:cubicBezTo>
                    <a:pt x="123972" y="94559"/>
                    <a:pt x="121773" y="101665"/>
                    <a:pt x="120269" y="107504"/>
                  </a:cubicBezTo>
                  <a:cubicBezTo>
                    <a:pt x="117375" y="119244"/>
                    <a:pt x="117474" y="125990"/>
                    <a:pt x="117375" y="125978"/>
                  </a:cubicBezTo>
                  <a:cubicBezTo>
                    <a:pt x="117474" y="125990"/>
                    <a:pt x="118207" y="119468"/>
                    <a:pt x="122021" y="108324"/>
                  </a:cubicBezTo>
                  <a:cubicBezTo>
                    <a:pt x="123972" y="102796"/>
                    <a:pt x="126705" y="96062"/>
                    <a:pt x="131065" y="88968"/>
                  </a:cubicBezTo>
                  <a:cubicBezTo>
                    <a:pt x="134184" y="83924"/>
                    <a:pt x="138283" y="78558"/>
                    <a:pt x="143613" y="74073"/>
                  </a:cubicBezTo>
                  <a:cubicBezTo>
                    <a:pt x="147116" y="72694"/>
                    <a:pt x="150670" y="71228"/>
                    <a:pt x="154248" y="69588"/>
                  </a:cubicBezTo>
                  <a:cubicBezTo>
                    <a:pt x="157180" y="68296"/>
                    <a:pt x="160111" y="66892"/>
                    <a:pt x="163081" y="65426"/>
                  </a:cubicBezTo>
                  <a:cubicBezTo>
                    <a:pt x="188064" y="86310"/>
                    <a:pt x="180039" y="131246"/>
                    <a:pt x="135910" y="137656"/>
                  </a:cubicBezTo>
                  <a:cubicBezTo>
                    <a:pt x="90056" y="144328"/>
                    <a:pt x="54910" y="106958"/>
                    <a:pt x="-3953" y="86906"/>
                  </a:cubicBezTo>
                  <a:cubicBezTo>
                    <a:pt x="50002" y="69327"/>
                    <a:pt x="79980" y="3619"/>
                    <a:pt x="109921" y="-754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="" xmlns:a16="http://schemas.microsoft.com/office/drawing/2014/main" id="{4262F740-4911-7F39-8409-EBF07206543F}"/>
                </a:ext>
              </a:extLst>
            </p:cNvPr>
            <p:cNvSpPr/>
            <p:nvPr/>
          </p:nvSpPr>
          <p:spPr>
            <a:xfrm flipV="1">
              <a:off x="9233701" y="3458915"/>
              <a:ext cx="181058" cy="139863"/>
            </a:xfrm>
            <a:custGeom>
              <a:avLst/>
              <a:gdLst>
                <a:gd name="connsiteX0" fmla="*/ 110079 w 181058"/>
                <a:gd name="connsiteY0" fmla="*/ -1376 h 139863"/>
                <a:gd name="connsiteX1" fmla="*/ 164283 w 181058"/>
                <a:gd name="connsiteY1" fmla="*/ 52865 h 139863"/>
                <a:gd name="connsiteX2" fmla="*/ 151313 w 181058"/>
                <a:gd name="connsiteY2" fmla="*/ 60145 h 139863"/>
                <a:gd name="connsiteX3" fmla="*/ 143573 w 181058"/>
                <a:gd name="connsiteY3" fmla="*/ 64009 h 139863"/>
                <a:gd name="connsiteX4" fmla="*/ 122018 w 181058"/>
                <a:gd name="connsiteY4" fmla="*/ 59586 h 139863"/>
                <a:gd name="connsiteX5" fmla="*/ 100128 w 181058"/>
                <a:gd name="connsiteY5" fmla="*/ 46070 h 139863"/>
                <a:gd name="connsiteX6" fmla="*/ 82996 w 181058"/>
                <a:gd name="connsiteY6" fmla="*/ 31733 h 139863"/>
                <a:gd name="connsiteX7" fmla="*/ 98662 w 181058"/>
                <a:gd name="connsiteY7" fmla="*/ 47337 h 139863"/>
                <a:gd name="connsiteX8" fmla="*/ 120105 w 181058"/>
                <a:gd name="connsiteY8" fmla="*/ 62779 h 139863"/>
                <a:gd name="connsiteX9" fmla="*/ 134888 w 181058"/>
                <a:gd name="connsiteY9" fmla="*/ 68034 h 139863"/>
                <a:gd name="connsiteX10" fmla="*/ 99519 w 181058"/>
                <a:gd name="connsiteY10" fmla="*/ 80172 h 139863"/>
                <a:gd name="connsiteX11" fmla="*/ 83654 w 181058"/>
                <a:gd name="connsiteY11" fmla="*/ 77538 h 139863"/>
                <a:gd name="connsiteX12" fmla="*/ 67404 w 181058"/>
                <a:gd name="connsiteY12" fmla="*/ 70854 h 139863"/>
                <a:gd name="connsiteX13" fmla="*/ 56496 w 181058"/>
                <a:gd name="connsiteY13" fmla="*/ 60468 h 139863"/>
                <a:gd name="connsiteX14" fmla="*/ 66124 w 181058"/>
                <a:gd name="connsiteY14" fmla="*/ 72283 h 139863"/>
                <a:gd name="connsiteX15" fmla="*/ 82238 w 181058"/>
                <a:gd name="connsiteY15" fmla="*/ 80992 h 139863"/>
                <a:gd name="connsiteX16" fmla="*/ 87642 w 181058"/>
                <a:gd name="connsiteY16" fmla="*/ 82768 h 139863"/>
                <a:gd name="connsiteX17" fmla="*/ 85654 w 181058"/>
                <a:gd name="connsiteY17" fmla="*/ 83166 h 139863"/>
                <a:gd name="connsiteX18" fmla="*/ 41228 w 181058"/>
                <a:gd name="connsiteY18" fmla="*/ 85974 h 139863"/>
                <a:gd name="connsiteX19" fmla="*/ 25587 w 181058"/>
                <a:gd name="connsiteY19" fmla="*/ 84570 h 139863"/>
                <a:gd name="connsiteX20" fmla="*/ 40731 w 181058"/>
                <a:gd name="connsiteY20" fmla="*/ 87316 h 139863"/>
                <a:gd name="connsiteX21" fmla="*/ 85393 w 181058"/>
                <a:gd name="connsiteY21" fmla="*/ 88024 h 139863"/>
                <a:gd name="connsiteX22" fmla="*/ 93382 w 181058"/>
                <a:gd name="connsiteY22" fmla="*/ 87030 h 139863"/>
                <a:gd name="connsiteX23" fmla="*/ 89990 w 181058"/>
                <a:gd name="connsiteY23" fmla="*/ 90707 h 139863"/>
                <a:gd name="connsiteX24" fmla="*/ 82176 w 181058"/>
                <a:gd name="connsiteY24" fmla="*/ 104783 h 139863"/>
                <a:gd name="connsiteX25" fmla="*/ 78225 w 181058"/>
                <a:gd name="connsiteY25" fmla="*/ 117679 h 139863"/>
                <a:gd name="connsiteX26" fmla="*/ 83841 w 181058"/>
                <a:gd name="connsiteY26" fmla="*/ 105740 h 139863"/>
                <a:gd name="connsiteX27" fmla="*/ 104178 w 181058"/>
                <a:gd name="connsiteY27" fmla="*/ 85452 h 139863"/>
                <a:gd name="connsiteX28" fmla="*/ 106613 w 181058"/>
                <a:gd name="connsiteY28" fmla="*/ 84682 h 139863"/>
                <a:gd name="connsiteX29" fmla="*/ 133969 w 181058"/>
                <a:gd name="connsiteY29" fmla="*/ 77079 h 139863"/>
                <a:gd name="connsiteX30" fmla="*/ 128143 w 181058"/>
                <a:gd name="connsiteY30" fmla="*/ 86247 h 139863"/>
                <a:gd name="connsiteX31" fmla="*/ 120428 w 181058"/>
                <a:gd name="connsiteY31" fmla="*/ 106883 h 139863"/>
                <a:gd name="connsiteX32" fmla="*/ 117545 w 181058"/>
                <a:gd name="connsiteY32" fmla="*/ 125344 h 139863"/>
                <a:gd name="connsiteX33" fmla="*/ 122192 w 181058"/>
                <a:gd name="connsiteY33" fmla="*/ 107702 h 139863"/>
                <a:gd name="connsiteX34" fmla="*/ 131224 w 181058"/>
                <a:gd name="connsiteY34" fmla="*/ 88347 h 139863"/>
                <a:gd name="connsiteX35" fmla="*/ 143771 w 181058"/>
                <a:gd name="connsiteY35" fmla="*/ 73451 h 139863"/>
                <a:gd name="connsiteX36" fmla="*/ 154418 w 181058"/>
                <a:gd name="connsiteY36" fmla="*/ 68966 h 139863"/>
                <a:gd name="connsiteX37" fmla="*/ 163251 w 181058"/>
                <a:gd name="connsiteY37" fmla="*/ 64804 h 139863"/>
                <a:gd name="connsiteX38" fmla="*/ 136069 w 181058"/>
                <a:gd name="connsiteY38" fmla="*/ 137034 h 139863"/>
                <a:gd name="connsiteX39" fmla="*/ -3795 w 181058"/>
                <a:gd name="connsiteY39" fmla="*/ 86284 h 139863"/>
                <a:gd name="connsiteX40" fmla="*/ 110079 w 181058"/>
                <a:gd name="connsiteY40" fmla="*/ -1376 h 13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058" h="139863">
                  <a:moveTo>
                    <a:pt x="110079" y="-1376"/>
                  </a:moveTo>
                  <a:cubicBezTo>
                    <a:pt x="150617" y="-7265"/>
                    <a:pt x="171029" y="27087"/>
                    <a:pt x="164283" y="52865"/>
                  </a:cubicBezTo>
                  <a:cubicBezTo>
                    <a:pt x="159910" y="55449"/>
                    <a:pt x="155586" y="57909"/>
                    <a:pt x="151313" y="60145"/>
                  </a:cubicBezTo>
                  <a:cubicBezTo>
                    <a:pt x="148716" y="61512"/>
                    <a:pt x="146157" y="62767"/>
                    <a:pt x="143573" y="64009"/>
                  </a:cubicBezTo>
                  <a:cubicBezTo>
                    <a:pt x="135721" y="64133"/>
                    <a:pt x="128279" y="62344"/>
                    <a:pt x="122018" y="59586"/>
                  </a:cubicBezTo>
                  <a:cubicBezTo>
                    <a:pt x="112924" y="55598"/>
                    <a:pt x="105806" y="50418"/>
                    <a:pt x="100128" y="46070"/>
                  </a:cubicBezTo>
                  <a:cubicBezTo>
                    <a:pt x="88897" y="37187"/>
                    <a:pt x="83045" y="31658"/>
                    <a:pt x="82996" y="31733"/>
                  </a:cubicBezTo>
                  <a:cubicBezTo>
                    <a:pt x="83070" y="31658"/>
                    <a:pt x="88139" y="37572"/>
                    <a:pt x="98662" y="47337"/>
                  </a:cubicBezTo>
                  <a:cubicBezTo>
                    <a:pt x="103979" y="52107"/>
                    <a:pt x="110787" y="57897"/>
                    <a:pt x="120105" y="62779"/>
                  </a:cubicBezTo>
                  <a:cubicBezTo>
                    <a:pt x="124341" y="65003"/>
                    <a:pt x="129360" y="66867"/>
                    <a:pt x="134888" y="68034"/>
                  </a:cubicBezTo>
                  <a:cubicBezTo>
                    <a:pt x="122415" y="73451"/>
                    <a:pt x="110476" y="77402"/>
                    <a:pt x="99519" y="80172"/>
                  </a:cubicBezTo>
                  <a:cubicBezTo>
                    <a:pt x="93866" y="79924"/>
                    <a:pt x="88350" y="78793"/>
                    <a:pt x="83654" y="77538"/>
                  </a:cubicBezTo>
                  <a:cubicBezTo>
                    <a:pt x="77070" y="75712"/>
                    <a:pt x="71578" y="73327"/>
                    <a:pt x="67404" y="70854"/>
                  </a:cubicBezTo>
                  <a:cubicBezTo>
                    <a:pt x="58932" y="65873"/>
                    <a:pt x="56559" y="60344"/>
                    <a:pt x="56496" y="60468"/>
                  </a:cubicBezTo>
                  <a:cubicBezTo>
                    <a:pt x="56571" y="60307"/>
                    <a:pt x="58000" y="66096"/>
                    <a:pt x="66124" y="72283"/>
                  </a:cubicBezTo>
                  <a:cubicBezTo>
                    <a:pt x="70100" y="75352"/>
                    <a:pt x="75504" y="78433"/>
                    <a:pt x="82238" y="80992"/>
                  </a:cubicBezTo>
                  <a:cubicBezTo>
                    <a:pt x="83977" y="81588"/>
                    <a:pt x="85741" y="82209"/>
                    <a:pt x="87642" y="82768"/>
                  </a:cubicBezTo>
                  <a:cubicBezTo>
                    <a:pt x="86971" y="82905"/>
                    <a:pt x="86300" y="83042"/>
                    <a:pt x="85654" y="83166"/>
                  </a:cubicBezTo>
                  <a:cubicBezTo>
                    <a:pt x="66684" y="86558"/>
                    <a:pt x="51465" y="86520"/>
                    <a:pt x="41228" y="85974"/>
                  </a:cubicBezTo>
                  <a:cubicBezTo>
                    <a:pt x="30954" y="85415"/>
                    <a:pt x="25587" y="84495"/>
                    <a:pt x="25587" y="84570"/>
                  </a:cubicBezTo>
                  <a:cubicBezTo>
                    <a:pt x="25587" y="84495"/>
                    <a:pt x="30668" y="85899"/>
                    <a:pt x="40731" y="87316"/>
                  </a:cubicBezTo>
                  <a:cubicBezTo>
                    <a:pt x="50769" y="88682"/>
                    <a:pt x="65901" y="89999"/>
                    <a:pt x="85393" y="88024"/>
                  </a:cubicBezTo>
                  <a:cubicBezTo>
                    <a:pt x="87990" y="87788"/>
                    <a:pt x="90649" y="87465"/>
                    <a:pt x="93382" y="87030"/>
                  </a:cubicBezTo>
                  <a:cubicBezTo>
                    <a:pt x="92115" y="88235"/>
                    <a:pt x="90996" y="89465"/>
                    <a:pt x="89990" y="90707"/>
                  </a:cubicBezTo>
                  <a:cubicBezTo>
                    <a:pt x="85965" y="95714"/>
                    <a:pt x="83754" y="100696"/>
                    <a:pt x="82176" y="104783"/>
                  </a:cubicBezTo>
                  <a:cubicBezTo>
                    <a:pt x="79219" y="113007"/>
                    <a:pt x="78312" y="117703"/>
                    <a:pt x="78225" y="117679"/>
                  </a:cubicBezTo>
                  <a:cubicBezTo>
                    <a:pt x="78337" y="117728"/>
                    <a:pt x="79964" y="113305"/>
                    <a:pt x="83841" y="105740"/>
                  </a:cubicBezTo>
                  <a:cubicBezTo>
                    <a:pt x="87170" y="99441"/>
                    <a:pt x="93183" y="90136"/>
                    <a:pt x="104178" y="85452"/>
                  </a:cubicBezTo>
                  <a:cubicBezTo>
                    <a:pt x="105060" y="85440"/>
                    <a:pt x="106613" y="84682"/>
                    <a:pt x="106613" y="84682"/>
                  </a:cubicBezTo>
                  <a:cubicBezTo>
                    <a:pt x="115247" y="82855"/>
                    <a:pt x="124416" y="80396"/>
                    <a:pt x="133969" y="77079"/>
                  </a:cubicBezTo>
                  <a:cubicBezTo>
                    <a:pt x="131683" y="80160"/>
                    <a:pt x="129696" y="83266"/>
                    <a:pt x="128143" y="86247"/>
                  </a:cubicBezTo>
                  <a:cubicBezTo>
                    <a:pt x="124130" y="93937"/>
                    <a:pt x="121931" y="101044"/>
                    <a:pt x="120428" y="106883"/>
                  </a:cubicBezTo>
                  <a:cubicBezTo>
                    <a:pt x="117545" y="118610"/>
                    <a:pt x="117645" y="125356"/>
                    <a:pt x="117545" y="125344"/>
                  </a:cubicBezTo>
                  <a:cubicBezTo>
                    <a:pt x="117645" y="125356"/>
                    <a:pt x="118365" y="118846"/>
                    <a:pt x="122192" y="107702"/>
                  </a:cubicBezTo>
                  <a:cubicBezTo>
                    <a:pt x="124130" y="102162"/>
                    <a:pt x="126876" y="95441"/>
                    <a:pt x="131224" y="88347"/>
                  </a:cubicBezTo>
                  <a:cubicBezTo>
                    <a:pt x="134342" y="83303"/>
                    <a:pt x="138442" y="77936"/>
                    <a:pt x="143771" y="73451"/>
                  </a:cubicBezTo>
                  <a:cubicBezTo>
                    <a:pt x="147275" y="72060"/>
                    <a:pt x="150841" y="70594"/>
                    <a:pt x="154418" y="68966"/>
                  </a:cubicBezTo>
                  <a:cubicBezTo>
                    <a:pt x="157338" y="67674"/>
                    <a:pt x="160270" y="66270"/>
                    <a:pt x="163251" y="64804"/>
                  </a:cubicBezTo>
                  <a:cubicBezTo>
                    <a:pt x="188223" y="85688"/>
                    <a:pt x="180209" y="130624"/>
                    <a:pt x="136069" y="137034"/>
                  </a:cubicBezTo>
                  <a:cubicBezTo>
                    <a:pt x="90226" y="143706"/>
                    <a:pt x="55068" y="106324"/>
                    <a:pt x="-3795" y="86284"/>
                  </a:cubicBezTo>
                  <a:cubicBezTo>
                    <a:pt x="50161" y="68693"/>
                    <a:pt x="80138" y="2985"/>
                    <a:pt x="110079" y="-137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="" xmlns:a16="http://schemas.microsoft.com/office/drawing/2014/main" id="{9CAC5DD8-0922-262E-1C4F-0AF59EE452A4}"/>
                </a:ext>
              </a:extLst>
            </p:cNvPr>
            <p:cNvSpPr/>
            <p:nvPr/>
          </p:nvSpPr>
          <p:spPr>
            <a:xfrm flipV="1">
              <a:off x="10642588" y="3975169"/>
              <a:ext cx="250742" cy="199897"/>
            </a:xfrm>
            <a:custGeom>
              <a:avLst/>
              <a:gdLst>
                <a:gd name="connsiteX0" fmla="*/ 105928 w 250742"/>
                <a:gd name="connsiteY0" fmla="*/ 192742 h 199897"/>
                <a:gd name="connsiteX1" fmla="*/ 21436 w 250742"/>
                <a:gd name="connsiteY1" fmla="*/ 121059 h 199897"/>
                <a:gd name="connsiteX2" fmla="*/ 35437 w 250742"/>
                <a:gd name="connsiteY2" fmla="*/ 120115 h 199897"/>
                <a:gd name="connsiteX3" fmla="*/ 51874 w 250742"/>
                <a:gd name="connsiteY3" fmla="*/ 118313 h 199897"/>
                <a:gd name="connsiteX4" fmla="*/ 78050 w 250742"/>
                <a:gd name="connsiteY4" fmla="*/ 128239 h 199897"/>
                <a:gd name="connsiteX5" fmla="*/ 102884 w 250742"/>
                <a:gd name="connsiteY5" fmla="*/ 146241 h 199897"/>
                <a:gd name="connsiteX6" fmla="*/ 120973 w 250742"/>
                <a:gd name="connsiteY6" fmla="*/ 165150 h 199897"/>
                <a:gd name="connsiteX7" fmla="*/ 104487 w 250742"/>
                <a:gd name="connsiteY7" fmla="*/ 144005 h 199897"/>
                <a:gd name="connsiteX8" fmla="*/ 80435 w 250742"/>
                <a:gd name="connsiteY8" fmla="*/ 123494 h 199897"/>
                <a:gd name="connsiteX9" fmla="*/ 66745 w 250742"/>
                <a:gd name="connsiteY9" fmla="*/ 116015 h 199897"/>
                <a:gd name="connsiteX10" fmla="*/ 106376 w 250742"/>
                <a:gd name="connsiteY10" fmla="*/ 106523 h 199897"/>
                <a:gd name="connsiteX11" fmla="*/ 109966 w 250742"/>
                <a:gd name="connsiteY11" fmla="*/ 105765 h 199897"/>
                <a:gd name="connsiteX12" fmla="*/ 149634 w 250742"/>
                <a:gd name="connsiteY12" fmla="*/ 117046 h 199897"/>
                <a:gd name="connsiteX13" fmla="*/ 164977 w 250742"/>
                <a:gd name="connsiteY13" fmla="*/ 128115 h 199897"/>
                <a:gd name="connsiteX14" fmla="*/ 151001 w 250742"/>
                <a:gd name="connsiteY14" fmla="*/ 114686 h 199897"/>
                <a:gd name="connsiteX15" fmla="*/ 131434 w 250742"/>
                <a:gd name="connsiteY15" fmla="*/ 102461 h 199897"/>
                <a:gd name="connsiteX16" fmla="*/ 124638 w 250742"/>
                <a:gd name="connsiteY16" fmla="*/ 100225 h 199897"/>
                <a:gd name="connsiteX17" fmla="*/ 135322 w 250742"/>
                <a:gd name="connsiteY17" fmla="*/ 95913 h 199897"/>
                <a:gd name="connsiteX18" fmla="*/ 190830 w 250742"/>
                <a:gd name="connsiteY18" fmla="*/ 63836 h 199897"/>
                <a:gd name="connsiteX19" fmla="*/ 207938 w 250742"/>
                <a:gd name="connsiteY19" fmla="*/ 49810 h 199897"/>
                <a:gd name="connsiteX20" fmla="*/ 189302 w 250742"/>
                <a:gd name="connsiteY20" fmla="*/ 62556 h 199897"/>
                <a:gd name="connsiteX21" fmla="*/ 131595 w 250742"/>
                <a:gd name="connsiteY21" fmla="*/ 90025 h 199897"/>
                <a:gd name="connsiteX22" fmla="*/ 128874 w 250742"/>
                <a:gd name="connsiteY22" fmla="*/ 90845 h 199897"/>
                <a:gd name="connsiteX23" fmla="*/ 134403 w 250742"/>
                <a:gd name="connsiteY23" fmla="*/ 84869 h 199897"/>
                <a:gd name="connsiteX24" fmla="*/ 148491 w 250742"/>
                <a:gd name="connsiteY24" fmla="*/ 62755 h 199897"/>
                <a:gd name="connsiteX25" fmla="*/ 152355 w 250742"/>
                <a:gd name="connsiteY25" fmla="*/ 41176 h 199897"/>
                <a:gd name="connsiteX26" fmla="*/ 145907 w 250742"/>
                <a:gd name="connsiteY26" fmla="*/ 61811 h 199897"/>
                <a:gd name="connsiteX27" fmla="*/ 130179 w 250742"/>
                <a:gd name="connsiteY27" fmla="*/ 81527 h 199897"/>
                <a:gd name="connsiteX28" fmla="*/ 112127 w 250742"/>
                <a:gd name="connsiteY28" fmla="*/ 95901 h 199897"/>
                <a:gd name="connsiteX29" fmla="*/ 59316 w 250742"/>
                <a:gd name="connsiteY29" fmla="*/ 105281 h 199897"/>
                <a:gd name="connsiteX30" fmla="*/ 74211 w 250742"/>
                <a:gd name="connsiteY30" fmla="*/ 88397 h 199897"/>
                <a:gd name="connsiteX31" fmla="*/ 90337 w 250742"/>
                <a:gd name="connsiteY31" fmla="*/ 54109 h 199897"/>
                <a:gd name="connsiteX32" fmla="*/ 99096 w 250742"/>
                <a:gd name="connsiteY32" fmla="*/ 23572 h 199897"/>
                <a:gd name="connsiteX33" fmla="*/ 87591 w 250742"/>
                <a:gd name="connsiteY33" fmla="*/ 53562 h 199897"/>
                <a:gd name="connsiteX34" fmla="*/ 69540 w 250742"/>
                <a:gd name="connsiteY34" fmla="*/ 85776 h 199897"/>
                <a:gd name="connsiteX35" fmla="*/ 45550 w 250742"/>
                <a:gd name="connsiteY35" fmla="*/ 106362 h 199897"/>
                <a:gd name="connsiteX36" fmla="*/ 33152 w 250742"/>
                <a:gd name="connsiteY36" fmla="*/ 106896 h 199897"/>
                <a:gd name="connsiteX37" fmla="*/ 11833 w 250742"/>
                <a:gd name="connsiteY37" fmla="*/ 106809 h 199897"/>
                <a:gd name="connsiteX38" fmla="*/ 41985 w 250742"/>
                <a:gd name="connsiteY38" fmla="*/ 961 h 199897"/>
                <a:gd name="connsiteX39" fmla="*/ 245941 w 250742"/>
                <a:gd name="connsiteY39" fmla="*/ 31523 h 199897"/>
                <a:gd name="connsiteX40" fmla="*/ 105928 w 250742"/>
                <a:gd name="connsiteY40" fmla="*/ 192742 h 1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0742" h="199897">
                  <a:moveTo>
                    <a:pt x="105928" y="192742"/>
                  </a:moveTo>
                  <a:cubicBezTo>
                    <a:pt x="46072" y="215465"/>
                    <a:pt x="4689" y="164665"/>
                    <a:pt x="21436" y="121059"/>
                  </a:cubicBezTo>
                  <a:cubicBezTo>
                    <a:pt x="26194" y="120835"/>
                    <a:pt x="30841" y="120537"/>
                    <a:pt x="35437" y="120115"/>
                  </a:cubicBezTo>
                  <a:cubicBezTo>
                    <a:pt x="41078" y="119642"/>
                    <a:pt x="46557" y="119034"/>
                    <a:pt x="51874" y="118313"/>
                  </a:cubicBezTo>
                  <a:cubicBezTo>
                    <a:pt x="61713" y="120214"/>
                    <a:pt x="70571" y="124102"/>
                    <a:pt x="78050" y="128239"/>
                  </a:cubicBezTo>
                  <a:cubicBezTo>
                    <a:pt x="88448" y="134141"/>
                    <a:pt x="96548" y="140638"/>
                    <a:pt x="102884" y="146241"/>
                  </a:cubicBezTo>
                  <a:cubicBezTo>
                    <a:pt x="115482" y="157571"/>
                    <a:pt x="120899" y="165249"/>
                    <a:pt x="120973" y="165150"/>
                  </a:cubicBezTo>
                  <a:cubicBezTo>
                    <a:pt x="120899" y="165212"/>
                    <a:pt x="116302" y="156702"/>
                    <a:pt x="104487" y="144005"/>
                  </a:cubicBezTo>
                  <a:cubicBezTo>
                    <a:pt x="98586" y="137694"/>
                    <a:pt x="90809" y="130339"/>
                    <a:pt x="80435" y="123494"/>
                  </a:cubicBezTo>
                  <a:cubicBezTo>
                    <a:pt x="76423" y="120835"/>
                    <a:pt x="71751" y="118313"/>
                    <a:pt x="66745" y="116015"/>
                  </a:cubicBezTo>
                  <a:cubicBezTo>
                    <a:pt x="81032" y="113530"/>
                    <a:pt x="94288" y="110213"/>
                    <a:pt x="106376" y="106523"/>
                  </a:cubicBezTo>
                  <a:cubicBezTo>
                    <a:pt x="106376" y="106523"/>
                    <a:pt x="108823" y="106362"/>
                    <a:pt x="109966" y="105765"/>
                  </a:cubicBezTo>
                  <a:cubicBezTo>
                    <a:pt x="127024" y="103964"/>
                    <a:pt x="141037" y="111443"/>
                    <a:pt x="149634" y="117046"/>
                  </a:cubicBezTo>
                  <a:cubicBezTo>
                    <a:pt x="159760" y="123842"/>
                    <a:pt x="164927" y="128215"/>
                    <a:pt x="164977" y="128115"/>
                  </a:cubicBezTo>
                  <a:cubicBezTo>
                    <a:pt x="164927" y="128215"/>
                    <a:pt x="160480" y="122910"/>
                    <a:pt x="151001" y="114686"/>
                  </a:cubicBezTo>
                  <a:cubicBezTo>
                    <a:pt x="146217" y="110648"/>
                    <a:pt x="139931" y="105939"/>
                    <a:pt x="131434" y="102461"/>
                  </a:cubicBezTo>
                  <a:cubicBezTo>
                    <a:pt x="129297" y="101628"/>
                    <a:pt x="127061" y="100871"/>
                    <a:pt x="124638" y="100225"/>
                  </a:cubicBezTo>
                  <a:cubicBezTo>
                    <a:pt x="128365" y="98833"/>
                    <a:pt x="131893" y="97380"/>
                    <a:pt x="135322" y="95913"/>
                  </a:cubicBezTo>
                  <a:cubicBezTo>
                    <a:pt x="161163" y="84770"/>
                    <a:pt x="179239" y="72570"/>
                    <a:pt x="190830" y="63836"/>
                  </a:cubicBezTo>
                  <a:cubicBezTo>
                    <a:pt x="202508" y="55053"/>
                    <a:pt x="207888" y="49748"/>
                    <a:pt x="207938" y="49810"/>
                  </a:cubicBezTo>
                  <a:cubicBezTo>
                    <a:pt x="207913" y="49760"/>
                    <a:pt x="201825" y="54655"/>
                    <a:pt x="189302" y="62556"/>
                  </a:cubicBezTo>
                  <a:cubicBezTo>
                    <a:pt x="176879" y="70334"/>
                    <a:pt x="157784" y="80981"/>
                    <a:pt x="131595" y="90025"/>
                  </a:cubicBezTo>
                  <a:cubicBezTo>
                    <a:pt x="130701" y="90298"/>
                    <a:pt x="129806" y="90584"/>
                    <a:pt x="128874" y="90845"/>
                  </a:cubicBezTo>
                  <a:cubicBezTo>
                    <a:pt x="130812" y="88845"/>
                    <a:pt x="132651" y="86832"/>
                    <a:pt x="134403" y="84869"/>
                  </a:cubicBezTo>
                  <a:cubicBezTo>
                    <a:pt x="141062" y="76955"/>
                    <a:pt x="145659" y="69352"/>
                    <a:pt x="148491" y="62755"/>
                  </a:cubicBezTo>
                  <a:cubicBezTo>
                    <a:pt x="154405" y="49301"/>
                    <a:pt x="152131" y="41002"/>
                    <a:pt x="152355" y="41176"/>
                  </a:cubicBezTo>
                  <a:cubicBezTo>
                    <a:pt x="152231" y="41039"/>
                    <a:pt x="153063" y="49636"/>
                    <a:pt x="145907" y="61811"/>
                  </a:cubicBezTo>
                  <a:cubicBezTo>
                    <a:pt x="142404" y="67836"/>
                    <a:pt x="137198" y="74620"/>
                    <a:pt x="130179" y="81527"/>
                  </a:cubicBezTo>
                  <a:cubicBezTo>
                    <a:pt x="125172" y="86347"/>
                    <a:pt x="119060" y="91652"/>
                    <a:pt x="112127" y="95901"/>
                  </a:cubicBezTo>
                  <a:cubicBezTo>
                    <a:pt x="96412" y="100063"/>
                    <a:pt x="78671" y="103417"/>
                    <a:pt x="59316" y="105281"/>
                  </a:cubicBezTo>
                  <a:cubicBezTo>
                    <a:pt x="65378" y="100001"/>
                    <a:pt x="70409" y="94162"/>
                    <a:pt x="74211" y="88397"/>
                  </a:cubicBezTo>
                  <a:cubicBezTo>
                    <a:pt x="82460" y="75788"/>
                    <a:pt x="86933" y="63799"/>
                    <a:pt x="90337" y="54109"/>
                  </a:cubicBezTo>
                  <a:cubicBezTo>
                    <a:pt x="96673" y="34517"/>
                    <a:pt x="98909" y="23596"/>
                    <a:pt x="99096" y="23572"/>
                  </a:cubicBezTo>
                  <a:cubicBezTo>
                    <a:pt x="98946" y="23534"/>
                    <a:pt x="95455" y="34579"/>
                    <a:pt x="87591" y="53562"/>
                  </a:cubicBezTo>
                  <a:cubicBezTo>
                    <a:pt x="83492" y="62942"/>
                    <a:pt x="78149" y="74421"/>
                    <a:pt x="69540" y="85776"/>
                  </a:cubicBezTo>
                  <a:cubicBezTo>
                    <a:pt x="63626" y="93603"/>
                    <a:pt x="55501" y="101020"/>
                    <a:pt x="45550" y="106362"/>
                  </a:cubicBezTo>
                  <a:cubicBezTo>
                    <a:pt x="41463" y="106598"/>
                    <a:pt x="37388" y="106784"/>
                    <a:pt x="33152" y="106896"/>
                  </a:cubicBezTo>
                  <a:cubicBezTo>
                    <a:pt x="26207" y="107082"/>
                    <a:pt x="19101" y="106995"/>
                    <a:pt x="11833" y="106809"/>
                  </a:cubicBezTo>
                  <a:cubicBezTo>
                    <a:pt x="-14592" y="79167"/>
                    <a:pt x="-12989" y="21845"/>
                    <a:pt x="41985" y="961"/>
                  </a:cubicBezTo>
                  <a:cubicBezTo>
                    <a:pt x="82659" y="-14469"/>
                    <a:pt x="166070" y="47052"/>
                    <a:pt x="245941" y="31523"/>
                  </a:cubicBezTo>
                  <a:cubicBezTo>
                    <a:pt x="186085" y="97727"/>
                    <a:pt x="168058" y="169150"/>
                    <a:pt x="105928" y="192742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="" xmlns:a16="http://schemas.microsoft.com/office/drawing/2014/main" id="{0A9C7CE6-FB50-2AD8-6AFF-5ECCA165BA7C}"/>
                </a:ext>
              </a:extLst>
            </p:cNvPr>
            <p:cNvSpPr/>
            <p:nvPr/>
          </p:nvSpPr>
          <p:spPr>
            <a:xfrm flipV="1">
              <a:off x="9403332" y="4573741"/>
              <a:ext cx="172057" cy="137796"/>
            </a:xfrm>
            <a:custGeom>
              <a:avLst/>
              <a:gdLst>
                <a:gd name="connsiteX0" fmla="*/ 153607 w 172057"/>
                <a:gd name="connsiteY0" fmla="*/ 77311 h 137796"/>
                <a:gd name="connsiteX1" fmla="*/ 138824 w 172057"/>
                <a:gd name="connsiteY1" fmla="*/ 75994 h 137796"/>
                <a:gd name="connsiteX2" fmla="*/ 130227 w 172057"/>
                <a:gd name="connsiteY2" fmla="*/ 74801 h 137796"/>
                <a:gd name="connsiteX3" fmla="*/ 114945 w 172057"/>
                <a:gd name="connsiteY3" fmla="*/ 58961 h 137796"/>
                <a:gd name="connsiteX4" fmla="*/ 104522 w 172057"/>
                <a:gd name="connsiteY4" fmla="*/ 35431 h 137796"/>
                <a:gd name="connsiteX5" fmla="*/ 98484 w 172057"/>
                <a:gd name="connsiteY5" fmla="*/ 13914 h 137796"/>
                <a:gd name="connsiteX6" fmla="*/ 102597 w 172057"/>
                <a:gd name="connsiteY6" fmla="*/ 35655 h 137796"/>
                <a:gd name="connsiteX7" fmla="*/ 111567 w 172057"/>
                <a:gd name="connsiteY7" fmla="*/ 60490 h 137796"/>
                <a:gd name="connsiteX8" fmla="*/ 120760 w 172057"/>
                <a:gd name="connsiteY8" fmla="*/ 73174 h 137796"/>
                <a:gd name="connsiteX9" fmla="*/ 84732 w 172057"/>
                <a:gd name="connsiteY9" fmla="*/ 63223 h 137796"/>
                <a:gd name="connsiteX10" fmla="*/ 73165 w 172057"/>
                <a:gd name="connsiteY10" fmla="*/ 52079 h 137796"/>
                <a:gd name="connsiteX11" fmla="*/ 63524 w 172057"/>
                <a:gd name="connsiteY11" fmla="*/ 37382 h 137796"/>
                <a:gd name="connsiteX12" fmla="*/ 60406 w 172057"/>
                <a:gd name="connsiteY12" fmla="*/ 22660 h 137796"/>
                <a:gd name="connsiteX13" fmla="*/ 61674 w 172057"/>
                <a:gd name="connsiteY13" fmla="*/ 37866 h 137796"/>
                <a:gd name="connsiteX14" fmla="*/ 70047 w 172057"/>
                <a:gd name="connsiteY14" fmla="*/ 54141 h 137796"/>
                <a:gd name="connsiteX15" fmla="*/ 73463 w 172057"/>
                <a:gd name="connsiteY15" fmla="*/ 58626 h 137796"/>
                <a:gd name="connsiteX16" fmla="*/ 71637 w 172057"/>
                <a:gd name="connsiteY16" fmla="*/ 57868 h 137796"/>
                <a:gd name="connsiteX17" fmla="*/ 33385 w 172057"/>
                <a:gd name="connsiteY17" fmla="*/ 35059 h 137796"/>
                <a:gd name="connsiteX18" fmla="*/ 21297 w 172057"/>
                <a:gd name="connsiteY18" fmla="*/ 25021 h 137796"/>
                <a:gd name="connsiteX19" fmla="*/ 32242 w 172057"/>
                <a:gd name="connsiteY19" fmla="*/ 35866 h 137796"/>
                <a:gd name="connsiteX20" fmla="*/ 68656 w 172057"/>
                <a:gd name="connsiteY20" fmla="*/ 61732 h 137796"/>
                <a:gd name="connsiteX21" fmla="*/ 75787 w 172057"/>
                <a:gd name="connsiteY21" fmla="*/ 65409 h 137796"/>
                <a:gd name="connsiteX22" fmla="*/ 70954 w 172057"/>
                <a:gd name="connsiteY22" fmla="*/ 66527 h 137796"/>
                <a:gd name="connsiteX23" fmla="*/ 56568 w 172057"/>
                <a:gd name="connsiteY23" fmla="*/ 73721 h 137796"/>
                <a:gd name="connsiteX24" fmla="*/ 45983 w 172057"/>
                <a:gd name="connsiteY24" fmla="*/ 82119 h 137796"/>
                <a:gd name="connsiteX25" fmla="*/ 57362 w 172057"/>
                <a:gd name="connsiteY25" fmla="*/ 75460 h 137796"/>
                <a:gd name="connsiteX26" fmla="*/ 85626 w 172057"/>
                <a:gd name="connsiteY26" fmla="*/ 70192 h 137796"/>
                <a:gd name="connsiteX27" fmla="*/ 88061 w 172057"/>
                <a:gd name="connsiteY27" fmla="*/ 70950 h 137796"/>
                <a:gd name="connsiteX28" fmla="*/ 114896 w 172057"/>
                <a:gd name="connsiteY28" fmla="*/ 80131 h 137796"/>
                <a:gd name="connsiteX29" fmla="*/ 104945 w 172057"/>
                <a:gd name="connsiteY29" fmla="*/ 84405 h 137796"/>
                <a:gd name="connsiteX30" fmla="*/ 86906 w 172057"/>
                <a:gd name="connsiteY30" fmla="*/ 97052 h 137796"/>
                <a:gd name="connsiteX31" fmla="*/ 74109 w 172057"/>
                <a:gd name="connsiteY31" fmla="*/ 110668 h 137796"/>
                <a:gd name="connsiteX32" fmla="*/ 87887 w 172057"/>
                <a:gd name="connsiteY32" fmla="*/ 98741 h 137796"/>
                <a:gd name="connsiteX33" fmla="*/ 106287 w 172057"/>
                <a:gd name="connsiteY33" fmla="*/ 87883 h 137796"/>
                <a:gd name="connsiteX34" fmla="*/ 125070 w 172057"/>
                <a:gd name="connsiteY34" fmla="*/ 82690 h 137796"/>
                <a:gd name="connsiteX35" fmla="*/ 136364 w 172057"/>
                <a:gd name="connsiteY35" fmla="*/ 85026 h 137796"/>
                <a:gd name="connsiteX36" fmla="*/ 146017 w 172057"/>
                <a:gd name="connsiteY36" fmla="*/ 86567 h 137796"/>
                <a:gd name="connsiteX37" fmla="*/ 82756 w 172057"/>
                <a:gd name="connsiteY37" fmla="*/ 130794 h 137796"/>
                <a:gd name="connsiteX38" fmla="*/ -3910 w 172057"/>
                <a:gd name="connsiteY38" fmla="*/ 9864 h 137796"/>
                <a:gd name="connsiteX39" fmla="*/ 139569 w 172057"/>
                <a:gd name="connsiteY39" fmla="*/ 1913 h 137796"/>
                <a:gd name="connsiteX40" fmla="*/ 153607 w 172057"/>
                <a:gd name="connsiteY40" fmla="*/ 77311 h 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057" h="137796">
                  <a:moveTo>
                    <a:pt x="153607" y="77311"/>
                  </a:moveTo>
                  <a:cubicBezTo>
                    <a:pt x="148551" y="76976"/>
                    <a:pt x="143606" y="76541"/>
                    <a:pt x="138824" y="75994"/>
                  </a:cubicBezTo>
                  <a:cubicBezTo>
                    <a:pt x="135866" y="75634"/>
                    <a:pt x="133071" y="75224"/>
                    <a:pt x="130227" y="74801"/>
                  </a:cubicBezTo>
                  <a:cubicBezTo>
                    <a:pt x="123704" y="70453"/>
                    <a:pt x="118561" y="64776"/>
                    <a:pt x="114945" y="58961"/>
                  </a:cubicBezTo>
                  <a:cubicBezTo>
                    <a:pt x="109690" y="50551"/>
                    <a:pt x="106759" y="42227"/>
                    <a:pt x="104522" y="35431"/>
                  </a:cubicBezTo>
                  <a:cubicBezTo>
                    <a:pt x="100311" y="21766"/>
                    <a:pt x="98596" y="13877"/>
                    <a:pt x="98484" y="13914"/>
                  </a:cubicBezTo>
                  <a:cubicBezTo>
                    <a:pt x="98596" y="13901"/>
                    <a:pt x="99454" y="21654"/>
                    <a:pt x="102597" y="35655"/>
                  </a:cubicBezTo>
                  <a:cubicBezTo>
                    <a:pt x="104311" y="42600"/>
                    <a:pt x="106622" y="51209"/>
                    <a:pt x="111567" y="60490"/>
                  </a:cubicBezTo>
                  <a:cubicBezTo>
                    <a:pt x="113803" y="64751"/>
                    <a:pt x="116921" y="69111"/>
                    <a:pt x="120760" y="73174"/>
                  </a:cubicBezTo>
                  <a:cubicBezTo>
                    <a:pt x="107442" y="70627"/>
                    <a:pt x="95378" y="67136"/>
                    <a:pt x="84732" y="63223"/>
                  </a:cubicBezTo>
                  <a:cubicBezTo>
                    <a:pt x="80197" y="59819"/>
                    <a:pt x="76321" y="55744"/>
                    <a:pt x="73165" y="52079"/>
                  </a:cubicBezTo>
                  <a:cubicBezTo>
                    <a:pt x="68743" y="46849"/>
                    <a:pt x="65550" y="41792"/>
                    <a:pt x="63524" y="37382"/>
                  </a:cubicBezTo>
                  <a:cubicBezTo>
                    <a:pt x="59350" y="28487"/>
                    <a:pt x="60506" y="22573"/>
                    <a:pt x="60406" y="22660"/>
                  </a:cubicBezTo>
                  <a:cubicBezTo>
                    <a:pt x="60556" y="22548"/>
                    <a:pt x="58456" y="28151"/>
                    <a:pt x="61674" y="37866"/>
                  </a:cubicBezTo>
                  <a:cubicBezTo>
                    <a:pt x="63214" y="42625"/>
                    <a:pt x="65935" y="48215"/>
                    <a:pt x="70047" y="54141"/>
                  </a:cubicBezTo>
                  <a:cubicBezTo>
                    <a:pt x="71141" y="55595"/>
                    <a:pt x="72209" y="57085"/>
                    <a:pt x="73463" y="58626"/>
                  </a:cubicBezTo>
                  <a:cubicBezTo>
                    <a:pt x="72867" y="58402"/>
                    <a:pt x="72221" y="58129"/>
                    <a:pt x="71637" y="57868"/>
                  </a:cubicBezTo>
                  <a:cubicBezTo>
                    <a:pt x="54045" y="49917"/>
                    <a:pt x="41510" y="41295"/>
                    <a:pt x="33385" y="35059"/>
                  </a:cubicBezTo>
                  <a:cubicBezTo>
                    <a:pt x="25223" y="28797"/>
                    <a:pt x="21297" y="24971"/>
                    <a:pt x="21297" y="25021"/>
                  </a:cubicBezTo>
                  <a:cubicBezTo>
                    <a:pt x="21297" y="24971"/>
                    <a:pt x="24714" y="29033"/>
                    <a:pt x="32242" y="35866"/>
                  </a:cubicBezTo>
                  <a:cubicBezTo>
                    <a:pt x="39734" y="42687"/>
                    <a:pt x="51461" y="52302"/>
                    <a:pt x="68656" y="61732"/>
                  </a:cubicBezTo>
                  <a:cubicBezTo>
                    <a:pt x="70917" y="62974"/>
                    <a:pt x="73315" y="64217"/>
                    <a:pt x="75787" y="65409"/>
                  </a:cubicBezTo>
                  <a:cubicBezTo>
                    <a:pt x="74060" y="65683"/>
                    <a:pt x="72470" y="66080"/>
                    <a:pt x="70954" y="66527"/>
                  </a:cubicBezTo>
                  <a:cubicBezTo>
                    <a:pt x="64792" y="68391"/>
                    <a:pt x="60158" y="71223"/>
                    <a:pt x="56568" y="73721"/>
                  </a:cubicBezTo>
                  <a:cubicBezTo>
                    <a:pt x="49436" y="78827"/>
                    <a:pt x="46045" y="82206"/>
                    <a:pt x="45983" y="82119"/>
                  </a:cubicBezTo>
                  <a:cubicBezTo>
                    <a:pt x="46033" y="82206"/>
                    <a:pt x="49921" y="79510"/>
                    <a:pt x="57362" y="75460"/>
                  </a:cubicBezTo>
                  <a:cubicBezTo>
                    <a:pt x="63711" y="72118"/>
                    <a:pt x="73873" y="67844"/>
                    <a:pt x="85626" y="70192"/>
                  </a:cubicBezTo>
                  <a:cubicBezTo>
                    <a:pt x="86334" y="70689"/>
                    <a:pt x="88061" y="70950"/>
                    <a:pt x="88061" y="70950"/>
                  </a:cubicBezTo>
                  <a:cubicBezTo>
                    <a:pt x="96199" y="74305"/>
                    <a:pt x="105168" y="77472"/>
                    <a:pt x="114896" y="80131"/>
                  </a:cubicBezTo>
                  <a:cubicBezTo>
                    <a:pt x="111305" y="81386"/>
                    <a:pt x="107901" y="82840"/>
                    <a:pt x="104945" y="84405"/>
                  </a:cubicBezTo>
                  <a:cubicBezTo>
                    <a:pt x="97304" y="88517"/>
                    <a:pt x="91428" y="93089"/>
                    <a:pt x="86906" y="97052"/>
                  </a:cubicBezTo>
                  <a:cubicBezTo>
                    <a:pt x="77886" y="105102"/>
                    <a:pt x="74159" y="110743"/>
                    <a:pt x="74109" y="110668"/>
                  </a:cubicBezTo>
                  <a:cubicBezTo>
                    <a:pt x="74147" y="110767"/>
                    <a:pt x="78433" y="105786"/>
                    <a:pt x="87887" y="98741"/>
                  </a:cubicBezTo>
                  <a:cubicBezTo>
                    <a:pt x="92633" y="95263"/>
                    <a:pt x="98695" y="91275"/>
                    <a:pt x="106287" y="87883"/>
                  </a:cubicBezTo>
                  <a:cubicBezTo>
                    <a:pt x="111740" y="85486"/>
                    <a:pt x="118151" y="83361"/>
                    <a:pt x="125070" y="82690"/>
                  </a:cubicBezTo>
                  <a:cubicBezTo>
                    <a:pt x="128711" y="83523"/>
                    <a:pt x="132475" y="84305"/>
                    <a:pt x="136364" y="85026"/>
                  </a:cubicBezTo>
                  <a:cubicBezTo>
                    <a:pt x="139519" y="85597"/>
                    <a:pt x="142737" y="86094"/>
                    <a:pt x="146017" y="86567"/>
                  </a:cubicBezTo>
                  <a:cubicBezTo>
                    <a:pt x="154812" y="117899"/>
                    <a:pt x="122785" y="150460"/>
                    <a:pt x="82756" y="130794"/>
                  </a:cubicBezTo>
                  <a:cubicBezTo>
                    <a:pt x="41175" y="110382"/>
                    <a:pt x="33336" y="59682"/>
                    <a:pt x="-3910" y="9864"/>
                  </a:cubicBezTo>
                  <a:cubicBezTo>
                    <a:pt x="50517" y="25841"/>
                    <a:pt x="112399" y="-11417"/>
                    <a:pt x="139569" y="1913"/>
                  </a:cubicBezTo>
                  <a:cubicBezTo>
                    <a:pt x="176355" y="19977"/>
                    <a:pt x="173733" y="59844"/>
                    <a:pt x="153607" y="77311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="" xmlns:a16="http://schemas.microsoft.com/office/drawing/2014/main" id="{389828AB-C3A4-8C85-1FE0-7BC1D956786B}"/>
                </a:ext>
              </a:extLst>
            </p:cNvPr>
            <p:cNvSpPr/>
            <p:nvPr/>
          </p:nvSpPr>
          <p:spPr>
            <a:xfrm flipV="1">
              <a:off x="10136047" y="3912053"/>
              <a:ext cx="140819" cy="176028"/>
            </a:xfrm>
            <a:custGeom>
              <a:avLst/>
              <a:gdLst>
                <a:gd name="connsiteX0" fmla="*/ 74576 w 140819"/>
                <a:gd name="connsiteY0" fmla="*/ 47808 h 176028"/>
                <a:gd name="connsiteX1" fmla="*/ 62637 w 140819"/>
                <a:gd name="connsiteY1" fmla="*/ 29334 h 176028"/>
                <a:gd name="connsiteX2" fmla="*/ 63457 w 140819"/>
                <a:gd name="connsiteY2" fmla="*/ 20737 h 176028"/>
                <a:gd name="connsiteX3" fmla="*/ 65569 w 140819"/>
                <a:gd name="connsiteY3" fmla="*/ 6077 h 176028"/>
                <a:gd name="connsiteX4" fmla="*/ 135786 w 140819"/>
                <a:gd name="connsiteY4" fmla="*/ 37123 h 176028"/>
                <a:gd name="connsiteX5" fmla="*/ 95112 w 140819"/>
                <a:gd name="connsiteY5" fmla="*/ 174415 h 176028"/>
                <a:gd name="connsiteX6" fmla="*/ -2822 w 140819"/>
                <a:gd name="connsiteY6" fmla="*/ 62418 h 176028"/>
                <a:gd name="connsiteX7" fmla="*/ 54798 w 140819"/>
                <a:gd name="connsiteY7" fmla="*/ 11282 h 176028"/>
                <a:gd name="connsiteX8" fmla="*/ 54077 w 140819"/>
                <a:gd name="connsiteY8" fmla="*/ 21047 h 176028"/>
                <a:gd name="connsiteX9" fmla="*/ 53754 w 140819"/>
                <a:gd name="connsiteY9" fmla="*/ 32514 h 176028"/>
                <a:gd name="connsiteX10" fmla="*/ 44374 w 140819"/>
                <a:gd name="connsiteY10" fmla="*/ 49547 h 176028"/>
                <a:gd name="connsiteX11" fmla="*/ 29578 w 140819"/>
                <a:gd name="connsiteY11" fmla="*/ 64865 h 176028"/>
                <a:gd name="connsiteX12" fmla="*/ 14794 w 140819"/>
                <a:gd name="connsiteY12" fmla="*/ 75462 h 176028"/>
                <a:gd name="connsiteX13" fmla="*/ 30994 w 140819"/>
                <a:gd name="connsiteY13" fmla="*/ 66194 h 176028"/>
                <a:gd name="connsiteX14" fmla="*/ 47455 w 140819"/>
                <a:gd name="connsiteY14" fmla="*/ 51634 h 176028"/>
                <a:gd name="connsiteX15" fmla="*/ 53916 w 140819"/>
                <a:gd name="connsiteY15" fmla="*/ 42962 h 176028"/>
                <a:gd name="connsiteX16" fmla="*/ 56674 w 140819"/>
                <a:gd name="connsiteY16" fmla="*/ 71102 h 176028"/>
                <a:gd name="connsiteX17" fmla="*/ 56885 w 140819"/>
                <a:gd name="connsiteY17" fmla="*/ 73648 h 176028"/>
                <a:gd name="connsiteX18" fmla="*/ 45269 w 140819"/>
                <a:gd name="connsiteY18" fmla="*/ 99837 h 176028"/>
                <a:gd name="connsiteX19" fmla="*/ 36162 w 140819"/>
                <a:gd name="connsiteY19" fmla="*/ 109329 h 176028"/>
                <a:gd name="connsiteX20" fmla="*/ 46772 w 140819"/>
                <a:gd name="connsiteY20" fmla="*/ 101017 h 176028"/>
                <a:gd name="connsiteX21" fmla="*/ 57071 w 140819"/>
                <a:gd name="connsiteY21" fmla="*/ 88743 h 176028"/>
                <a:gd name="connsiteX22" fmla="*/ 59282 w 140819"/>
                <a:gd name="connsiteY22" fmla="*/ 84295 h 176028"/>
                <a:gd name="connsiteX23" fmla="*/ 61233 w 140819"/>
                <a:gd name="connsiteY23" fmla="*/ 92048 h 176028"/>
                <a:gd name="connsiteX24" fmla="*/ 78080 w 140819"/>
                <a:gd name="connsiteY24" fmla="*/ 133356 h 176028"/>
                <a:gd name="connsiteX25" fmla="*/ 86117 w 140819"/>
                <a:gd name="connsiteY25" fmla="*/ 146462 h 176028"/>
                <a:gd name="connsiteX26" fmla="*/ 79110 w 140819"/>
                <a:gd name="connsiteY26" fmla="*/ 132411 h 176028"/>
                <a:gd name="connsiteX27" fmla="*/ 65681 w 140819"/>
                <a:gd name="connsiteY27" fmla="*/ 90060 h 176028"/>
                <a:gd name="connsiteX28" fmla="*/ 65358 w 140819"/>
                <a:gd name="connsiteY28" fmla="*/ 88109 h 176028"/>
                <a:gd name="connsiteX29" fmla="*/ 68948 w 140819"/>
                <a:gd name="connsiteY29" fmla="*/ 92495 h 176028"/>
                <a:gd name="connsiteX30" fmla="*/ 82887 w 140819"/>
                <a:gd name="connsiteY30" fmla="*/ 104372 h 176028"/>
                <a:gd name="connsiteX31" fmla="*/ 97386 w 140819"/>
                <a:gd name="connsiteY31" fmla="*/ 109105 h 176028"/>
                <a:gd name="connsiteX32" fmla="*/ 83794 w 140819"/>
                <a:gd name="connsiteY32" fmla="*/ 102657 h 176028"/>
                <a:gd name="connsiteX33" fmla="*/ 71669 w 140819"/>
                <a:gd name="connsiteY33" fmla="*/ 89923 h 176028"/>
                <a:gd name="connsiteX34" fmla="*/ 63469 w 140819"/>
                <a:gd name="connsiteY34" fmla="*/ 76121 h 176028"/>
                <a:gd name="connsiteX35" fmla="*/ 62041 w 140819"/>
                <a:gd name="connsiteY35" fmla="*/ 38875 h 176028"/>
                <a:gd name="connsiteX36" fmla="*/ 72290 w 140819"/>
                <a:gd name="connsiteY36" fmla="*/ 50739 h 176028"/>
                <a:gd name="connsiteX37" fmla="*/ 94441 w 140819"/>
                <a:gd name="connsiteY37" fmla="*/ 65176 h 176028"/>
                <a:gd name="connsiteX38" fmla="*/ 114666 w 140819"/>
                <a:gd name="connsiteY38" fmla="*/ 74183 h 176028"/>
                <a:gd name="connsiteX39" fmla="*/ 95087 w 140819"/>
                <a:gd name="connsiteY39" fmla="*/ 63349 h 176028"/>
                <a:gd name="connsiteX40" fmla="*/ 74576 w 140819"/>
                <a:gd name="connsiteY40" fmla="*/ 47808 h 17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0819" h="176028">
                  <a:moveTo>
                    <a:pt x="74576" y="47808"/>
                  </a:moveTo>
                  <a:cubicBezTo>
                    <a:pt x="69756" y="42975"/>
                    <a:pt x="65358" y="36688"/>
                    <a:pt x="62637" y="29334"/>
                  </a:cubicBezTo>
                  <a:cubicBezTo>
                    <a:pt x="62873" y="26501"/>
                    <a:pt x="63122" y="23656"/>
                    <a:pt x="63457" y="20737"/>
                  </a:cubicBezTo>
                  <a:cubicBezTo>
                    <a:pt x="63979" y="15979"/>
                    <a:pt x="64724" y="11046"/>
                    <a:pt x="65569" y="6077"/>
                  </a:cubicBezTo>
                  <a:cubicBezTo>
                    <a:pt x="87198" y="-9403"/>
                    <a:pt x="126655" y="-2706"/>
                    <a:pt x="135786" y="37123"/>
                  </a:cubicBezTo>
                  <a:cubicBezTo>
                    <a:pt x="142545" y="66592"/>
                    <a:pt x="92031" y="117950"/>
                    <a:pt x="95112" y="174415"/>
                  </a:cubicBezTo>
                  <a:cubicBezTo>
                    <a:pt x="55133" y="126796"/>
                    <a:pt x="7539" y="107453"/>
                    <a:pt x="-2822" y="62418"/>
                  </a:cubicBezTo>
                  <a:cubicBezTo>
                    <a:pt x="-12786" y="19060"/>
                    <a:pt x="26273" y="-4458"/>
                    <a:pt x="54798" y="11282"/>
                  </a:cubicBezTo>
                  <a:cubicBezTo>
                    <a:pt x="54475" y="14600"/>
                    <a:pt x="54251" y="17842"/>
                    <a:pt x="54077" y="21047"/>
                  </a:cubicBezTo>
                  <a:cubicBezTo>
                    <a:pt x="53891" y="24948"/>
                    <a:pt x="53779" y="28750"/>
                    <a:pt x="53754" y="32514"/>
                  </a:cubicBezTo>
                  <a:cubicBezTo>
                    <a:pt x="51506" y="39086"/>
                    <a:pt x="47965" y="44813"/>
                    <a:pt x="44374" y="49547"/>
                  </a:cubicBezTo>
                  <a:cubicBezTo>
                    <a:pt x="39330" y="56106"/>
                    <a:pt x="34075" y="61051"/>
                    <a:pt x="29578" y="64865"/>
                  </a:cubicBezTo>
                  <a:cubicBezTo>
                    <a:pt x="20546" y="72394"/>
                    <a:pt x="14720" y="75400"/>
                    <a:pt x="14794" y="75462"/>
                  </a:cubicBezTo>
                  <a:cubicBezTo>
                    <a:pt x="14720" y="75400"/>
                    <a:pt x="21093" y="73064"/>
                    <a:pt x="30994" y="66194"/>
                  </a:cubicBezTo>
                  <a:cubicBezTo>
                    <a:pt x="35889" y="62728"/>
                    <a:pt x="41728" y="58106"/>
                    <a:pt x="47455" y="51634"/>
                  </a:cubicBezTo>
                  <a:cubicBezTo>
                    <a:pt x="49667" y="49124"/>
                    <a:pt x="51853" y="46168"/>
                    <a:pt x="53916" y="42962"/>
                  </a:cubicBezTo>
                  <a:cubicBezTo>
                    <a:pt x="54276" y="53025"/>
                    <a:pt x="55295" y="62430"/>
                    <a:pt x="56674" y="71102"/>
                  </a:cubicBezTo>
                  <a:cubicBezTo>
                    <a:pt x="56674" y="71102"/>
                    <a:pt x="56562" y="72853"/>
                    <a:pt x="56885" y="73648"/>
                  </a:cubicBezTo>
                  <a:cubicBezTo>
                    <a:pt x="56475" y="85575"/>
                    <a:pt x="49953" y="94483"/>
                    <a:pt x="45269" y="99837"/>
                  </a:cubicBezTo>
                  <a:cubicBezTo>
                    <a:pt x="39629" y="106123"/>
                    <a:pt x="36113" y="109254"/>
                    <a:pt x="36162" y="109329"/>
                  </a:cubicBezTo>
                  <a:cubicBezTo>
                    <a:pt x="36125" y="109254"/>
                    <a:pt x="40150" y="106720"/>
                    <a:pt x="46772" y="101017"/>
                  </a:cubicBezTo>
                  <a:cubicBezTo>
                    <a:pt x="50027" y="98110"/>
                    <a:pt x="53854" y="94271"/>
                    <a:pt x="57071" y="88743"/>
                  </a:cubicBezTo>
                  <a:cubicBezTo>
                    <a:pt x="57879" y="87351"/>
                    <a:pt x="58624" y="85898"/>
                    <a:pt x="59282" y="84295"/>
                  </a:cubicBezTo>
                  <a:cubicBezTo>
                    <a:pt x="59879" y="86966"/>
                    <a:pt x="60562" y="89575"/>
                    <a:pt x="61233" y="92048"/>
                  </a:cubicBezTo>
                  <a:cubicBezTo>
                    <a:pt x="66451" y="110906"/>
                    <a:pt x="73172" y="124523"/>
                    <a:pt x="78080" y="133356"/>
                  </a:cubicBezTo>
                  <a:cubicBezTo>
                    <a:pt x="82999" y="142214"/>
                    <a:pt x="86167" y="146450"/>
                    <a:pt x="86117" y="146462"/>
                  </a:cubicBezTo>
                  <a:cubicBezTo>
                    <a:pt x="86167" y="146450"/>
                    <a:pt x="83360" y="141804"/>
                    <a:pt x="79110" y="132411"/>
                  </a:cubicBezTo>
                  <a:cubicBezTo>
                    <a:pt x="74936" y="123094"/>
                    <a:pt x="69383" y="108943"/>
                    <a:pt x="65681" y="90060"/>
                  </a:cubicBezTo>
                  <a:cubicBezTo>
                    <a:pt x="65569" y="89439"/>
                    <a:pt x="65469" y="88755"/>
                    <a:pt x="65358" y="88109"/>
                  </a:cubicBezTo>
                  <a:cubicBezTo>
                    <a:pt x="66550" y="89662"/>
                    <a:pt x="67780" y="91078"/>
                    <a:pt x="68948" y="92495"/>
                  </a:cubicBezTo>
                  <a:cubicBezTo>
                    <a:pt x="73781" y="97824"/>
                    <a:pt x="78613" y="101750"/>
                    <a:pt x="82887" y="104372"/>
                  </a:cubicBezTo>
                  <a:cubicBezTo>
                    <a:pt x="91621" y="109714"/>
                    <a:pt x="97534" y="108981"/>
                    <a:pt x="97386" y="109105"/>
                  </a:cubicBezTo>
                  <a:cubicBezTo>
                    <a:pt x="97522" y="109018"/>
                    <a:pt x="91485" y="108770"/>
                    <a:pt x="83794" y="102657"/>
                  </a:cubicBezTo>
                  <a:cubicBezTo>
                    <a:pt x="79968" y="99676"/>
                    <a:pt x="75768" y="95402"/>
                    <a:pt x="71669" y="89923"/>
                  </a:cubicBezTo>
                  <a:cubicBezTo>
                    <a:pt x="68836" y="86010"/>
                    <a:pt x="65743" y="81301"/>
                    <a:pt x="63469" y="76121"/>
                  </a:cubicBezTo>
                  <a:cubicBezTo>
                    <a:pt x="62115" y="64902"/>
                    <a:pt x="61469" y="52392"/>
                    <a:pt x="62041" y="38875"/>
                  </a:cubicBezTo>
                  <a:cubicBezTo>
                    <a:pt x="65122" y="43583"/>
                    <a:pt x="68638" y="47609"/>
                    <a:pt x="72290" y="50739"/>
                  </a:cubicBezTo>
                  <a:cubicBezTo>
                    <a:pt x="80191" y="57672"/>
                    <a:pt x="88043" y="61921"/>
                    <a:pt x="94441" y="65176"/>
                  </a:cubicBezTo>
                  <a:cubicBezTo>
                    <a:pt x="107349" y="71487"/>
                    <a:pt x="114704" y="74071"/>
                    <a:pt x="114666" y="74183"/>
                  </a:cubicBezTo>
                  <a:cubicBezTo>
                    <a:pt x="114741" y="74096"/>
                    <a:pt x="107411" y="70605"/>
                    <a:pt x="95087" y="63349"/>
                  </a:cubicBezTo>
                  <a:cubicBezTo>
                    <a:pt x="88975" y="59622"/>
                    <a:pt x="81546" y="54852"/>
                    <a:pt x="74576" y="47808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="" xmlns:a16="http://schemas.microsoft.com/office/drawing/2014/main" id="{72B41C4F-3093-BEB0-C099-D70E52B36B73}"/>
                </a:ext>
              </a:extLst>
            </p:cNvPr>
            <p:cNvSpPr/>
            <p:nvPr/>
          </p:nvSpPr>
          <p:spPr>
            <a:xfrm flipV="1">
              <a:off x="9280364" y="3957859"/>
              <a:ext cx="140838" cy="176627"/>
            </a:xfrm>
            <a:custGeom>
              <a:avLst/>
              <a:gdLst>
                <a:gd name="connsiteX0" fmla="*/ 75088 w 140838"/>
                <a:gd name="connsiteY0" fmla="*/ 47517 h 176627"/>
                <a:gd name="connsiteX1" fmla="*/ 63783 w 140838"/>
                <a:gd name="connsiteY1" fmla="*/ 28658 h 176627"/>
                <a:gd name="connsiteX2" fmla="*/ 64863 w 140838"/>
                <a:gd name="connsiteY2" fmla="*/ 20074 h 176627"/>
                <a:gd name="connsiteX3" fmla="*/ 67435 w 140838"/>
                <a:gd name="connsiteY3" fmla="*/ 5439 h 176627"/>
                <a:gd name="connsiteX4" fmla="*/ 136572 w 140838"/>
                <a:gd name="connsiteY4" fmla="*/ 38585 h 176627"/>
                <a:gd name="connsiteX5" fmla="*/ 91611 w 140838"/>
                <a:gd name="connsiteY5" fmla="*/ 175057 h 176627"/>
                <a:gd name="connsiteX6" fmla="*/ -2621 w 140838"/>
                <a:gd name="connsiteY6" fmla="*/ 59941 h 176627"/>
                <a:gd name="connsiteX7" fmla="*/ 56515 w 140838"/>
                <a:gd name="connsiteY7" fmla="*/ 10346 h 176627"/>
                <a:gd name="connsiteX8" fmla="*/ 55496 w 140838"/>
                <a:gd name="connsiteY8" fmla="*/ 20074 h 176627"/>
                <a:gd name="connsiteX9" fmla="*/ 54813 w 140838"/>
                <a:gd name="connsiteY9" fmla="*/ 31603 h 176627"/>
                <a:gd name="connsiteX10" fmla="*/ 44924 w 140838"/>
                <a:gd name="connsiteY10" fmla="*/ 48399 h 176627"/>
                <a:gd name="connsiteX11" fmla="*/ 29643 w 140838"/>
                <a:gd name="connsiteY11" fmla="*/ 63320 h 176627"/>
                <a:gd name="connsiteX12" fmla="*/ 14536 w 140838"/>
                <a:gd name="connsiteY12" fmla="*/ 73520 h 176627"/>
                <a:gd name="connsiteX13" fmla="*/ 31022 w 140838"/>
                <a:gd name="connsiteY13" fmla="*/ 64687 h 176627"/>
                <a:gd name="connsiteX14" fmla="*/ 47905 w 140838"/>
                <a:gd name="connsiteY14" fmla="*/ 50598 h 176627"/>
                <a:gd name="connsiteX15" fmla="*/ 54627 w 140838"/>
                <a:gd name="connsiteY15" fmla="*/ 42076 h 176627"/>
                <a:gd name="connsiteX16" fmla="*/ 56515 w 140838"/>
                <a:gd name="connsiteY16" fmla="*/ 70389 h 176627"/>
                <a:gd name="connsiteX17" fmla="*/ 56614 w 140838"/>
                <a:gd name="connsiteY17" fmla="*/ 72911 h 176627"/>
                <a:gd name="connsiteX18" fmla="*/ 44178 w 140838"/>
                <a:gd name="connsiteY18" fmla="*/ 98851 h 176627"/>
                <a:gd name="connsiteX19" fmla="*/ 34786 w 140838"/>
                <a:gd name="connsiteY19" fmla="*/ 108107 h 176627"/>
                <a:gd name="connsiteX20" fmla="*/ 45656 w 140838"/>
                <a:gd name="connsiteY20" fmla="*/ 100081 h 176627"/>
                <a:gd name="connsiteX21" fmla="*/ 56329 w 140838"/>
                <a:gd name="connsiteY21" fmla="*/ 88055 h 176627"/>
                <a:gd name="connsiteX22" fmla="*/ 58689 w 140838"/>
                <a:gd name="connsiteY22" fmla="*/ 83657 h 176627"/>
                <a:gd name="connsiteX23" fmla="*/ 60378 w 140838"/>
                <a:gd name="connsiteY23" fmla="*/ 91496 h 176627"/>
                <a:gd name="connsiteX24" fmla="*/ 75871 w 140838"/>
                <a:gd name="connsiteY24" fmla="*/ 133401 h 176627"/>
                <a:gd name="connsiteX25" fmla="*/ 83486 w 140838"/>
                <a:gd name="connsiteY25" fmla="*/ 146781 h 176627"/>
                <a:gd name="connsiteX26" fmla="*/ 76964 w 140838"/>
                <a:gd name="connsiteY26" fmla="*/ 132482 h 176627"/>
                <a:gd name="connsiteX27" fmla="*/ 64876 w 140838"/>
                <a:gd name="connsiteY27" fmla="*/ 89645 h 176627"/>
                <a:gd name="connsiteX28" fmla="*/ 64602 w 140838"/>
                <a:gd name="connsiteY28" fmla="*/ 87682 h 176627"/>
                <a:gd name="connsiteX29" fmla="*/ 68081 w 140838"/>
                <a:gd name="connsiteY29" fmla="*/ 92167 h 176627"/>
                <a:gd name="connsiteX30" fmla="*/ 81635 w 140838"/>
                <a:gd name="connsiteY30" fmla="*/ 104454 h 176627"/>
                <a:gd name="connsiteX31" fmla="*/ 95947 w 140838"/>
                <a:gd name="connsiteY31" fmla="*/ 109635 h 176627"/>
                <a:gd name="connsiteX32" fmla="*/ 82579 w 140838"/>
                <a:gd name="connsiteY32" fmla="*/ 102777 h 176627"/>
                <a:gd name="connsiteX33" fmla="*/ 70864 w 140838"/>
                <a:gd name="connsiteY33" fmla="*/ 89670 h 176627"/>
                <a:gd name="connsiteX34" fmla="*/ 63137 w 140838"/>
                <a:gd name="connsiteY34" fmla="*/ 75594 h 176627"/>
                <a:gd name="connsiteX35" fmla="*/ 62863 w 140838"/>
                <a:gd name="connsiteY35" fmla="*/ 38200 h 176627"/>
                <a:gd name="connsiteX36" fmla="*/ 72740 w 140838"/>
                <a:gd name="connsiteY36" fmla="*/ 50412 h 176627"/>
                <a:gd name="connsiteX37" fmla="*/ 94394 w 140838"/>
                <a:gd name="connsiteY37" fmla="*/ 65544 h 176627"/>
                <a:gd name="connsiteX38" fmla="*/ 114334 w 140838"/>
                <a:gd name="connsiteY38" fmla="*/ 75122 h 176627"/>
                <a:gd name="connsiteX39" fmla="*/ 95090 w 140838"/>
                <a:gd name="connsiteY39" fmla="*/ 63717 h 176627"/>
                <a:gd name="connsiteX40" fmla="*/ 75088 w 140838"/>
                <a:gd name="connsiteY40" fmla="*/ 47517 h 17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0838" h="176627">
                  <a:moveTo>
                    <a:pt x="75088" y="47517"/>
                  </a:moveTo>
                  <a:cubicBezTo>
                    <a:pt x="70429" y="42560"/>
                    <a:pt x="66267" y="36100"/>
                    <a:pt x="63783" y="28658"/>
                  </a:cubicBezTo>
                  <a:cubicBezTo>
                    <a:pt x="64081" y="25813"/>
                    <a:pt x="64429" y="22981"/>
                    <a:pt x="64863" y="20074"/>
                  </a:cubicBezTo>
                  <a:cubicBezTo>
                    <a:pt x="65547" y="15291"/>
                    <a:pt x="66441" y="10396"/>
                    <a:pt x="67435" y="5439"/>
                  </a:cubicBezTo>
                  <a:cubicBezTo>
                    <a:pt x="89524" y="-9457"/>
                    <a:pt x="128708" y="-1605"/>
                    <a:pt x="136572" y="38585"/>
                  </a:cubicBezTo>
                  <a:cubicBezTo>
                    <a:pt x="142386" y="68302"/>
                    <a:pt x="90331" y="118368"/>
                    <a:pt x="91611" y="175057"/>
                  </a:cubicBezTo>
                  <a:cubicBezTo>
                    <a:pt x="53173" y="126170"/>
                    <a:pt x="6274" y="105411"/>
                    <a:pt x="-2621" y="59941"/>
                  </a:cubicBezTo>
                  <a:cubicBezTo>
                    <a:pt x="-11218" y="16173"/>
                    <a:pt x="28549" y="-6276"/>
                    <a:pt x="56515" y="10346"/>
                  </a:cubicBezTo>
                  <a:cubicBezTo>
                    <a:pt x="56117" y="13638"/>
                    <a:pt x="55769" y="16881"/>
                    <a:pt x="55496" y="20074"/>
                  </a:cubicBezTo>
                  <a:cubicBezTo>
                    <a:pt x="55160" y="24012"/>
                    <a:pt x="54962" y="27851"/>
                    <a:pt x="54813" y="31603"/>
                  </a:cubicBezTo>
                  <a:cubicBezTo>
                    <a:pt x="52378" y="38100"/>
                    <a:pt x="48638" y="43753"/>
                    <a:pt x="44924" y="48399"/>
                  </a:cubicBezTo>
                  <a:cubicBezTo>
                    <a:pt x="39656" y="54835"/>
                    <a:pt x="34227" y="59643"/>
                    <a:pt x="29643" y="63320"/>
                  </a:cubicBezTo>
                  <a:cubicBezTo>
                    <a:pt x="20399" y="70613"/>
                    <a:pt x="14486" y="73470"/>
                    <a:pt x="14536" y="73520"/>
                  </a:cubicBezTo>
                  <a:cubicBezTo>
                    <a:pt x="14498" y="73470"/>
                    <a:pt x="20884" y="71308"/>
                    <a:pt x="31022" y="64687"/>
                  </a:cubicBezTo>
                  <a:cubicBezTo>
                    <a:pt x="36016" y="61382"/>
                    <a:pt x="41992" y="56897"/>
                    <a:pt x="47905" y="50598"/>
                  </a:cubicBezTo>
                  <a:cubicBezTo>
                    <a:pt x="50229" y="48139"/>
                    <a:pt x="52465" y="45219"/>
                    <a:pt x="54627" y="42076"/>
                  </a:cubicBezTo>
                  <a:cubicBezTo>
                    <a:pt x="54664" y="52189"/>
                    <a:pt x="55384" y="61643"/>
                    <a:pt x="56515" y="70389"/>
                  </a:cubicBezTo>
                  <a:cubicBezTo>
                    <a:pt x="56515" y="70389"/>
                    <a:pt x="56329" y="72103"/>
                    <a:pt x="56614" y="72911"/>
                  </a:cubicBezTo>
                  <a:cubicBezTo>
                    <a:pt x="55856" y="84875"/>
                    <a:pt x="49023" y="93621"/>
                    <a:pt x="44178" y="98851"/>
                  </a:cubicBezTo>
                  <a:cubicBezTo>
                    <a:pt x="38352" y="104976"/>
                    <a:pt x="34736" y="108057"/>
                    <a:pt x="34786" y="108107"/>
                  </a:cubicBezTo>
                  <a:cubicBezTo>
                    <a:pt x="34761" y="108032"/>
                    <a:pt x="38911" y="105634"/>
                    <a:pt x="45656" y="100081"/>
                  </a:cubicBezTo>
                  <a:cubicBezTo>
                    <a:pt x="48986" y="97273"/>
                    <a:pt x="52962" y="93497"/>
                    <a:pt x="56329" y="88055"/>
                  </a:cubicBezTo>
                  <a:cubicBezTo>
                    <a:pt x="57186" y="86701"/>
                    <a:pt x="57956" y="85260"/>
                    <a:pt x="58689" y="83657"/>
                  </a:cubicBezTo>
                  <a:cubicBezTo>
                    <a:pt x="59198" y="86378"/>
                    <a:pt x="59782" y="88999"/>
                    <a:pt x="60378" y="91496"/>
                  </a:cubicBezTo>
                  <a:cubicBezTo>
                    <a:pt x="65000" y="110567"/>
                    <a:pt x="71262" y="124394"/>
                    <a:pt x="75871" y="133401"/>
                  </a:cubicBezTo>
                  <a:cubicBezTo>
                    <a:pt x="80530" y="142433"/>
                    <a:pt x="83548" y="146781"/>
                    <a:pt x="83486" y="146781"/>
                  </a:cubicBezTo>
                  <a:cubicBezTo>
                    <a:pt x="83536" y="146781"/>
                    <a:pt x="80890" y="142023"/>
                    <a:pt x="76964" y="132482"/>
                  </a:cubicBezTo>
                  <a:cubicBezTo>
                    <a:pt x="73076" y="123027"/>
                    <a:pt x="67982" y="108691"/>
                    <a:pt x="64876" y="89645"/>
                  </a:cubicBezTo>
                  <a:cubicBezTo>
                    <a:pt x="64801" y="88999"/>
                    <a:pt x="64715" y="88341"/>
                    <a:pt x="64602" y="87682"/>
                  </a:cubicBezTo>
                  <a:cubicBezTo>
                    <a:pt x="65783" y="89260"/>
                    <a:pt x="66938" y="90751"/>
                    <a:pt x="68081" y="92167"/>
                  </a:cubicBezTo>
                  <a:cubicBezTo>
                    <a:pt x="72740" y="97646"/>
                    <a:pt x="77411" y="101733"/>
                    <a:pt x="81635" y="104454"/>
                  </a:cubicBezTo>
                  <a:cubicBezTo>
                    <a:pt x="90145" y="110107"/>
                    <a:pt x="96109" y="109523"/>
                    <a:pt x="95947" y="109635"/>
                  </a:cubicBezTo>
                  <a:cubicBezTo>
                    <a:pt x="96071" y="109573"/>
                    <a:pt x="90083" y="109150"/>
                    <a:pt x="82579" y="102777"/>
                  </a:cubicBezTo>
                  <a:cubicBezTo>
                    <a:pt x="78864" y="99684"/>
                    <a:pt x="74802" y="95286"/>
                    <a:pt x="70864" y="89670"/>
                  </a:cubicBezTo>
                  <a:cubicBezTo>
                    <a:pt x="68156" y="85670"/>
                    <a:pt x="65199" y="80837"/>
                    <a:pt x="63137" y="75594"/>
                  </a:cubicBezTo>
                  <a:cubicBezTo>
                    <a:pt x="62118" y="64289"/>
                    <a:pt x="61894" y="51729"/>
                    <a:pt x="62863" y="38200"/>
                  </a:cubicBezTo>
                  <a:cubicBezTo>
                    <a:pt x="65808" y="42995"/>
                    <a:pt x="69199" y="47145"/>
                    <a:pt x="72740" y="50412"/>
                  </a:cubicBezTo>
                  <a:cubicBezTo>
                    <a:pt x="80405" y="57580"/>
                    <a:pt x="88107" y="62078"/>
                    <a:pt x="94394" y="65544"/>
                  </a:cubicBezTo>
                  <a:cubicBezTo>
                    <a:pt x="107078" y="72203"/>
                    <a:pt x="114346" y="75023"/>
                    <a:pt x="114334" y="75122"/>
                  </a:cubicBezTo>
                  <a:cubicBezTo>
                    <a:pt x="114384" y="75060"/>
                    <a:pt x="107203" y="71358"/>
                    <a:pt x="95090" y="63717"/>
                  </a:cubicBezTo>
                  <a:cubicBezTo>
                    <a:pt x="89127" y="59792"/>
                    <a:pt x="81859" y="54797"/>
                    <a:pt x="75088" y="47517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="" xmlns:a16="http://schemas.microsoft.com/office/drawing/2014/main" id="{0B269983-4BE0-5E64-6DAB-D8ADE6C2FBC0}"/>
                </a:ext>
              </a:extLst>
            </p:cNvPr>
            <p:cNvSpPr/>
            <p:nvPr/>
          </p:nvSpPr>
          <p:spPr>
            <a:xfrm flipV="1">
              <a:off x="9488147" y="3982768"/>
              <a:ext cx="125039" cy="92355"/>
            </a:xfrm>
            <a:custGeom>
              <a:avLst/>
              <a:gdLst>
                <a:gd name="connsiteX0" fmla="*/ 85198 w 125039"/>
                <a:gd name="connsiteY0" fmla="*/ 58816 h 92355"/>
                <a:gd name="connsiteX1" fmla="*/ 97212 w 125039"/>
                <a:gd name="connsiteY1" fmla="*/ 52207 h 92355"/>
                <a:gd name="connsiteX2" fmla="*/ 105361 w 125039"/>
                <a:gd name="connsiteY2" fmla="*/ 51673 h 92355"/>
                <a:gd name="connsiteX3" fmla="*/ 112244 w 125039"/>
                <a:gd name="connsiteY3" fmla="*/ 50940 h 92355"/>
                <a:gd name="connsiteX4" fmla="*/ 76489 w 125039"/>
                <a:gd name="connsiteY4" fmla="*/ 90074 h 92355"/>
                <a:gd name="connsiteX5" fmla="*/ -3953 w 125039"/>
                <a:gd name="connsiteY5" fmla="*/ 29136 h 92355"/>
                <a:gd name="connsiteX6" fmla="*/ 93162 w 125039"/>
                <a:gd name="connsiteY6" fmla="*/ -1326 h 92355"/>
                <a:gd name="connsiteX7" fmla="*/ 115859 w 125039"/>
                <a:gd name="connsiteY7" fmla="*/ 43759 h 92355"/>
                <a:gd name="connsiteX8" fmla="*/ 105461 w 125039"/>
                <a:gd name="connsiteY8" fmla="*/ 45548 h 92355"/>
                <a:gd name="connsiteX9" fmla="*/ 99386 w 125039"/>
                <a:gd name="connsiteY9" fmla="*/ 46318 h 92355"/>
                <a:gd name="connsiteX10" fmla="*/ 86130 w 125039"/>
                <a:gd name="connsiteY10" fmla="*/ 39050 h 92355"/>
                <a:gd name="connsiteX11" fmla="*/ 74899 w 125039"/>
                <a:gd name="connsiteY11" fmla="*/ 26043 h 92355"/>
                <a:gd name="connsiteX12" fmla="*/ 67060 w 125039"/>
                <a:gd name="connsiteY12" fmla="*/ 13520 h 92355"/>
                <a:gd name="connsiteX13" fmla="*/ 73619 w 125039"/>
                <a:gd name="connsiteY13" fmla="*/ 26515 h 92355"/>
                <a:gd name="connsiteX14" fmla="*/ 84080 w 125039"/>
                <a:gd name="connsiteY14" fmla="*/ 40603 h 92355"/>
                <a:gd name="connsiteX15" fmla="*/ 92590 w 125039"/>
                <a:gd name="connsiteY15" fmla="*/ 46964 h 92355"/>
                <a:gd name="connsiteX16" fmla="*/ 66153 w 125039"/>
                <a:gd name="connsiteY16" fmla="*/ 47076 h 92355"/>
                <a:gd name="connsiteX17" fmla="*/ 56239 w 125039"/>
                <a:gd name="connsiteY17" fmla="*/ 42106 h 92355"/>
                <a:gd name="connsiteX18" fmla="*/ 47108 w 125039"/>
                <a:gd name="connsiteY18" fmla="*/ 34541 h 92355"/>
                <a:gd name="connsiteX19" fmla="*/ 42399 w 125039"/>
                <a:gd name="connsiteY19" fmla="*/ 25807 h 92355"/>
                <a:gd name="connsiteX20" fmla="*/ 45915 w 125039"/>
                <a:gd name="connsiteY20" fmla="*/ 35174 h 92355"/>
                <a:gd name="connsiteX21" fmla="*/ 54450 w 125039"/>
                <a:gd name="connsiteY21" fmla="*/ 43958 h 92355"/>
                <a:gd name="connsiteX22" fmla="*/ 57593 w 125039"/>
                <a:gd name="connsiteY22" fmla="*/ 46194 h 92355"/>
                <a:gd name="connsiteX23" fmla="*/ 56214 w 125039"/>
                <a:gd name="connsiteY23" fmla="*/ 46032 h 92355"/>
                <a:gd name="connsiteX24" fmla="*/ 26000 w 125039"/>
                <a:gd name="connsiteY24" fmla="*/ 38442 h 92355"/>
                <a:gd name="connsiteX25" fmla="*/ 15962 w 125039"/>
                <a:gd name="connsiteY25" fmla="*/ 34242 h 92355"/>
                <a:gd name="connsiteX26" fmla="*/ 25379 w 125039"/>
                <a:gd name="connsiteY26" fmla="*/ 39125 h 92355"/>
                <a:gd name="connsiteX27" fmla="*/ 54848 w 125039"/>
                <a:gd name="connsiteY27" fmla="*/ 48989 h 92355"/>
                <a:gd name="connsiteX28" fmla="*/ 60364 w 125039"/>
                <a:gd name="connsiteY28" fmla="*/ 50058 h 92355"/>
                <a:gd name="connsiteX29" fmla="*/ 57220 w 125039"/>
                <a:gd name="connsiteY29" fmla="*/ 51623 h 92355"/>
                <a:gd name="connsiteX30" fmla="*/ 48598 w 125039"/>
                <a:gd name="connsiteY30" fmla="*/ 58717 h 92355"/>
                <a:gd name="connsiteX31" fmla="*/ 42822 w 125039"/>
                <a:gd name="connsiteY31" fmla="*/ 65873 h 92355"/>
                <a:gd name="connsiteX32" fmla="*/ 49456 w 125039"/>
                <a:gd name="connsiteY32" fmla="*/ 59661 h 92355"/>
                <a:gd name="connsiteX33" fmla="*/ 67954 w 125039"/>
                <a:gd name="connsiteY33" fmla="*/ 51350 h 92355"/>
                <a:gd name="connsiteX34" fmla="*/ 69743 w 125039"/>
                <a:gd name="connsiteY34" fmla="*/ 51387 h 92355"/>
                <a:gd name="connsiteX35" fmla="*/ 89783 w 125039"/>
                <a:gd name="connsiteY35" fmla="*/ 52393 h 92355"/>
                <a:gd name="connsiteX36" fmla="*/ 83683 w 125039"/>
                <a:gd name="connsiteY36" fmla="*/ 56878 h 92355"/>
                <a:gd name="connsiteX37" fmla="*/ 73508 w 125039"/>
                <a:gd name="connsiteY37" fmla="*/ 68072 h 92355"/>
                <a:gd name="connsiteX38" fmla="*/ 67060 w 125039"/>
                <a:gd name="connsiteY38" fmla="*/ 78930 h 92355"/>
                <a:gd name="connsiteX39" fmla="*/ 74452 w 125039"/>
                <a:gd name="connsiteY39" fmla="*/ 68954 h 92355"/>
                <a:gd name="connsiteX40" fmla="*/ 85198 w 125039"/>
                <a:gd name="connsiteY40" fmla="*/ 58816 h 9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039" h="92355">
                  <a:moveTo>
                    <a:pt x="85198" y="58816"/>
                  </a:moveTo>
                  <a:cubicBezTo>
                    <a:pt x="88540" y="56344"/>
                    <a:pt x="92565" y="53871"/>
                    <a:pt x="97212" y="52207"/>
                  </a:cubicBezTo>
                  <a:cubicBezTo>
                    <a:pt x="99845" y="52107"/>
                    <a:pt x="102579" y="51921"/>
                    <a:pt x="105361" y="51673"/>
                  </a:cubicBezTo>
                  <a:cubicBezTo>
                    <a:pt x="107635" y="51474"/>
                    <a:pt x="109933" y="51238"/>
                    <a:pt x="112244" y="50940"/>
                  </a:cubicBezTo>
                  <a:cubicBezTo>
                    <a:pt x="123723" y="69165"/>
                    <a:pt x="107387" y="95378"/>
                    <a:pt x="76489" y="90074"/>
                  </a:cubicBezTo>
                  <a:cubicBezTo>
                    <a:pt x="44412" y="84570"/>
                    <a:pt x="30237" y="53971"/>
                    <a:pt x="-3953" y="29136"/>
                  </a:cubicBezTo>
                  <a:cubicBezTo>
                    <a:pt x="36150" y="29571"/>
                    <a:pt x="72191" y="-4904"/>
                    <a:pt x="93162" y="-1326"/>
                  </a:cubicBezTo>
                  <a:cubicBezTo>
                    <a:pt x="121524" y="3556"/>
                    <a:pt x="126643" y="29174"/>
                    <a:pt x="115859" y="43759"/>
                  </a:cubicBezTo>
                  <a:cubicBezTo>
                    <a:pt x="112331" y="44430"/>
                    <a:pt x="108865" y="45063"/>
                    <a:pt x="105461" y="45548"/>
                  </a:cubicBezTo>
                  <a:cubicBezTo>
                    <a:pt x="103399" y="45846"/>
                    <a:pt x="101386" y="46107"/>
                    <a:pt x="99386" y="46318"/>
                  </a:cubicBezTo>
                  <a:cubicBezTo>
                    <a:pt x="94131" y="44740"/>
                    <a:pt x="89609" y="42069"/>
                    <a:pt x="86130" y="39050"/>
                  </a:cubicBezTo>
                  <a:cubicBezTo>
                    <a:pt x="81074" y="34652"/>
                    <a:pt x="77607" y="29932"/>
                    <a:pt x="74899" y="26043"/>
                  </a:cubicBezTo>
                  <a:cubicBezTo>
                    <a:pt x="69632" y="18179"/>
                    <a:pt x="67097" y="13495"/>
                    <a:pt x="67060" y="13520"/>
                  </a:cubicBezTo>
                  <a:cubicBezTo>
                    <a:pt x="67110" y="13520"/>
                    <a:pt x="69060" y="18241"/>
                    <a:pt x="73619" y="26515"/>
                  </a:cubicBezTo>
                  <a:cubicBezTo>
                    <a:pt x="75993" y="30590"/>
                    <a:pt x="79086" y="35621"/>
                    <a:pt x="84080" y="40603"/>
                  </a:cubicBezTo>
                  <a:cubicBezTo>
                    <a:pt x="86354" y="42889"/>
                    <a:pt x="89260" y="45088"/>
                    <a:pt x="92590" y="46964"/>
                  </a:cubicBezTo>
                  <a:cubicBezTo>
                    <a:pt x="83024" y="47722"/>
                    <a:pt x="74116" y="47660"/>
                    <a:pt x="66153" y="47076"/>
                  </a:cubicBezTo>
                  <a:cubicBezTo>
                    <a:pt x="62438" y="45734"/>
                    <a:pt x="59072" y="43858"/>
                    <a:pt x="56239" y="42106"/>
                  </a:cubicBezTo>
                  <a:cubicBezTo>
                    <a:pt x="52325" y="39572"/>
                    <a:pt x="49269" y="36963"/>
                    <a:pt x="47108" y="34541"/>
                  </a:cubicBezTo>
                  <a:cubicBezTo>
                    <a:pt x="42697" y="29671"/>
                    <a:pt x="42449" y="25732"/>
                    <a:pt x="42399" y="25807"/>
                  </a:cubicBezTo>
                  <a:cubicBezTo>
                    <a:pt x="42499" y="25707"/>
                    <a:pt x="42014" y="29621"/>
                    <a:pt x="45915" y="35174"/>
                  </a:cubicBezTo>
                  <a:cubicBezTo>
                    <a:pt x="47804" y="37920"/>
                    <a:pt x="50611" y="40951"/>
                    <a:pt x="54450" y="43958"/>
                  </a:cubicBezTo>
                  <a:cubicBezTo>
                    <a:pt x="55469" y="44690"/>
                    <a:pt x="56500" y="45448"/>
                    <a:pt x="57593" y="46194"/>
                  </a:cubicBezTo>
                  <a:cubicBezTo>
                    <a:pt x="57146" y="46144"/>
                    <a:pt x="56686" y="46094"/>
                    <a:pt x="56214" y="46032"/>
                  </a:cubicBezTo>
                  <a:cubicBezTo>
                    <a:pt x="42760" y="44131"/>
                    <a:pt x="32659" y="40914"/>
                    <a:pt x="26000" y="38442"/>
                  </a:cubicBezTo>
                  <a:cubicBezTo>
                    <a:pt x="19304" y="35920"/>
                    <a:pt x="15962" y="34205"/>
                    <a:pt x="15962" y="34242"/>
                  </a:cubicBezTo>
                  <a:cubicBezTo>
                    <a:pt x="15987" y="34205"/>
                    <a:pt x="18993" y="36143"/>
                    <a:pt x="25379" y="39125"/>
                  </a:cubicBezTo>
                  <a:cubicBezTo>
                    <a:pt x="31653" y="42106"/>
                    <a:pt x="41405" y="46107"/>
                    <a:pt x="54848" y="48989"/>
                  </a:cubicBezTo>
                  <a:cubicBezTo>
                    <a:pt x="56624" y="49362"/>
                    <a:pt x="58438" y="49734"/>
                    <a:pt x="60364" y="50058"/>
                  </a:cubicBezTo>
                  <a:cubicBezTo>
                    <a:pt x="59246" y="50542"/>
                    <a:pt x="58202" y="51064"/>
                    <a:pt x="57220" y="51623"/>
                  </a:cubicBezTo>
                  <a:cubicBezTo>
                    <a:pt x="53345" y="53884"/>
                    <a:pt x="50649" y="56505"/>
                    <a:pt x="48598" y="58717"/>
                  </a:cubicBezTo>
                  <a:cubicBezTo>
                    <a:pt x="44623" y="63189"/>
                    <a:pt x="42846" y="65935"/>
                    <a:pt x="42822" y="65873"/>
                  </a:cubicBezTo>
                  <a:cubicBezTo>
                    <a:pt x="42846" y="65935"/>
                    <a:pt x="45045" y="63549"/>
                    <a:pt x="49456" y="59661"/>
                  </a:cubicBezTo>
                  <a:cubicBezTo>
                    <a:pt x="53232" y="56443"/>
                    <a:pt x="59482" y="51921"/>
                    <a:pt x="67954" y="51350"/>
                  </a:cubicBezTo>
                  <a:cubicBezTo>
                    <a:pt x="68551" y="51511"/>
                    <a:pt x="69743" y="51387"/>
                    <a:pt x="69743" y="51387"/>
                  </a:cubicBezTo>
                  <a:cubicBezTo>
                    <a:pt x="75930" y="52058"/>
                    <a:pt x="82626" y="52455"/>
                    <a:pt x="89783" y="52393"/>
                  </a:cubicBezTo>
                  <a:cubicBezTo>
                    <a:pt x="87534" y="53847"/>
                    <a:pt x="85434" y="55350"/>
                    <a:pt x="83683" y="56878"/>
                  </a:cubicBezTo>
                  <a:cubicBezTo>
                    <a:pt x="79148" y="60804"/>
                    <a:pt x="75905" y="64754"/>
                    <a:pt x="73508" y="68072"/>
                  </a:cubicBezTo>
                  <a:cubicBezTo>
                    <a:pt x="68712" y="74731"/>
                    <a:pt x="67122" y="78942"/>
                    <a:pt x="67060" y="78930"/>
                  </a:cubicBezTo>
                  <a:cubicBezTo>
                    <a:pt x="67110" y="78955"/>
                    <a:pt x="69172" y="75054"/>
                    <a:pt x="74452" y="68954"/>
                  </a:cubicBezTo>
                  <a:cubicBezTo>
                    <a:pt x="77123" y="65897"/>
                    <a:pt x="80564" y="62319"/>
                    <a:pt x="85198" y="5881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="" xmlns:a16="http://schemas.microsoft.com/office/drawing/2014/main" id="{5D27168B-34F6-E418-F993-B48C5CCE07C1}"/>
                </a:ext>
              </a:extLst>
            </p:cNvPr>
            <p:cNvSpPr/>
            <p:nvPr/>
          </p:nvSpPr>
          <p:spPr>
            <a:xfrm flipV="1">
              <a:off x="9374223" y="3667994"/>
              <a:ext cx="115150" cy="91688"/>
            </a:xfrm>
            <a:custGeom>
              <a:avLst/>
              <a:gdLst>
                <a:gd name="connsiteX0" fmla="*/ 78324 w 115150"/>
                <a:gd name="connsiteY0" fmla="*/ 52805 h 91688"/>
                <a:gd name="connsiteX1" fmla="*/ 81219 w 115150"/>
                <a:gd name="connsiteY1" fmla="*/ 40294 h 91688"/>
                <a:gd name="connsiteX2" fmla="*/ 86250 w 115150"/>
                <a:gd name="connsiteY2" fmla="*/ 34654 h 91688"/>
                <a:gd name="connsiteX3" fmla="*/ 90251 w 115150"/>
                <a:gd name="connsiteY3" fmla="*/ 29697 h 91688"/>
                <a:gd name="connsiteX4" fmla="*/ 96612 w 115150"/>
                <a:gd name="connsiteY4" fmla="*/ 81105 h 91688"/>
                <a:gd name="connsiteX5" fmla="*/ -3870 w 115150"/>
                <a:gd name="connsiteY5" fmla="*/ 88634 h 91688"/>
                <a:gd name="connsiteX6" fmla="*/ 37277 w 115150"/>
                <a:gd name="connsiteY6" fmla="*/ 4043 h 91688"/>
                <a:gd name="connsiteX7" fmla="*/ 87120 w 115150"/>
                <a:gd name="connsiteY7" fmla="*/ 22156 h 91688"/>
                <a:gd name="connsiteX8" fmla="*/ 81591 w 115150"/>
                <a:gd name="connsiteY8" fmla="*/ 30145 h 91688"/>
                <a:gd name="connsiteX9" fmla="*/ 78125 w 115150"/>
                <a:gd name="connsiteY9" fmla="*/ 34629 h 91688"/>
                <a:gd name="connsiteX10" fmla="*/ 63702 w 115150"/>
                <a:gd name="connsiteY10" fmla="*/ 37847 h 91688"/>
                <a:gd name="connsiteX11" fmla="*/ 46209 w 115150"/>
                <a:gd name="connsiteY11" fmla="*/ 35648 h 91688"/>
                <a:gd name="connsiteX12" fmla="*/ 31339 w 115150"/>
                <a:gd name="connsiteY12" fmla="*/ 31623 h 91688"/>
                <a:gd name="connsiteX13" fmla="*/ 45725 w 115150"/>
                <a:gd name="connsiteY13" fmla="*/ 36828 h 91688"/>
                <a:gd name="connsiteX14" fmla="*/ 63540 w 115150"/>
                <a:gd name="connsiteY14" fmla="*/ 40307 h 91688"/>
                <a:gd name="connsiteX15" fmla="*/ 74112 w 115150"/>
                <a:gd name="connsiteY15" fmla="*/ 39462 h 91688"/>
                <a:gd name="connsiteX16" fmla="*/ 56608 w 115150"/>
                <a:gd name="connsiteY16" fmla="*/ 56544 h 91688"/>
                <a:gd name="connsiteX17" fmla="*/ 46184 w 115150"/>
                <a:gd name="connsiteY17" fmla="*/ 59315 h 91688"/>
                <a:gd name="connsiteX18" fmla="*/ 34258 w 115150"/>
                <a:gd name="connsiteY18" fmla="*/ 59700 h 91688"/>
                <a:gd name="connsiteX19" fmla="*/ 24406 w 115150"/>
                <a:gd name="connsiteY19" fmla="*/ 56395 h 91688"/>
                <a:gd name="connsiteX20" fmla="*/ 33960 w 115150"/>
                <a:gd name="connsiteY20" fmla="*/ 60930 h 91688"/>
                <a:gd name="connsiteX21" fmla="*/ 46408 w 115150"/>
                <a:gd name="connsiteY21" fmla="*/ 61812 h 91688"/>
                <a:gd name="connsiteX22" fmla="*/ 50210 w 115150"/>
                <a:gd name="connsiteY22" fmla="*/ 61414 h 91688"/>
                <a:gd name="connsiteX23" fmla="*/ 49166 w 115150"/>
                <a:gd name="connsiteY23" fmla="*/ 62184 h 91688"/>
                <a:gd name="connsiteX24" fmla="*/ 23201 w 115150"/>
                <a:gd name="connsiteY24" fmla="*/ 76111 h 91688"/>
                <a:gd name="connsiteX25" fmla="*/ 13312 w 115150"/>
                <a:gd name="connsiteY25" fmla="*/ 79528 h 91688"/>
                <a:gd name="connsiteX26" fmla="*/ 23338 w 115150"/>
                <a:gd name="connsiteY26" fmla="*/ 77018 h 91688"/>
                <a:gd name="connsiteX27" fmla="*/ 50558 w 115150"/>
                <a:gd name="connsiteY27" fmla="*/ 65204 h 91688"/>
                <a:gd name="connsiteX28" fmla="*/ 55042 w 115150"/>
                <a:gd name="connsiteY28" fmla="*/ 62421 h 91688"/>
                <a:gd name="connsiteX29" fmla="*/ 54160 w 115150"/>
                <a:gd name="connsiteY29" fmla="*/ 65588 h 91688"/>
                <a:gd name="connsiteX30" fmla="*/ 53887 w 115150"/>
                <a:gd name="connsiteY30" fmla="*/ 76285 h 91688"/>
                <a:gd name="connsiteX31" fmla="*/ 55565 w 115150"/>
                <a:gd name="connsiteY31" fmla="*/ 85218 h 91688"/>
                <a:gd name="connsiteX32" fmla="*/ 55191 w 115150"/>
                <a:gd name="connsiteY32" fmla="*/ 76410 h 91688"/>
                <a:gd name="connsiteX33" fmla="*/ 61081 w 115150"/>
                <a:gd name="connsiteY33" fmla="*/ 58495 h 91688"/>
                <a:gd name="connsiteX34" fmla="*/ 62310 w 115150"/>
                <a:gd name="connsiteY34" fmla="*/ 57352 h 91688"/>
                <a:gd name="connsiteX35" fmla="*/ 76424 w 115150"/>
                <a:gd name="connsiteY35" fmla="*/ 45202 h 91688"/>
                <a:gd name="connsiteX36" fmla="*/ 75815 w 115150"/>
                <a:gd name="connsiteY36" fmla="*/ 52382 h 91688"/>
                <a:gd name="connsiteX37" fmla="*/ 77653 w 115150"/>
                <a:gd name="connsiteY37" fmla="*/ 67055 h 91688"/>
                <a:gd name="connsiteX38" fmla="*/ 81741 w 115150"/>
                <a:gd name="connsiteY38" fmla="*/ 79081 h 91688"/>
                <a:gd name="connsiteX39" fmla="*/ 78970 w 115150"/>
                <a:gd name="connsiteY39" fmla="*/ 67080 h 91688"/>
                <a:gd name="connsiteX40" fmla="*/ 78324 w 115150"/>
                <a:gd name="connsiteY40" fmla="*/ 52805 h 9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150" h="91688">
                  <a:moveTo>
                    <a:pt x="78324" y="52805"/>
                  </a:moveTo>
                  <a:cubicBezTo>
                    <a:pt x="78635" y="48867"/>
                    <a:pt x="79405" y="44481"/>
                    <a:pt x="81219" y="40294"/>
                  </a:cubicBezTo>
                  <a:cubicBezTo>
                    <a:pt x="82883" y="38506"/>
                    <a:pt x="84561" y="36630"/>
                    <a:pt x="86250" y="34654"/>
                  </a:cubicBezTo>
                  <a:cubicBezTo>
                    <a:pt x="87592" y="33039"/>
                    <a:pt x="88921" y="31411"/>
                    <a:pt x="90251" y="29697"/>
                  </a:cubicBezTo>
                  <a:cubicBezTo>
                    <a:pt x="111917" y="35536"/>
                    <a:pt x="121247" y="65079"/>
                    <a:pt x="96612" y="81105"/>
                  </a:cubicBezTo>
                  <a:cubicBezTo>
                    <a:pt x="71019" y="97753"/>
                    <a:pt x="37998" y="84671"/>
                    <a:pt x="-3870" y="88634"/>
                  </a:cubicBezTo>
                  <a:cubicBezTo>
                    <a:pt x="23151" y="63141"/>
                    <a:pt x="20555" y="14926"/>
                    <a:pt x="37277" y="4043"/>
                  </a:cubicBezTo>
                  <a:cubicBezTo>
                    <a:pt x="59913" y="-10679"/>
                    <a:pt x="83058" y="4614"/>
                    <a:pt x="87120" y="22156"/>
                  </a:cubicBezTo>
                  <a:cubicBezTo>
                    <a:pt x="85294" y="24914"/>
                    <a:pt x="83455" y="27598"/>
                    <a:pt x="81591" y="30145"/>
                  </a:cubicBezTo>
                  <a:cubicBezTo>
                    <a:pt x="80436" y="31685"/>
                    <a:pt x="79293" y="33176"/>
                    <a:pt x="78125" y="34629"/>
                  </a:cubicBezTo>
                  <a:cubicBezTo>
                    <a:pt x="73417" y="36853"/>
                    <a:pt x="68348" y="37822"/>
                    <a:pt x="63702" y="37847"/>
                  </a:cubicBezTo>
                  <a:cubicBezTo>
                    <a:pt x="56956" y="37921"/>
                    <a:pt x="51005" y="36729"/>
                    <a:pt x="46209" y="35648"/>
                  </a:cubicBezTo>
                  <a:cubicBezTo>
                    <a:pt x="36644" y="33337"/>
                    <a:pt x="31364" y="31561"/>
                    <a:pt x="31339" y="31623"/>
                  </a:cubicBezTo>
                  <a:cubicBezTo>
                    <a:pt x="31376" y="31561"/>
                    <a:pt x="36308" y="33760"/>
                    <a:pt x="45725" y="36828"/>
                  </a:cubicBezTo>
                  <a:cubicBezTo>
                    <a:pt x="50458" y="38244"/>
                    <a:pt x="56372" y="39897"/>
                    <a:pt x="63540" y="40307"/>
                  </a:cubicBezTo>
                  <a:cubicBezTo>
                    <a:pt x="66808" y="40518"/>
                    <a:pt x="70435" y="40245"/>
                    <a:pt x="74112" y="39462"/>
                  </a:cubicBezTo>
                  <a:cubicBezTo>
                    <a:pt x="68311" y="46158"/>
                    <a:pt x="62360" y="51836"/>
                    <a:pt x="56608" y="56544"/>
                  </a:cubicBezTo>
                  <a:cubicBezTo>
                    <a:pt x="53117" y="57961"/>
                    <a:pt x="49415" y="58768"/>
                    <a:pt x="46184" y="59315"/>
                  </a:cubicBezTo>
                  <a:cubicBezTo>
                    <a:pt x="41613" y="59998"/>
                    <a:pt x="37575" y="60060"/>
                    <a:pt x="34258" y="59700"/>
                  </a:cubicBezTo>
                  <a:cubicBezTo>
                    <a:pt x="27574" y="59017"/>
                    <a:pt x="24381" y="56296"/>
                    <a:pt x="24406" y="56395"/>
                  </a:cubicBezTo>
                  <a:cubicBezTo>
                    <a:pt x="24381" y="56258"/>
                    <a:pt x="27089" y="59414"/>
                    <a:pt x="33960" y="60930"/>
                  </a:cubicBezTo>
                  <a:cubicBezTo>
                    <a:pt x="37315" y="61713"/>
                    <a:pt x="41538" y="62098"/>
                    <a:pt x="46408" y="61812"/>
                  </a:cubicBezTo>
                  <a:cubicBezTo>
                    <a:pt x="47638" y="61688"/>
                    <a:pt x="48930" y="61588"/>
                    <a:pt x="50210" y="61414"/>
                  </a:cubicBezTo>
                  <a:cubicBezTo>
                    <a:pt x="49887" y="61675"/>
                    <a:pt x="49539" y="61936"/>
                    <a:pt x="49166" y="62184"/>
                  </a:cubicBezTo>
                  <a:cubicBezTo>
                    <a:pt x="38755" y="69452"/>
                    <a:pt x="29537" y="73614"/>
                    <a:pt x="23201" y="76111"/>
                  </a:cubicBezTo>
                  <a:cubicBezTo>
                    <a:pt x="16828" y="78596"/>
                    <a:pt x="13300" y="79491"/>
                    <a:pt x="13312" y="79528"/>
                  </a:cubicBezTo>
                  <a:cubicBezTo>
                    <a:pt x="13312" y="79478"/>
                    <a:pt x="16803" y="78956"/>
                    <a:pt x="23338" y="77018"/>
                  </a:cubicBezTo>
                  <a:cubicBezTo>
                    <a:pt x="29823" y="75130"/>
                    <a:pt x="39376" y="71775"/>
                    <a:pt x="50558" y="65204"/>
                  </a:cubicBezTo>
                  <a:cubicBezTo>
                    <a:pt x="52024" y="64346"/>
                    <a:pt x="53514" y="63439"/>
                    <a:pt x="55042" y="62421"/>
                  </a:cubicBezTo>
                  <a:cubicBezTo>
                    <a:pt x="54670" y="63526"/>
                    <a:pt x="54372" y="64570"/>
                    <a:pt x="54160" y="65588"/>
                  </a:cubicBezTo>
                  <a:cubicBezTo>
                    <a:pt x="53316" y="69738"/>
                    <a:pt x="53539" y="73353"/>
                    <a:pt x="53887" y="76285"/>
                  </a:cubicBezTo>
                  <a:cubicBezTo>
                    <a:pt x="54683" y="82087"/>
                    <a:pt x="55626" y="85230"/>
                    <a:pt x="55565" y="85218"/>
                  </a:cubicBezTo>
                  <a:cubicBezTo>
                    <a:pt x="55626" y="85230"/>
                    <a:pt x="55254" y="82087"/>
                    <a:pt x="55191" y="76410"/>
                  </a:cubicBezTo>
                  <a:cubicBezTo>
                    <a:pt x="55216" y="71651"/>
                    <a:pt x="55887" y="64346"/>
                    <a:pt x="61081" y="58495"/>
                  </a:cubicBezTo>
                  <a:cubicBezTo>
                    <a:pt x="61614" y="58221"/>
                    <a:pt x="62310" y="57352"/>
                    <a:pt x="62310" y="57352"/>
                  </a:cubicBezTo>
                  <a:cubicBezTo>
                    <a:pt x="66932" y="53873"/>
                    <a:pt x="71715" y="49848"/>
                    <a:pt x="76424" y="45202"/>
                  </a:cubicBezTo>
                  <a:cubicBezTo>
                    <a:pt x="76026" y="47711"/>
                    <a:pt x="75815" y="50146"/>
                    <a:pt x="75815" y="52382"/>
                  </a:cubicBezTo>
                  <a:cubicBezTo>
                    <a:pt x="75827" y="58159"/>
                    <a:pt x="76709" y="63104"/>
                    <a:pt x="77653" y="67055"/>
                  </a:cubicBezTo>
                  <a:cubicBezTo>
                    <a:pt x="79616" y="74981"/>
                    <a:pt x="81790" y="79056"/>
                    <a:pt x="81741" y="79081"/>
                  </a:cubicBezTo>
                  <a:cubicBezTo>
                    <a:pt x="81790" y="79068"/>
                    <a:pt x="80176" y="74919"/>
                    <a:pt x="78970" y="67080"/>
                  </a:cubicBezTo>
                  <a:cubicBezTo>
                    <a:pt x="78411" y="63154"/>
                    <a:pt x="77952" y="58346"/>
                    <a:pt x="78324" y="52805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="" xmlns:a16="http://schemas.microsoft.com/office/drawing/2014/main" id="{05813D88-FE76-3DCD-DF7C-5E28F5964DF1}"/>
                </a:ext>
              </a:extLst>
            </p:cNvPr>
            <p:cNvSpPr/>
            <p:nvPr/>
          </p:nvSpPr>
          <p:spPr>
            <a:xfrm flipV="1">
              <a:off x="10471570" y="3684368"/>
              <a:ext cx="91615" cy="130825"/>
            </a:xfrm>
            <a:custGeom>
              <a:avLst/>
              <a:gdLst>
                <a:gd name="connsiteX0" fmla="*/ 16090 w 91615"/>
                <a:gd name="connsiteY0" fmla="*/ 128985 h 130825"/>
                <a:gd name="connsiteX1" fmla="*/ -3886 w 91615"/>
                <a:gd name="connsiteY1" fmla="*/ 24068 h 130825"/>
                <a:gd name="connsiteX2" fmla="*/ 43348 w 91615"/>
                <a:gd name="connsiteY2" fmla="*/ 5694 h 130825"/>
                <a:gd name="connsiteX3" fmla="*/ 44031 w 91615"/>
                <a:gd name="connsiteY3" fmla="*/ 16739 h 130825"/>
                <a:gd name="connsiteX4" fmla="*/ 44155 w 91615"/>
                <a:gd name="connsiteY4" fmla="*/ 23186 h 130825"/>
                <a:gd name="connsiteX5" fmla="*/ 35496 w 91615"/>
                <a:gd name="connsiteY5" fmla="*/ 36144 h 130825"/>
                <a:gd name="connsiteX6" fmla="*/ 21383 w 91615"/>
                <a:gd name="connsiteY6" fmla="*/ 46356 h 130825"/>
                <a:gd name="connsiteX7" fmla="*/ 8089 w 91615"/>
                <a:gd name="connsiteY7" fmla="*/ 53065 h 130825"/>
                <a:gd name="connsiteX8" fmla="*/ 21718 w 91615"/>
                <a:gd name="connsiteY8" fmla="*/ 47735 h 130825"/>
                <a:gd name="connsiteX9" fmla="*/ 36837 w 91615"/>
                <a:gd name="connsiteY9" fmla="*/ 38492 h 130825"/>
                <a:gd name="connsiteX10" fmla="*/ 44068 w 91615"/>
                <a:gd name="connsiteY10" fmla="*/ 30342 h 130825"/>
                <a:gd name="connsiteX11" fmla="*/ 41372 w 91615"/>
                <a:gd name="connsiteY11" fmla="*/ 57947 h 130825"/>
                <a:gd name="connsiteX12" fmla="*/ 35384 w 91615"/>
                <a:gd name="connsiteY12" fmla="*/ 67700 h 130825"/>
                <a:gd name="connsiteX13" fmla="*/ 26887 w 91615"/>
                <a:gd name="connsiteY13" fmla="*/ 76346 h 130825"/>
                <a:gd name="connsiteX14" fmla="*/ 17693 w 91615"/>
                <a:gd name="connsiteY14" fmla="*/ 80235 h 130825"/>
                <a:gd name="connsiteX15" fmla="*/ 27383 w 91615"/>
                <a:gd name="connsiteY15" fmla="*/ 77676 h 130825"/>
                <a:gd name="connsiteX16" fmla="*/ 37024 w 91615"/>
                <a:gd name="connsiteY16" fmla="*/ 69787 h 130825"/>
                <a:gd name="connsiteX17" fmla="*/ 39558 w 91615"/>
                <a:gd name="connsiteY17" fmla="*/ 66768 h 130825"/>
                <a:gd name="connsiteX18" fmla="*/ 39260 w 91615"/>
                <a:gd name="connsiteY18" fmla="*/ 68184 h 130825"/>
                <a:gd name="connsiteX19" fmla="*/ 28513 w 91615"/>
                <a:gd name="connsiteY19" fmla="*/ 98820 h 130825"/>
                <a:gd name="connsiteX20" fmla="*/ 23258 w 91615"/>
                <a:gd name="connsiteY20" fmla="*/ 108797 h 130825"/>
                <a:gd name="connsiteX21" fmla="*/ 29122 w 91615"/>
                <a:gd name="connsiteY21" fmla="*/ 99554 h 130825"/>
                <a:gd name="connsiteX22" fmla="*/ 42068 w 91615"/>
                <a:gd name="connsiteY22" fmla="*/ 69961 h 130825"/>
                <a:gd name="connsiteX23" fmla="*/ 43720 w 91615"/>
                <a:gd name="connsiteY23" fmla="*/ 64321 h 130825"/>
                <a:gd name="connsiteX24" fmla="*/ 44938 w 91615"/>
                <a:gd name="connsiteY24" fmla="*/ 67799 h 130825"/>
                <a:gd name="connsiteX25" fmla="*/ 51075 w 91615"/>
                <a:gd name="connsiteY25" fmla="*/ 77626 h 130825"/>
                <a:gd name="connsiteX26" fmla="*/ 57585 w 91615"/>
                <a:gd name="connsiteY26" fmla="*/ 84496 h 130825"/>
                <a:gd name="connsiteX27" fmla="*/ 52106 w 91615"/>
                <a:gd name="connsiteY27" fmla="*/ 76831 h 130825"/>
                <a:gd name="connsiteX28" fmla="*/ 45795 w 91615"/>
                <a:gd name="connsiteY28" fmla="*/ 56568 h 130825"/>
                <a:gd name="connsiteX29" fmla="*/ 46031 w 91615"/>
                <a:gd name="connsiteY29" fmla="*/ 54692 h 130825"/>
                <a:gd name="connsiteX30" fmla="*/ 49161 w 91615"/>
                <a:gd name="connsiteY30" fmla="*/ 33908 h 130825"/>
                <a:gd name="connsiteX31" fmla="*/ 52988 w 91615"/>
                <a:gd name="connsiteY31" fmla="*/ 40803 h 130825"/>
                <a:gd name="connsiteX32" fmla="*/ 63026 w 91615"/>
                <a:gd name="connsiteY32" fmla="*/ 52754 h 130825"/>
                <a:gd name="connsiteX33" fmla="*/ 73139 w 91615"/>
                <a:gd name="connsiteY33" fmla="*/ 60743 h 130825"/>
                <a:gd name="connsiteX34" fmla="*/ 63995 w 91615"/>
                <a:gd name="connsiteY34" fmla="*/ 51860 h 130825"/>
                <a:gd name="connsiteX35" fmla="*/ 55075 w 91615"/>
                <a:gd name="connsiteY35" fmla="*/ 39436 h 130825"/>
                <a:gd name="connsiteX36" fmla="*/ 49783 w 91615"/>
                <a:gd name="connsiteY36" fmla="*/ 26156 h 130825"/>
                <a:gd name="connsiteX37" fmla="*/ 50106 w 91615"/>
                <a:gd name="connsiteY37" fmla="*/ 17571 h 130825"/>
                <a:gd name="connsiteX38" fmla="*/ 50131 w 91615"/>
                <a:gd name="connsiteY38" fmla="*/ 10303 h 130825"/>
                <a:gd name="connsiteX39" fmla="*/ 85227 w 91615"/>
                <a:gd name="connsiteY39" fmla="*/ 52220 h 130825"/>
                <a:gd name="connsiteX40" fmla="*/ 16090 w 91615"/>
                <a:gd name="connsiteY40" fmla="*/ 128985 h 1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615" h="130825">
                  <a:moveTo>
                    <a:pt x="16090" y="128985"/>
                  </a:moveTo>
                  <a:cubicBezTo>
                    <a:pt x="20774" y="87180"/>
                    <a:pt x="-9701" y="45549"/>
                    <a:pt x="-3886" y="24068"/>
                  </a:cubicBezTo>
                  <a:cubicBezTo>
                    <a:pt x="3977" y="-4940"/>
                    <a:pt x="30017" y="-7276"/>
                    <a:pt x="43348" y="5694"/>
                  </a:cubicBezTo>
                  <a:cubicBezTo>
                    <a:pt x="43658" y="9446"/>
                    <a:pt x="43906" y="13136"/>
                    <a:pt x="44031" y="16739"/>
                  </a:cubicBezTo>
                  <a:cubicBezTo>
                    <a:pt x="44117" y="18938"/>
                    <a:pt x="44142" y="21074"/>
                    <a:pt x="44155" y="23186"/>
                  </a:cubicBezTo>
                  <a:cubicBezTo>
                    <a:pt x="42018" y="28479"/>
                    <a:pt x="38887" y="32877"/>
                    <a:pt x="35496" y="36144"/>
                  </a:cubicBezTo>
                  <a:cubicBezTo>
                    <a:pt x="30601" y="40915"/>
                    <a:pt x="25545" y="43971"/>
                    <a:pt x="21383" y="46356"/>
                  </a:cubicBezTo>
                  <a:cubicBezTo>
                    <a:pt x="12997" y="50916"/>
                    <a:pt x="8064" y="53003"/>
                    <a:pt x="8089" y="53065"/>
                  </a:cubicBezTo>
                  <a:cubicBezTo>
                    <a:pt x="8089" y="52990"/>
                    <a:pt x="12997" y="51537"/>
                    <a:pt x="21718" y="47735"/>
                  </a:cubicBezTo>
                  <a:cubicBezTo>
                    <a:pt x="26029" y="45747"/>
                    <a:pt x="31334" y="43089"/>
                    <a:pt x="36837" y="38492"/>
                  </a:cubicBezTo>
                  <a:cubicBezTo>
                    <a:pt x="39347" y="36380"/>
                    <a:pt x="41844" y="33610"/>
                    <a:pt x="44068" y="30342"/>
                  </a:cubicBezTo>
                  <a:cubicBezTo>
                    <a:pt x="43807" y="40430"/>
                    <a:pt x="42800" y="49698"/>
                    <a:pt x="41372" y="57947"/>
                  </a:cubicBezTo>
                  <a:cubicBezTo>
                    <a:pt x="39645" y="61662"/>
                    <a:pt x="37434" y="64966"/>
                    <a:pt x="35384" y="67700"/>
                  </a:cubicBezTo>
                  <a:cubicBezTo>
                    <a:pt x="32427" y="71489"/>
                    <a:pt x="29508" y="74371"/>
                    <a:pt x="26887" y="76346"/>
                  </a:cubicBezTo>
                  <a:cubicBezTo>
                    <a:pt x="21557" y="80372"/>
                    <a:pt x="17618" y="80173"/>
                    <a:pt x="17693" y="80235"/>
                  </a:cubicBezTo>
                  <a:cubicBezTo>
                    <a:pt x="17593" y="80111"/>
                    <a:pt x="21432" y="81092"/>
                    <a:pt x="27383" y="77676"/>
                  </a:cubicBezTo>
                  <a:cubicBezTo>
                    <a:pt x="30290" y="76023"/>
                    <a:pt x="33620" y="73439"/>
                    <a:pt x="37024" y="69787"/>
                  </a:cubicBezTo>
                  <a:cubicBezTo>
                    <a:pt x="37856" y="68818"/>
                    <a:pt x="38713" y="67836"/>
                    <a:pt x="39558" y="66768"/>
                  </a:cubicBezTo>
                  <a:cubicBezTo>
                    <a:pt x="39483" y="67253"/>
                    <a:pt x="39384" y="67712"/>
                    <a:pt x="39260" y="68184"/>
                  </a:cubicBezTo>
                  <a:cubicBezTo>
                    <a:pt x="35955" y="81999"/>
                    <a:pt x="31669" y="92162"/>
                    <a:pt x="28513" y="98820"/>
                  </a:cubicBezTo>
                  <a:cubicBezTo>
                    <a:pt x="25284" y="105529"/>
                    <a:pt x="23221" y="108784"/>
                    <a:pt x="23258" y="108797"/>
                  </a:cubicBezTo>
                  <a:cubicBezTo>
                    <a:pt x="23233" y="108772"/>
                    <a:pt x="25482" y="105865"/>
                    <a:pt x="29122" y="99554"/>
                  </a:cubicBezTo>
                  <a:cubicBezTo>
                    <a:pt x="32750" y="93354"/>
                    <a:pt x="37769" y="83651"/>
                    <a:pt x="42068" y="69961"/>
                  </a:cubicBezTo>
                  <a:cubicBezTo>
                    <a:pt x="42639" y="68159"/>
                    <a:pt x="43186" y="66308"/>
                    <a:pt x="43720" y="64321"/>
                  </a:cubicBezTo>
                  <a:cubicBezTo>
                    <a:pt x="44080" y="65563"/>
                    <a:pt x="44491" y="66718"/>
                    <a:pt x="44938" y="67799"/>
                  </a:cubicBezTo>
                  <a:cubicBezTo>
                    <a:pt x="46764" y="72110"/>
                    <a:pt x="49075" y="75241"/>
                    <a:pt x="51075" y="77626"/>
                  </a:cubicBezTo>
                  <a:cubicBezTo>
                    <a:pt x="55087" y="82310"/>
                    <a:pt x="57647" y="84471"/>
                    <a:pt x="57585" y="84496"/>
                  </a:cubicBezTo>
                  <a:cubicBezTo>
                    <a:pt x="57647" y="84471"/>
                    <a:pt x="55510" y="81912"/>
                    <a:pt x="52106" y="76831"/>
                  </a:cubicBezTo>
                  <a:cubicBezTo>
                    <a:pt x="49323" y="72520"/>
                    <a:pt x="45497" y="65476"/>
                    <a:pt x="45795" y="56568"/>
                  </a:cubicBezTo>
                  <a:cubicBezTo>
                    <a:pt x="46031" y="55972"/>
                    <a:pt x="46031" y="54692"/>
                    <a:pt x="46031" y="54692"/>
                  </a:cubicBezTo>
                  <a:cubicBezTo>
                    <a:pt x="47348" y="48332"/>
                    <a:pt x="48466" y="41374"/>
                    <a:pt x="49161" y="33908"/>
                  </a:cubicBezTo>
                  <a:cubicBezTo>
                    <a:pt x="50367" y="36455"/>
                    <a:pt x="51646" y="38790"/>
                    <a:pt x="52988" y="40803"/>
                  </a:cubicBezTo>
                  <a:cubicBezTo>
                    <a:pt x="56392" y="46008"/>
                    <a:pt x="59982" y="49835"/>
                    <a:pt x="63026" y="52754"/>
                  </a:cubicBezTo>
                  <a:cubicBezTo>
                    <a:pt x="69139" y="58531"/>
                    <a:pt x="73151" y="60680"/>
                    <a:pt x="73139" y="60743"/>
                  </a:cubicBezTo>
                  <a:cubicBezTo>
                    <a:pt x="73164" y="60693"/>
                    <a:pt x="69524" y="58084"/>
                    <a:pt x="63995" y="51860"/>
                  </a:cubicBezTo>
                  <a:cubicBezTo>
                    <a:pt x="61262" y="48717"/>
                    <a:pt x="58069" y="44691"/>
                    <a:pt x="55075" y="39436"/>
                  </a:cubicBezTo>
                  <a:cubicBezTo>
                    <a:pt x="52976" y="35672"/>
                    <a:pt x="50938" y="31187"/>
                    <a:pt x="49783" y="26156"/>
                  </a:cubicBezTo>
                  <a:cubicBezTo>
                    <a:pt x="49932" y="23373"/>
                    <a:pt x="50056" y="20503"/>
                    <a:pt x="50106" y="17571"/>
                  </a:cubicBezTo>
                  <a:cubicBezTo>
                    <a:pt x="50143" y="15186"/>
                    <a:pt x="50168" y="12763"/>
                    <a:pt x="50131" y="10303"/>
                  </a:cubicBezTo>
                  <a:cubicBezTo>
                    <a:pt x="69461" y="476"/>
                    <a:pt x="93774" y="20615"/>
                    <a:pt x="85227" y="52220"/>
                  </a:cubicBezTo>
                  <a:cubicBezTo>
                    <a:pt x="76344" y="85031"/>
                    <a:pt x="44391" y="96237"/>
                    <a:pt x="16090" y="128985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="" xmlns:a16="http://schemas.microsoft.com/office/drawing/2014/main" id="{911066D1-4E52-CE8C-AE6B-46316CFFAF1E}"/>
                </a:ext>
              </a:extLst>
            </p:cNvPr>
            <p:cNvSpPr/>
            <p:nvPr/>
          </p:nvSpPr>
          <p:spPr>
            <a:xfrm flipV="1">
              <a:off x="9647627" y="3636053"/>
              <a:ext cx="99586" cy="111183"/>
            </a:xfrm>
            <a:custGeom>
              <a:avLst/>
              <a:gdLst>
                <a:gd name="connsiteX0" fmla="*/ 63404 w 99586"/>
                <a:gd name="connsiteY0" fmla="*/ 46700 h 111183"/>
                <a:gd name="connsiteX1" fmla="*/ 63118 w 99586"/>
                <a:gd name="connsiteY1" fmla="*/ 33320 h 111183"/>
                <a:gd name="connsiteX2" fmla="*/ 66411 w 99586"/>
                <a:gd name="connsiteY2" fmla="*/ 26077 h 111183"/>
                <a:gd name="connsiteX3" fmla="*/ 68958 w 99586"/>
                <a:gd name="connsiteY3" fmla="*/ 19828 h 111183"/>
                <a:gd name="connsiteX4" fmla="*/ 86997 w 99586"/>
                <a:gd name="connsiteY4" fmla="*/ 68752 h 111183"/>
                <a:gd name="connsiteX5" fmla="*/ -4055 w 99586"/>
                <a:gd name="connsiteY5" fmla="*/ 109290 h 111183"/>
                <a:gd name="connsiteX6" fmla="*/ 13946 w 99586"/>
                <a:gd name="connsiteY6" fmla="*/ 11802 h 111183"/>
                <a:gd name="connsiteX7" fmla="*/ 64299 w 99586"/>
                <a:gd name="connsiteY7" fmla="*/ 13380 h 111183"/>
                <a:gd name="connsiteX8" fmla="*/ 61056 w 99586"/>
                <a:gd name="connsiteY8" fmla="*/ 23133 h 111183"/>
                <a:gd name="connsiteX9" fmla="*/ 58919 w 99586"/>
                <a:gd name="connsiteY9" fmla="*/ 28711 h 111183"/>
                <a:gd name="connsiteX10" fmla="*/ 46347 w 99586"/>
                <a:gd name="connsiteY10" fmla="*/ 36674 h 111183"/>
                <a:gd name="connsiteX11" fmla="*/ 29675 w 99586"/>
                <a:gd name="connsiteY11" fmla="*/ 40240 h 111183"/>
                <a:gd name="connsiteX12" fmla="*/ 14977 w 99586"/>
                <a:gd name="connsiteY12" fmla="*/ 41134 h 111183"/>
                <a:gd name="connsiteX13" fmla="*/ 29500 w 99586"/>
                <a:gd name="connsiteY13" fmla="*/ 41557 h 111183"/>
                <a:gd name="connsiteX14" fmla="*/ 46769 w 99586"/>
                <a:gd name="connsiteY14" fmla="*/ 39171 h 111183"/>
                <a:gd name="connsiteX15" fmla="*/ 56347 w 99586"/>
                <a:gd name="connsiteY15" fmla="*/ 34823 h 111183"/>
                <a:gd name="connsiteX16" fmla="*/ 44222 w 99586"/>
                <a:gd name="connsiteY16" fmla="*/ 57558 h 111183"/>
                <a:gd name="connsiteX17" fmla="*/ 35252 w 99586"/>
                <a:gd name="connsiteY17" fmla="*/ 63732 h 111183"/>
                <a:gd name="connsiteX18" fmla="*/ 24332 w 99586"/>
                <a:gd name="connsiteY18" fmla="*/ 68031 h 111183"/>
                <a:gd name="connsiteX19" fmla="*/ 14431 w 99586"/>
                <a:gd name="connsiteY19" fmla="*/ 67994 h 111183"/>
                <a:gd name="connsiteX20" fmla="*/ 24332 w 99586"/>
                <a:gd name="connsiteY20" fmla="*/ 69360 h 111183"/>
                <a:gd name="connsiteX21" fmla="*/ 36048 w 99586"/>
                <a:gd name="connsiteY21" fmla="*/ 66130 h 111183"/>
                <a:gd name="connsiteX22" fmla="*/ 39477 w 99586"/>
                <a:gd name="connsiteY22" fmla="*/ 64478 h 111183"/>
                <a:gd name="connsiteX23" fmla="*/ 38694 w 99586"/>
                <a:gd name="connsiteY23" fmla="*/ 65583 h 111183"/>
                <a:gd name="connsiteX24" fmla="*/ 17997 w 99586"/>
                <a:gd name="connsiteY24" fmla="*/ 87958 h 111183"/>
                <a:gd name="connsiteX25" fmla="*/ 9660 w 99586"/>
                <a:gd name="connsiteY25" fmla="*/ 94592 h 111183"/>
                <a:gd name="connsiteX26" fmla="*/ 18319 w 99586"/>
                <a:gd name="connsiteY26" fmla="*/ 88828 h 111183"/>
                <a:gd name="connsiteX27" fmla="*/ 40669 w 99586"/>
                <a:gd name="connsiteY27" fmla="*/ 68143 h 111183"/>
                <a:gd name="connsiteX28" fmla="*/ 44173 w 99586"/>
                <a:gd name="connsiteY28" fmla="*/ 63894 h 111183"/>
                <a:gd name="connsiteX29" fmla="*/ 44111 w 99586"/>
                <a:gd name="connsiteY29" fmla="*/ 67335 h 111183"/>
                <a:gd name="connsiteX30" fmla="*/ 46384 w 99586"/>
                <a:gd name="connsiteY30" fmla="*/ 78044 h 111183"/>
                <a:gd name="connsiteX31" fmla="*/ 50024 w 99586"/>
                <a:gd name="connsiteY31" fmla="*/ 86343 h 111183"/>
                <a:gd name="connsiteX32" fmla="*/ 47614 w 99586"/>
                <a:gd name="connsiteY32" fmla="*/ 77746 h 111183"/>
                <a:gd name="connsiteX33" fmla="*/ 48807 w 99586"/>
                <a:gd name="connsiteY33" fmla="*/ 58018 h 111183"/>
                <a:gd name="connsiteX34" fmla="*/ 49664 w 99586"/>
                <a:gd name="connsiteY34" fmla="*/ 56490 h 111183"/>
                <a:gd name="connsiteX35" fmla="*/ 59826 w 99586"/>
                <a:gd name="connsiteY35" fmla="*/ 39780 h 111183"/>
                <a:gd name="connsiteX36" fmla="*/ 60981 w 99586"/>
                <a:gd name="connsiteY36" fmla="*/ 47097 h 111183"/>
                <a:gd name="connsiteX37" fmla="*/ 66150 w 99586"/>
                <a:gd name="connsiteY37" fmla="*/ 61049 h 111183"/>
                <a:gd name="connsiteX38" fmla="*/ 72759 w 99586"/>
                <a:gd name="connsiteY38" fmla="*/ 71646 h 111183"/>
                <a:gd name="connsiteX39" fmla="*/ 67380 w 99586"/>
                <a:gd name="connsiteY39" fmla="*/ 60651 h 111183"/>
                <a:gd name="connsiteX40" fmla="*/ 63404 w 99586"/>
                <a:gd name="connsiteY40" fmla="*/ 46700 h 11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9586" h="111183">
                  <a:moveTo>
                    <a:pt x="63404" y="46700"/>
                  </a:moveTo>
                  <a:cubicBezTo>
                    <a:pt x="62758" y="42687"/>
                    <a:pt x="62423" y="38078"/>
                    <a:pt x="63118" y="33320"/>
                  </a:cubicBezTo>
                  <a:cubicBezTo>
                    <a:pt x="64249" y="31009"/>
                    <a:pt x="65342" y="28586"/>
                    <a:pt x="66411" y="26077"/>
                  </a:cubicBezTo>
                  <a:cubicBezTo>
                    <a:pt x="67293" y="24039"/>
                    <a:pt x="68125" y="21965"/>
                    <a:pt x="68958" y="19828"/>
                  </a:cubicBezTo>
                  <a:cubicBezTo>
                    <a:pt x="90363" y="18511"/>
                    <a:pt x="105967" y="44749"/>
                    <a:pt x="86997" y="68752"/>
                  </a:cubicBezTo>
                  <a:cubicBezTo>
                    <a:pt x="67293" y="93698"/>
                    <a:pt x="33687" y="91574"/>
                    <a:pt x="-4055" y="109290"/>
                  </a:cubicBezTo>
                  <a:cubicBezTo>
                    <a:pt x="14866" y="75100"/>
                    <a:pt x="1076" y="28127"/>
                    <a:pt x="13946" y="11802"/>
                  </a:cubicBezTo>
                  <a:cubicBezTo>
                    <a:pt x="31364" y="-10237"/>
                    <a:pt x="56385" y="-2671"/>
                    <a:pt x="64299" y="13380"/>
                  </a:cubicBezTo>
                  <a:cubicBezTo>
                    <a:pt x="63255" y="16722"/>
                    <a:pt x="62187" y="20002"/>
                    <a:pt x="61056" y="23133"/>
                  </a:cubicBezTo>
                  <a:cubicBezTo>
                    <a:pt x="60348" y="25046"/>
                    <a:pt x="59652" y="26884"/>
                    <a:pt x="58919" y="28711"/>
                  </a:cubicBezTo>
                  <a:cubicBezTo>
                    <a:pt x="55080" y="32487"/>
                    <a:pt x="50633" y="35096"/>
                    <a:pt x="46347" y="36674"/>
                  </a:cubicBezTo>
                  <a:cubicBezTo>
                    <a:pt x="40148" y="38948"/>
                    <a:pt x="34358" y="39730"/>
                    <a:pt x="29675" y="40240"/>
                  </a:cubicBezTo>
                  <a:cubicBezTo>
                    <a:pt x="20294" y="41072"/>
                    <a:pt x="14977" y="41060"/>
                    <a:pt x="14977" y="41134"/>
                  </a:cubicBezTo>
                  <a:cubicBezTo>
                    <a:pt x="15002" y="41060"/>
                    <a:pt x="20071" y="41619"/>
                    <a:pt x="29500" y="41557"/>
                  </a:cubicBezTo>
                  <a:cubicBezTo>
                    <a:pt x="34197" y="41420"/>
                    <a:pt x="40060" y="41109"/>
                    <a:pt x="46769" y="39171"/>
                  </a:cubicBezTo>
                  <a:cubicBezTo>
                    <a:pt x="49850" y="38277"/>
                    <a:pt x="53143" y="36823"/>
                    <a:pt x="56347" y="34823"/>
                  </a:cubicBezTo>
                  <a:cubicBezTo>
                    <a:pt x="52595" y="43383"/>
                    <a:pt x="48421" y="50998"/>
                    <a:pt x="44222" y="57558"/>
                  </a:cubicBezTo>
                  <a:cubicBezTo>
                    <a:pt x="41315" y="60117"/>
                    <a:pt x="38085" y="62117"/>
                    <a:pt x="35252" y="63732"/>
                  </a:cubicBezTo>
                  <a:cubicBezTo>
                    <a:pt x="31178" y="65919"/>
                    <a:pt x="27476" y="67311"/>
                    <a:pt x="24332" y="68031"/>
                  </a:cubicBezTo>
                  <a:cubicBezTo>
                    <a:pt x="17972" y="69547"/>
                    <a:pt x="14381" y="67907"/>
                    <a:pt x="14431" y="67994"/>
                  </a:cubicBezTo>
                  <a:cubicBezTo>
                    <a:pt x="14381" y="67870"/>
                    <a:pt x="17611" y="70118"/>
                    <a:pt x="24332" y="69360"/>
                  </a:cubicBezTo>
                  <a:cubicBezTo>
                    <a:pt x="27612" y="69025"/>
                    <a:pt x="31613" y="68018"/>
                    <a:pt x="36048" y="66130"/>
                  </a:cubicBezTo>
                  <a:cubicBezTo>
                    <a:pt x="37153" y="65608"/>
                    <a:pt x="38308" y="65074"/>
                    <a:pt x="39477" y="64478"/>
                  </a:cubicBezTo>
                  <a:cubicBezTo>
                    <a:pt x="39203" y="64851"/>
                    <a:pt x="38955" y="65223"/>
                    <a:pt x="38694" y="65583"/>
                  </a:cubicBezTo>
                  <a:cubicBezTo>
                    <a:pt x="30780" y="76243"/>
                    <a:pt x="23264" y="83411"/>
                    <a:pt x="17997" y="87958"/>
                  </a:cubicBezTo>
                  <a:cubicBezTo>
                    <a:pt x="12679" y="92518"/>
                    <a:pt x="9636" y="94580"/>
                    <a:pt x="9660" y="94592"/>
                  </a:cubicBezTo>
                  <a:cubicBezTo>
                    <a:pt x="9623" y="94568"/>
                    <a:pt x="12741" y="92890"/>
                    <a:pt x="18319" y="88828"/>
                  </a:cubicBezTo>
                  <a:cubicBezTo>
                    <a:pt x="23873" y="84815"/>
                    <a:pt x="31898" y="78330"/>
                    <a:pt x="40669" y="68143"/>
                  </a:cubicBezTo>
                  <a:cubicBezTo>
                    <a:pt x="41824" y="66801"/>
                    <a:pt x="42992" y="65410"/>
                    <a:pt x="44173" y="63894"/>
                  </a:cubicBezTo>
                  <a:cubicBezTo>
                    <a:pt x="44073" y="65112"/>
                    <a:pt x="44061" y="66230"/>
                    <a:pt x="44111" y="67335"/>
                  </a:cubicBezTo>
                  <a:cubicBezTo>
                    <a:pt x="44297" y="71721"/>
                    <a:pt x="45365" y="75261"/>
                    <a:pt x="46384" y="78044"/>
                  </a:cubicBezTo>
                  <a:cubicBezTo>
                    <a:pt x="48484" y="83535"/>
                    <a:pt x="50099" y="86343"/>
                    <a:pt x="50024" y="86343"/>
                  </a:cubicBezTo>
                  <a:cubicBezTo>
                    <a:pt x="50099" y="86343"/>
                    <a:pt x="49006" y="83349"/>
                    <a:pt x="47614" y="77746"/>
                  </a:cubicBezTo>
                  <a:cubicBezTo>
                    <a:pt x="46508" y="73000"/>
                    <a:pt x="45415" y="65534"/>
                    <a:pt x="48807" y="58018"/>
                  </a:cubicBezTo>
                  <a:cubicBezTo>
                    <a:pt x="49242" y="57570"/>
                    <a:pt x="49664" y="56490"/>
                    <a:pt x="49664" y="56490"/>
                  </a:cubicBezTo>
                  <a:cubicBezTo>
                    <a:pt x="53130" y="51495"/>
                    <a:pt x="56584" y="45930"/>
                    <a:pt x="59826" y="39780"/>
                  </a:cubicBezTo>
                  <a:cubicBezTo>
                    <a:pt x="60087" y="42376"/>
                    <a:pt x="60448" y="44886"/>
                    <a:pt x="60981" y="47097"/>
                  </a:cubicBezTo>
                  <a:cubicBezTo>
                    <a:pt x="62336" y="52825"/>
                    <a:pt x="64336" y="57446"/>
                    <a:pt x="66150" y="61049"/>
                  </a:cubicBezTo>
                  <a:cubicBezTo>
                    <a:pt x="69840" y="68280"/>
                    <a:pt x="72809" y="71597"/>
                    <a:pt x="72759" y="71646"/>
                  </a:cubicBezTo>
                  <a:cubicBezTo>
                    <a:pt x="72809" y="71609"/>
                    <a:pt x="70324" y="68031"/>
                    <a:pt x="67380" y="60651"/>
                  </a:cubicBezTo>
                  <a:cubicBezTo>
                    <a:pt x="65914" y="56937"/>
                    <a:pt x="64349" y="52315"/>
                    <a:pt x="63404" y="46700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="" xmlns:a16="http://schemas.microsoft.com/office/drawing/2014/main" id="{D8010455-A826-590E-9230-C893B3128044}"/>
                </a:ext>
              </a:extLst>
            </p:cNvPr>
            <p:cNvSpPr/>
            <p:nvPr/>
          </p:nvSpPr>
          <p:spPr>
            <a:xfrm flipV="1">
              <a:off x="9507118" y="3283922"/>
              <a:ext cx="87090" cy="108307"/>
            </a:xfrm>
            <a:custGeom>
              <a:avLst/>
              <a:gdLst>
                <a:gd name="connsiteX0" fmla="*/ 29031 w 87090"/>
                <a:gd name="connsiteY0" fmla="*/ 59987 h 108307"/>
                <a:gd name="connsiteX1" fmla="*/ 19316 w 87090"/>
                <a:gd name="connsiteY1" fmla="*/ 64944 h 108307"/>
                <a:gd name="connsiteX2" fmla="*/ 10248 w 87090"/>
                <a:gd name="connsiteY2" fmla="*/ 65702 h 108307"/>
                <a:gd name="connsiteX3" fmla="*/ 19403 w 87090"/>
                <a:gd name="connsiteY3" fmla="*/ 66161 h 108307"/>
                <a:gd name="connsiteX4" fmla="*/ 29926 w 87090"/>
                <a:gd name="connsiteY4" fmla="*/ 62186 h 108307"/>
                <a:gd name="connsiteX5" fmla="*/ 32945 w 87090"/>
                <a:gd name="connsiteY5" fmla="*/ 60334 h 108307"/>
                <a:gd name="connsiteX6" fmla="*/ 32311 w 87090"/>
                <a:gd name="connsiteY6" fmla="*/ 61453 h 108307"/>
                <a:gd name="connsiteX7" fmla="*/ 14844 w 87090"/>
                <a:gd name="connsiteY7" fmla="*/ 84200 h 108307"/>
                <a:gd name="connsiteX8" fmla="*/ 7651 w 87090"/>
                <a:gd name="connsiteY8" fmla="*/ 91145 h 108307"/>
                <a:gd name="connsiteX9" fmla="*/ 15192 w 87090"/>
                <a:gd name="connsiteY9" fmla="*/ 84983 h 108307"/>
                <a:gd name="connsiteX10" fmla="*/ 34286 w 87090"/>
                <a:gd name="connsiteY10" fmla="*/ 63676 h 108307"/>
                <a:gd name="connsiteX11" fmla="*/ 37219 w 87090"/>
                <a:gd name="connsiteY11" fmla="*/ 59403 h 108307"/>
                <a:gd name="connsiteX12" fmla="*/ 37367 w 87090"/>
                <a:gd name="connsiteY12" fmla="*/ 62633 h 108307"/>
                <a:gd name="connsiteX13" fmla="*/ 40176 w 87090"/>
                <a:gd name="connsiteY13" fmla="*/ 72534 h 108307"/>
                <a:gd name="connsiteX14" fmla="*/ 44064 w 87090"/>
                <a:gd name="connsiteY14" fmla="*/ 80051 h 108307"/>
                <a:gd name="connsiteX15" fmla="*/ 41281 w 87090"/>
                <a:gd name="connsiteY15" fmla="*/ 72137 h 108307"/>
                <a:gd name="connsiteX16" fmla="*/ 41082 w 87090"/>
                <a:gd name="connsiteY16" fmla="*/ 53489 h 108307"/>
                <a:gd name="connsiteX17" fmla="*/ 41765 w 87090"/>
                <a:gd name="connsiteY17" fmla="*/ 51973 h 108307"/>
                <a:gd name="connsiteX18" fmla="*/ 49965 w 87090"/>
                <a:gd name="connsiteY18" fmla="*/ 35413 h 108307"/>
                <a:gd name="connsiteX19" fmla="*/ 51493 w 87090"/>
                <a:gd name="connsiteY19" fmla="*/ 42208 h 108307"/>
                <a:gd name="connsiteX20" fmla="*/ 57158 w 87090"/>
                <a:gd name="connsiteY20" fmla="*/ 54918 h 108307"/>
                <a:gd name="connsiteX21" fmla="*/ 63917 w 87090"/>
                <a:gd name="connsiteY21" fmla="*/ 64335 h 108307"/>
                <a:gd name="connsiteX22" fmla="*/ 58239 w 87090"/>
                <a:gd name="connsiteY22" fmla="*/ 54433 h 108307"/>
                <a:gd name="connsiteX23" fmla="*/ 53692 w 87090"/>
                <a:gd name="connsiteY23" fmla="*/ 41637 h 108307"/>
                <a:gd name="connsiteX24" fmla="*/ 52549 w 87090"/>
                <a:gd name="connsiteY24" fmla="*/ 29065 h 108307"/>
                <a:gd name="connsiteX25" fmla="*/ 55084 w 87090"/>
                <a:gd name="connsiteY25" fmla="*/ 21971 h 108307"/>
                <a:gd name="connsiteX26" fmla="*/ 56984 w 87090"/>
                <a:gd name="connsiteY26" fmla="*/ 15896 h 108307"/>
                <a:gd name="connsiteX27" fmla="*/ 76737 w 87090"/>
                <a:gd name="connsiteY27" fmla="*/ 60446 h 108307"/>
                <a:gd name="connsiteX28" fmla="*/ -3953 w 87090"/>
                <a:gd name="connsiteY28" fmla="*/ 106090 h 108307"/>
                <a:gd name="connsiteX29" fmla="*/ 6098 w 87090"/>
                <a:gd name="connsiteY29" fmla="*/ 12877 h 108307"/>
                <a:gd name="connsiteX30" fmla="*/ 52276 w 87090"/>
                <a:gd name="connsiteY30" fmla="*/ 10206 h 108307"/>
                <a:gd name="connsiteX31" fmla="*/ 49978 w 87090"/>
                <a:gd name="connsiteY31" fmla="*/ 19635 h 108307"/>
                <a:gd name="connsiteX32" fmla="*/ 48400 w 87090"/>
                <a:gd name="connsiteY32" fmla="*/ 25064 h 108307"/>
                <a:gd name="connsiteX33" fmla="*/ 37417 w 87090"/>
                <a:gd name="connsiteY33" fmla="*/ 33599 h 108307"/>
                <a:gd name="connsiteX34" fmla="*/ 22373 w 87090"/>
                <a:gd name="connsiteY34" fmla="*/ 38320 h 108307"/>
                <a:gd name="connsiteX35" fmla="*/ 8980 w 87090"/>
                <a:gd name="connsiteY35" fmla="*/ 40395 h 108307"/>
                <a:gd name="connsiteX36" fmla="*/ 22311 w 87090"/>
                <a:gd name="connsiteY36" fmla="*/ 39587 h 108307"/>
                <a:gd name="connsiteX37" fmla="*/ 37964 w 87090"/>
                <a:gd name="connsiteY37" fmla="*/ 35910 h 108307"/>
                <a:gd name="connsiteX38" fmla="*/ 46449 w 87090"/>
                <a:gd name="connsiteY38" fmla="*/ 31040 h 108307"/>
                <a:gd name="connsiteX39" fmla="*/ 36834 w 87090"/>
                <a:gd name="connsiteY39" fmla="*/ 53427 h 108307"/>
                <a:gd name="connsiteX40" fmla="*/ 29031 w 87090"/>
                <a:gd name="connsiteY40" fmla="*/ 59987 h 10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7090" h="108307">
                  <a:moveTo>
                    <a:pt x="29031" y="59987"/>
                  </a:moveTo>
                  <a:cubicBezTo>
                    <a:pt x="25454" y="62372"/>
                    <a:pt x="22149" y="63999"/>
                    <a:pt x="19316" y="64944"/>
                  </a:cubicBezTo>
                  <a:cubicBezTo>
                    <a:pt x="13601" y="66882"/>
                    <a:pt x="10198" y="65639"/>
                    <a:pt x="10248" y="65702"/>
                  </a:cubicBezTo>
                  <a:cubicBezTo>
                    <a:pt x="10198" y="65590"/>
                    <a:pt x="13316" y="67441"/>
                    <a:pt x="19403" y="66161"/>
                  </a:cubicBezTo>
                  <a:cubicBezTo>
                    <a:pt x="22397" y="65577"/>
                    <a:pt x="25975" y="64322"/>
                    <a:pt x="29926" y="62186"/>
                  </a:cubicBezTo>
                  <a:cubicBezTo>
                    <a:pt x="30908" y="61589"/>
                    <a:pt x="31926" y="60993"/>
                    <a:pt x="32945" y="60334"/>
                  </a:cubicBezTo>
                  <a:cubicBezTo>
                    <a:pt x="32721" y="60720"/>
                    <a:pt x="32535" y="61080"/>
                    <a:pt x="32311" y="61453"/>
                  </a:cubicBezTo>
                  <a:cubicBezTo>
                    <a:pt x="25777" y="72112"/>
                    <a:pt x="19353" y="79479"/>
                    <a:pt x="14844" y="84200"/>
                  </a:cubicBezTo>
                  <a:cubicBezTo>
                    <a:pt x="10272" y="88946"/>
                    <a:pt x="7614" y="91120"/>
                    <a:pt x="7651" y="91145"/>
                  </a:cubicBezTo>
                  <a:cubicBezTo>
                    <a:pt x="7626" y="91107"/>
                    <a:pt x="10346" y="89281"/>
                    <a:pt x="15192" y="84983"/>
                  </a:cubicBezTo>
                  <a:cubicBezTo>
                    <a:pt x="20024" y="80759"/>
                    <a:pt x="26932" y="73988"/>
                    <a:pt x="34286" y="63676"/>
                  </a:cubicBezTo>
                  <a:cubicBezTo>
                    <a:pt x="35256" y="62335"/>
                    <a:pt x="36237" y="60918"/>
                    <a:pt x="37219" y="59403"/>
                  </a:cubicBezTo>
                  <a:cubicBezTo>
                    <a:pt x="37219" y="60546"/>
                    <a:pt x="37256" y="61614"/>
                    <a:pt x="37367" y="62633"/>
                  </a:cubicBezTo>
                  <a:cubicBezTo>
                    <a:pt x="37840" y="66745"/>
                    <a:pt x="39058" y="70000"/>
                    <a:pt x="40176" y="72534"/>
                  </a:cubicBezTo>
                  <a:cubicBezTo>
                    <a:pt x="42461" y="77529"/>
                    <a:pt x="44114" y="80051"/>
                    <a:pt x="44064" y="80051"/>
                  </a:cubicBezTo>
                  <a:cubicBezTo>
                    <a:pt x="44114" y="80051"/>
                    <a:pt x="42908" y="77305"/>
                    <a:pt x="41281" y="72137"/>
                  </a:cubicBezTo>
                  <a:cubicBezTo>
                    <a:pt x="39952" y="67776"/>
                    <a:pt x="38461" y="60844"/>
                    <a:pt x="41082" y="53489"/>
                  </a:cubicBezTo>
                  <a:cubicBezTo>
                    <a:pt x="41430" y="53042"/>
                    <a:pt x="41765" y="51973"/>
                    <a:pt x="41765" y="51973"/>
                  </a:cubicBezTo>
                  <a:cubicBezTo>
                    <a:pt x="44586" y="46992"/>
                    <a:pt x="47394" y="41476"/>
                    <a:pt x="49965" y="35413"/>
                  </a:cubicBezTo>
                  <a:cubicBezTo>
                    <a:pt x="50350" y="37860"/>
                    <a:pt x="50847" y="40159"/>
                    <a:pt x="51493" y="42208"/>
                  </a:cubicBezTo>
                  <a:cubicBezTo>
                    <a:pt x="53121" y="47476"/>
                    <a:pt x="55270" y="51675"/>
                    <a:pt x="57158" y="54918"/>
                  </a:cubicBezTo>
                  <a:cubicBezTo>
                    <a:pt x="60997" y="61403"/>
                    <a:pt x="63954" y="64297"/>
                    <a:pt x="63917" y="64335"/>
                  </a:cubicBezTo>
                  <a:cubicBezTo>
                    <a:pt x="63954" y="64310"/>
                    <a:pt x="61445" y="61130"/>
                    <a:pt x="58239" y="54433"/>
                  </a:cubicBezTo>
                  <a:cubicBezTo>
                    <a:pt x="56662" y="51067"/>
                    <a:pt x="54922" y="46830"/>
                    <a:pt x="53692" y="41637"/>
                  </a:cubicBezTo>
                  <a:cubicBezTo>
                    <a:pt x="52822" y="37910"/>
                    <a:pt x="52214" y="33599"/>
                    <a:pt x="52549" y="29065"/>
                  </a:cubicBezTo>
                  <a:cubicBezTo>
                    <a:pt x="53419" y="26803"/>
                    <a:pt x="54264" y="24431"/>
                    <a:pt x="55084" y="21971"/>
                  </a:cubicBezTo>
                  <a:cubicBezTo>
                    <a:pt x="55742" y="19971"/>
                    <a:pt x="56388" y="17958"/>
                    <a:pt x="56984" y="15896"/>
                  </a:cubicBezTo>
                  <a:cubicBezTo>
                    <a:pt x="76514" y="12877"/>
                    <a:pt x="92516" y="36295"/>
                    <a:pt x="76737" y="60446"/>
                  </a:cubicBezTo>
                  <a:cubicBezTo>
                    <a:pt x="60351" y="85542"/>
                    <a:pt x="29454" y="86324"/>
                    <a:pt x="-3953" y="106090"/>
                  </a:cubicBezTo>
                  <a:cubicBezTo>
                    <a:pt x="11130" y="72360"/>
                    <a:pt x="-4624" y="29288"/>
                    <a:pt x="6098" y="12877"/>
                  </a:cubicBezTo>
                  <a:cubicBezTo>
                    <a:pt x="20609" y="-9312"/>
                    <a:pt x="43989" y="-4255"/>
                    <a:pt x="52276" y="10206"/>
                  </a:cubicBezTo>
                  <a:cubicBezTo>
                    <a:pt x="51568" y="13423"/>
                    <a:pt x="50810" y="16579"/>
                    <a:pt x="49978" y="19635"/>
                  </a:cubicBezTo>
                  <a:cubicBezTo>
                    <a:pt x="49480" y="21511"/>
                    <a:pt x="48947" y="23300"/>
                    <a:pt x="48400" y="25064"/>
                  </a:cubicBezTo>
                  <a:cubicBezTo>
                    <a:pt x="45120" y="28928"/>
                    <a:pt x="41244" y="31760"/>
                    <a:pt x="37417" y="33599"/>
                  </a:cubicBezTo>
                  <a:cubicBezTo>
                    <a:pt x="31876" y="36258"/>
                    <a:pt x="26634" y="37463"/>
                    <a:pt x="22373" y="38320"/>
                  </a:cubicBezTo>
                  <a:cubicBezTo>
                    <a:pt x="13837" y="39898"/>
                    <a:pt x="8980" y="40308"/>
                    <a:pt x="8980" y="40395"/>
                  </a:cubicBezTo>
                  <a:cubicBezTo>
                    <a:pt x="8992" y="40308"/>
                    <a:pt x="13676" y="40420"/>
                    <a:pt x="22311" y="39587"/>
                  </a:cubicBezTo>
                  <a:cubicBezTo>
                    <a:pt x="26596" y="39078"/>
                    <a:pt x="31964" y="38295"/>
                    <a:pt x="37964" y="35910"/>
                  </a:cubicBezTo>
                  <a:cubicBezTo>
                    <a:pt x="40722" y="34829"/>
                    <a:pt x="43629" y="33177"/>
                    <a:pt x="46449" y="31040"/>
                  </a:cubicBezTo>
                  <a:cubicBezTo>
                    <a:pt x="43554" y="39413"/>
                    <a:pt x="40250" y="46905"/>
                    <a:pt x="36834" y="53427"/>
                  </a:cubicBezTo>
                  <a:cubicBezTo>
                    <a:pt x="34349" y="56073"/>
                    <a:pt x="31541" y="58235"/>
                    <a:pt x="29031" y="59987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="" xmlns:a16="http://schemas.microsoft.com/office/drawing/2014/main" id="{207CD3AA-6115-FAC0-2E97-D385DF204195}"/>
                </a:ext>
              </a:extLst>
            </p:cNvPr>
            <p:cNvSpPr/>
            <p:nvPr/>
          </p:nvSpPr>
          <p:spPr>
            <a:xfrm flipV="1">
              <a:off x="9647620" y="3312250"/>
              <a:ext cx="118427" cy="90984"/>
            </a:xfrm>
            <a:custGeom>
              <a:avLst/>
              <a:gdLst>
                <a:gd name="connsiteX0" fmla="*/ 19886 w 118427"/>
                <a:gd name="connsiteY0" fmla="*/ 87223 h 90984"/>
                <a:gd name="connsiteX1" fmla="*/ 7325 w 118427"/>
                <a:gd name="connsiteY1" fmla="*/ 38349 h 90984"/>
                <a:gd name="connsiteX2" fmla="*/ 12767 w 118427"/>
                <a:gd name="connsiteY2" fmla="*/ 41691 h 90984"/>
                <a:gd name="connsiteX3" fmla="*/ 19351 w 118427"/>
                <a:gd name="connsiteY3" fmla="*/ 45331 h 90984"/>
                <a:gd name="connsiteX4" fmla="*/ 26483 w 118427"/>
                <a:gd name="connsiteY4" fmla="*/ 55903 h 90984"/>
                <a:gd name="connsiteX5" fmla="*/ 30980 w 118427"/>
                <a:gd name="connsiteY5" fmla="*/ 69134 h 90984"/>
                <a:gd name="connsiteX6" fmla="*/ 32744 w 118427"/>
                <a:gd name="connsiteY6" fmla="*/ 80924 h 90984"/>
                <a:gd name="connsiteX7" fmla="*/ 32172 w 118427"/>
                <a:gd name="connsiteY7" fmla="*/ 68712 h 90984"/>
                <a:gd name="connsiteX8" fmla="*/ 28607 w 118427"/>
                <a:gd name="connsiteY8" fmla="*/ 54761 h 90984"/>
                <a:gd name="connsiteX9" fmla="*/ 25501 w 118427"/>
                <a:gd name="connsiteY9" fmla="*/ 48375 h 90984"/>
                <a:gd name="connsiteX10" fmla="*/ 42732 w 118427"/>
                <a:gd name="connsiteY10" fmla="*/ 55270 h 90984"/>
                <a:gd name="connsiteX11" fmla="*/ 44248 w 118427"/>
                <a:gd name="connsiteY11" fmla="*/ 55941 h 90984"/>
                <a:gd name="connsiteX12" fmla="*/ 56050 w 118427"/>
                <a:gd name="connsiteY12" fmla="*/ 70551 h 90984"/>
                <a:gd name="connsiteX13" fmla="*/ 58846 w 118427"/>
                <a:gd name="connsiteY13" fmla="*/ 78700 h 90984"/>
                <a:gd name="connsiteX14" fmla="*/ 57181 w 118427"/>
                <a:gd name="connsiteY14" fmla="*/ 70054 h 90984"/>
                <a:gd name="connsiteX15" fmla="*/ 53119 w 118427"/>
                <a:gd name="connsiteY15" fmla="*/ 60364 h 90984"/>
                <a:gd name="connsiteX16" fmla="*/ 51180 w 118427"/>
                <a:gd name="connsiteY16" fmla="*/ 57742 h 90984"/>
                <a:gd name="connsiteX17" fmla="*/ 56274 w 118427"/>
                <a:gd name="connsiteY17" fmla="*/ 58935 h 90984"/>
                <a:gd name="connsiteX18" fmla="*/ 85357 w 118427"/>
                <a:gd name="connsiteY18" fmla="*/ 61593 h 90984"/>
                <a:gd name="connsiteX19" fmla="*/ 95395 w 118427"/>
                <a:gd name="connsiteY19" fmla="*/ 60873 h 90984"/>
                <a:gd name="connsiteX20" fmla="*/ 85134 w 118427"/>
                <a:gd name="connsiteY20" fmla="*/ 60724 h 90984"/>
                <a:gd name="connsiteX21" fmla="*/ 56448 w 118427"/>
                <a:gd name="connsiteY21" fmla="*/ 55742 h 90984"/>
                <a:gd name="connsiteX22" fmla="*/ 55230 w 118427"/>
                <a:gd name="connsiteY22" fmla="*/ 55357 h 90984"/>
                <a:gd name="connsiteX23" fmla="*/ 58846 w 118427"/>
                <a:gd name="connsiteY23" fmla="*/ 54586 h 90984"/>
                <a:gd name="connsiteX24" fmla="*/ 69902 w 118427"/>
                <a:gd name="connsiteY24" fmla="*/ 50064 h 90984"/>
                <a:gd name="connsiteX25" fmla="*/ 77009 w 118427"/>
                <a:gd name="connsiteY25" fmla="*/ 43057 h 90984"/>
                <a:gd name="connsiteX26" fmla="*/ 69182 w 118427"/>
                <a:gd name="connsiteY26" fmla="*/ 49033 h 90984"/>
                <a:gd name="connsiteX27" fmla="*/ 58150 w 118427"/>
                <a:gd name="connsiteY27" fmla="*/ 52238 h 90984"/>
                <a:gd name="connsiteX28" fmla="*/ 47640 w 118427"/>
                <a:gd name="connsiteY28" fmla="*/ 52822 h 90984"/>
                <a:gd name="connsiteX29" fmla="*/ 25551 w 118427"/>
                <a:gd name="connsiteY29" fmla="*/ 42449 h 90984"/>
                <a:gd name="connsiteX30" fmla="*/ 35514 w 118427"/>
                <a:gd name="connsiteY30" fmla="*/ 40063 h 90984"/>
                <a:gd name="connsiteX31" fmla="*/ 50534 w 118427"/>
                <a:gd name="connsiteY31" fmla="*/ 31553 h 90984"/>
                <a:gd name="connsiteX32" fmla="*/ 61815 w 118427"/>
                <a:gd name="connsiteY32" fmla="*/ 22496 h 90984"/>
                <a:gd name="connsiteX33" fmla="*/ 49677 w 118427"/>
                <a:gd name="connsiteY33" fmla="*/ 30621 h 90984"/>
                <a:gd name="connsiteX34" fmla="*/ 34483 w 118427"/>
                <a:gd name="connsiteY34" fmla="*/ 37877 h 90984"/>
                <a:gd name="connsiteX35" fmla="*/ 20147 w 118427"/>
                <a:gd name="connsiteY35" fmla="*/ 39219 h 90984"/>
                <a:gd name="connsiteX36" fmla="*/ 15400 w 118427"/>
                <a:gd name="connsiteY36" fmla="*/ 36162 h 90984"/>
                <a:gd name="connsiteX37" fmla="*/ 7474 w 118427"/>
                <a:gd name="connsiteY37" fmla="*/ 30522 h 90984"/>
                <a:gd name="connsiteX38" fmla="*/ 46522 w 118427"/>
                <a:gd name="connsiteY38" fmla="*/ -922 h 90984"/>
                <a:gd name="connsiteX39" fmla="*/ 114366 w 118427"/>
                <a:gd name="connsiteY39" fmla="*/ 64078 h 90984"/>
                <a:gd name="connsiteX40" fmla="*/ 19886 w 118427"/>
                <a:gd name="connsiteY40" fmla="*/ 87223 h 9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8427" h="90984">
                  <a:moveTo>
                    <a:pt x="19886" y="87223"/>
                  </a:moveTo>
                  <a:cubicBezTo>
                    <a:pt x="-8341" y="79955"/>
                    <a:pt x="-10390" y="50176"/>
                    <a:pt x="7325" y="38349"/>
                  </a:cubicBezTo>
                  <a:cubicBezTo>
                    <a:pt x="9139" y="39517"/>
                    <a:pt x="10953" y="40622"/>
                    <a:pt x="12767" y="41691"/>
                  </a:cubicBezTo>
                  <a:cubicBezTo>
                    <a:pt x="14991" y="42983"/>
                    <a:pt x="17202" y="44213"/>
                    <a:pt x="19351" y="45331"/>
                  </a:cubicBezTo>
                  <a:cubicBezTo>
                    <a:pt x="22507" y="48611"/>
                    <a:pt x="24781" y="52400"/>
                    <a:pt x="26483" y="55903"/>
                  </a:cubicBezTo>
                  <a:cubicBezTo>
                    <a:pt x="28793" y="60835"/>
                    <a:pt x="30110" y="65370"/>
                    <a:pt x="30980" y="69134"/>
                  </a:cubicBezTo>
                  <a:cubicBezTo>
                    <a:pt x="32694" y="76651"/>
                    <a:pt x="32694" y="80937"/>
                    <a:pt x="32744" y="80924"/>
                  </a:cubicBezTo>
                  <a:cubicBezTo>
                    <a:pt x="32694" y="80912"/>
                    <a:pt x="33228" y="76551"/>
                    <a:pt x="32172" y="68712"/>
                  </a:cubicBezTo>
                  <a:cubicBezTo>
                    <a:pt x="31638" y="64823"/>
                    <a:pt x="30669" y="60028"/>
                    <a:pt x="28607" y="54761"/>
                  </a:cubicBezTo>
                  <a:cubicBezTo>
                    <a:pt x="27824" y="52723"/>
                    <a:pt x="26756" y="50549"/>
                    <a:pt x="25501" y="48375"/>
                  </a:cubicBezTo>
                  <a:cubicBezTo>
                    <a:pt x="31464" y="51220"/>
                    <a:pt x="37266" y="53468"/>
                    <a:pt x="42732" y="55270"/>
                  </a:cubicBezTo>
                  <a:cubicBezTo>
                    <a:pt x="42732" y="55270"/>
                    <a:pt x="43677" y="55854"/>
                    <a:pt x="44248" y="55941"/>
                  </a:cubicBezTo>
                  <a:cubicBezTo>
                    <a:pt x="51081" y="59754"/>
                    <a:pt x="54323" y="66215"/>
                    <a:pt x="56050" y="70551"/>
                  </a:cubicBezTo>
                  <a:cubicBezTo>
                    <a:pt x="58038" y="75756"/>
                    <a:pt x="58808" y="78738"/>
                    <a:pt x="58846" y="78700"/>
                  </a:cubicBezTo>
                  <a:cubicBezTo>
                    <a:pt x="58808" y="78738"/>
                    <a:pt x="58535" y="75594"/>
                    <a:pt x="57181" y="70054"/>
                  </a:cubicBezTo>
                  <a:cubicBezTo>
                    <a:pt x="56460" y="67283"/>
                    <a:pt x="55367" y="63879"/>
                    <a:pt x="53119" y="60364"/>
                  </a:cubicBezTo>
                  <a:cubicBezTo>
                    <a:pt x="52547" y="59481"/>
                    <a:pt x="51901" y="58612"/>
                    <a:pt x="51180" y="57742"/>
                  </a:cubicBezTo>
                  <a:cubicBezTo>
                    <a:pt x="52932" y="58202"/>
                    <a:pt x="54622" y="58587"/>
                    <a:pt x="56274" y="58935"/>
                  </a:cubicBezTo>
                  <a:cubicBezTo>
                    <a:pt x="68821" y="61581"/>
                    <a:pt x="78760" y="61805"/>
                    <a:pt x="85357" y="61593"/>
                  </a:cubicBezTo>
                  <a:cubicBezTo>
                    <a:pt x="92029" y="61407"/>
                    <a:pt x="95408" y="60835"/>
                    <a:pt x="95395" y="60873"/>
                  </a:cubicBezTo>
                  <a:cubicBezTo>
                    <a:pt x="95408" y="60848"/>
                    <a:pt x="91867" y="61084"/>
                    <a:pt x="85134" y="60724"/>
                  </a:cubicBezTo>
                  <a:cubicBezTo>
                    <a:pt x="78462" y="60351"/>
                    <a:pt x="68561" y="59283"/>
                    <a:pt x="56448" y="55742"/>
                  </a:cubicBezTo>
                  <a:cubicBezTo>
                    <a:pt x="56038" y="55643"/>
                    <a:pt x="55628" y="55493"/>
                    <a:pt x="55230" y="55357"/>
                  </a:cubicBezTo>
                  <a:cubicBezTo>
                    <a:pt x="56473" y="55133"/>
                    <a:pt x="57665" y="54847"/>
                    <a:pt x="58846" y="54586"/>
                  </a:cubicBezTo>
                  <a:cubicBezTo>
                    <a:pt x="63393" y="53394"/>
                    <a:pt x="67107" y="51779"/>
                    <a:pt x="69902" y="50064"/>
                  </a:cubicBezTo>
                  <a:cubicBezTo>
                    <a:pt x="75642" y="46623"/>
                    <a:pt x="76959" y="42921"/>
                    <a:pt x="77009" y="43057"/>
                  </a:cubicBezTo>
                  <a:cubicBezTo>
                    <a:pt x="76996" y="42958"/>
                    <a:pt x="75058" y="46399"/>
                    <a:pt x="69182" y="49033"/>
                  </a:cubicBezTo>
                  <a:cubicBezTo>
                    <a:pt x="66312" y="50350"/>
                    <a:pt x="62573" y="51505"/>
                    <a:pt x="58150" y="52238"/>
                  </a:cubicBezTo>
                  <a:cubicBezTo>
                    <a:pt x="55007" y="52710"/>
                    <a:pt x="51354" y="53083"/>
                    <a:pt x="47640" y="52822"/>
                  </a:cubicBezTo>
                  <a:cubicBezTo>
                    <a:pt x="40720" y="50251"/>
                    <a:pt x="33241" y="46834"/>
                    <a:pt x="25551" y="42449"/>
                  </a:cubicBezTo>
                  <a:cubicBezTo>
                    <a:pt x="29178" y="42051"/>
                    <a:pt x="32595" y="41219"/>
                    <a:pt x="35514" y="40063"/>
                  </a:cubicBezTo>
                  <a:cubicBezTo>
                    <a:pt x="41900" y="37541"/>
                    <a:pt x="46733" y="34274"/>
                    <a:pt x="50534" y="31553"/>
                  </a:cubicBezTo>
                  <a:cubicBezTo>
                    <a:pt x="58050" y="25925"/>
                    <a:pt x="61765" y="22459"/>
                    <a:pt x="61815" y="22496"/>
                  </a:cubicBezTo>
                  <a:cubicBezTo>
                    <a:pt x="61777" y="22435"/>
                    <a:pt x="57578" y="25640"/>
                    <a:pt x="49677" y="30621"/>
                  </a:cubicBezTo>
                  <a:cubicBezTo>
                    <a:pt x="45689" y="33056"/>
                    <a:pt x="40657" y="35914"/>
                    <a:pt x="34483" y="37877"/>
                  </a:cubicBezTo>
                  <a:cubicBezTo>
                    <a:pt x="30222" y="39219"/>
                    <a:pt x="25265" y="39852"/>
                    <a:pt x="20147" y="39219"/>
                  </a:cubicBezTo>
                  <a:cubicBezTo>
                    <a:pt x="18569" y="38237"/>
                    <a:pt x="16991" y="37231"/>
                    <a:pt x="15400" y="36162"/>
                  </a:cubicBezTo>
                  <a:cubicBezTo>
                    <a:pt x="12779" y="34411"/>
                    <a:pt x="10133" y="32497"/>
                    <a:pt x="7474" y="30522"/>
                  </a:cubicBezTo>
                  <a:cubicBezTo>
                    <a:pt x="4928" y="13291"/>
                    <a:pt x="20606" y="-7606"/>
                    <a:pt x="46522" y="-922"/>
                  </a:cubicBezTo>
                  <a:cubicBezTo>
                    <a:pt x="65703" y="4023"/>
                    <a:pt x="80562" y="48847"/>
                    <a:pt x="114366" y="64078"/>
                  </a:cubicBezTo>
                  <a:cubicBezTo>
                    <a:pt x="74698" y="72961"/>
                    <a:pt x="49205" y="94777"/>
                    <a:pt x="19886" y="87223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="" xmlns:a16="http://schemas.microsoft.com/office/drawing/2014/main" id="{316188FA-CEC8-78EF-8B00-61D2215B542D}"/>
                </a:ext>
              </a:extLst>
            </p:cNvPr>
            <p:cNvSpPr/>
            <p:nvPr/>
          </p:nvSpPr>
          <p:spPr>
            <a:xfrm flipV="1">
              <a:off x="9096334" y="3523422"/>
              <a:ext cx="91973" cy="116709"/>
            </a:xfrm>
            <a:custGeom>
              <a:avLst/>
              <a:gdLst>
                <a:gd name="connsiteX0" fmla="*/ 40685 w 91973"/>
                <a:gd name="connsiteY0" fmla="*/ 4631 h 116709"/>
                <a:gd name="connsiteX1" fmla="*/ 38772 w 91973"/>
                <a:gd name="connsiteY1" fmla="*/ 10718 h 116709"/>
                <a:gd name="connsiteX2" fmla="*/ 36821 w 91973"/>
                <a:gd name="connsiteY2" fmla="*/ 17998 h 116709"/>
                <a:gd name="connsiteX3" fmla="*/ 28299 w 91973"/>
                <a:gd name="connsiteY3" fmla="*/ 27490 h 116709"/>
                <a:gd name="connsiteX4" fmla="*/ 16559 w 91973"/>
                <a:gd name="connsiteY4" fmla="*/ 35068 h 116709"/>
                <a:gd name="connsiteX5" fmla="*/ 5552 w 91973"/>
                <a:gd name="connsiteY5" fmla="*/ 39653 h 116709"/>
                <a:gd name="connsiteX6" fmla="*/ 17254 w 91973"/>
                <a:gd name="connsiteY6" fmla="*/ 36112 h 116709"/>
                <a:gd name="connsiteX7" fmla="*/ 29939 w 91973"/>
                <a:gd name="connsiteY7" fmla="*/ 29279 h 116709"/>
                <a:gd name="connsiteX8" fmla="*/ 35368 w 91973"/>
                <a:gd name="connsiteY8" fmla="*/ 24695 h 116709"/>
                <a:gd name="connsiteX9" fmla="*/ 32871 w 91973"/>
                <a:gd name="connsiteY9" fmla="*/ 43106 h 116709"/>
                <a:gd name="connsiteX10" fmla="*/ 32598 w 91973"/>
                <a:gd name="connsiteY10" fmla="*/ 44746 h 116709"/>
                <a:gd name="connsiteX11" fmla="*/ 21267 w 91973"/>
                <a:gd name="connsiteY11" fmla="*/ 59729 h 116709"/>
                <a:gd name="connsiteX12" fmla="*/ 14049 w 91973"/>
                <a:gd name="connsiteY12" fmla="*/ 64425 h 116709"/>
                <a:gd name="connsiteX13" fmla="*/ 22038 w 91973"/>
                <a:gd name="connsiteY13" fmla="*/ 60710 h 116709"/>
                <a:gd name="connsiteX14" fmla="*/ 30460 w 91973"/>
                <a:gd name="connsiteY14" fmla="*/ 54412 h 116709"/>
                <a:gd name="connsiteX15" fmla="*/ 32535 w 91973"/>
                <a:gd name="connsiteY15" fmla="*/ 51890 h 116709"/>
                <a:gd name="connsiteX16" fmla="*/ 32598 w 91973"/>
                <a:gd name="connsiteY16" fmla="*/ 57120 h 116709"/>
                <a:gd name="connsiteX17" fmla="*/ 37095 w 91973"/>
                <a:gd name="connsiteY17" fmla="*/ 85980 h 116709"/>
                <a:gd name="connsiteX18" fmla="*/ 40226 w 91973"/>
                <a:gd name="connsiteY18" fmla="*/ 95571 h 116709"/>
                <a:gd name="connsiteX19" fmla="*/ 37878 w 91973"/>
                <a:gd name="connsiteY19" fmla="*/ 85557 h 116709"/>
                <a:gd name="connsiteX20" fmla="*/ 35716 w 91973"/>
                <a:gd name="connsiteY20" fmla="*/ 56536 h 116709"/>
                <a:gd name="connsiteX21" fmla="*/ 35803 w 91973"/>
                <a:gd name="connsiteY21" fmla="*/ 55231 h 116709"/>
                <a:gd name="connsiteX22" fmla="*/ 37443 w 91973"/>
                <a:gd name="connsiteY22" fmla="*/ 58561 h 116709"/>
                <a:gd name="connsiteX23" fmla="*/ 44524 w 91973"/>
                <a:gd name="connsiteY23" fmla="*/ 68177 h 116709"/>
                <a:gd name="connsiteX24" fmla="*/ 53034 w 91973"/>
                <a:gd name="connsiteY24" fmla="*/ 73382 h 116709"/>
                <a:gd name="connsiteX25" fmla="*/ 45344 w 91973"/>
                <a:gd name="connsiteY25" fmla="*/ 67245 h 116709"/>
                <a:gd name="connsiteX26" fmla="*/ 39555 w 91973"/>
                <a:gd name="connsiteY26" fmla="*/ 57319 h 116709"/>
                <a:gd name="connsiteX27" fmla="*/ 36436 w 91973"/>
                <a:gd name="connsiteY27" fmla="*/ 47281 h 116709"/>
                <a:gd name="connsiteX28" fmla="*/ 41133 w 91973"/>
                <a:gd name="connsiteY28" fmla="*/ 23316 h 116709"/>
                <a:gd name="connsiteX29" fmla="*/ 45865 w 91973"/>
                <a:gd name="connsiteY29" fmla="*/ 32410 h 116709"/>
                <a:gd name="connsiteX30" fmla="*/ 57767 w 91973"/>
                <a:gd name="connsiteY30" fmla="*/ 44908 h 116709"/>
                <a:gd name="connsiteX31" fmla="*/ 69297 w 91973"/>
                <a:gd name="connsiteY31" fmla="*/ 53654 h 116709"/>
                <a:gd name="connsiteX32" fmla="*/ 58463 w 91973"/>
                <a:gd name="connsiteY32" fmla="*/ 43852 h 116709"/>
                <a:gd name="connsiteX33" fmla="*/ 47742 w 91973"/>
                <a:gd name="connsiteY33" fmla="*/ 30869 h 116709"/>
                <a:gd name="connsiteX34" fmla="*/ 42946 w 91973"/>
                <a:gd name="connsiteY34" fmla="*/ 17290 h 116709"/>
                <a:gd name="connsiteX35" fmla="*/ 44760 w 91973"/>
                <a:gd name="connsiteY35" fmla="*/ 11936 h 116709"/>
                <a:gd name="connsiteX36" fmla="*/ 48301 w 91973"/>
                <a:gd name="connsiteY36" fmla="*/ 2891 h 116709"/>
                <a:gd name="connsiteX37" fmla="*/ 88304 w 91973"/>
                <a:gd name="connsiteY37" fmla="*/ 33130 h 116709"/>
                <a:gd name="connsiteX38" fmla="*/ 41729 w 91973"/>
                <a:gd name="connsiteY38" fmla="*/ 114715 h 116709"/>
                <a:gd name="connsiteX39" fmla="*/ -3667 w 91973"/>
                <a:gd name="connsiteY39" fmla="*/ 28707 h 116709"/>
                <a:gd name="connsiteX40" fmla="*/ 40685 w 91973"/>
                <a:gd name="connsiteY40" fmla="*/ 4631 h 11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973" h="116709">
                  <a:moveTo>
                    <a:pt x="40685" y="4631"/>
                  </a:moveTo>
                  <a:cubicBezTo>
                    <a:pt x="39989" y="6681"/>
                    <a:pt x="39343" y="8706"/>
                    <a:pt x="38772" y="10718"/>
                  </a:cubicBezTo>
                  <a:cubicBezTo>
                    <a:pt x="38039" y="13203"/>
                    <a:pt x="37393" y="15626"/>
                    <a:pt x="36821" y="17998"/>
                  </a:cubicBezTo>
                  <a:cubicBezTo>
                    <a:pt x="34399" y="21862"/>
                    <a:pt x="31293" y="24980"/>
                    <a:pt x="28299" y="27490"/>
                  </a:cubicBezTo>
                  <a:cubicBezTo>
                    <a:pt x="24087" y="30931"/>
                    <a:pt x="20000" y="33304"/>
                    <a:pt x="16559" y="35068"/>
                  </a:cubicBezTo>
                  <a:cubicBezTo>
                    <a:pt x="9689" y="38559"/>
                    <a:pt x="5539" y="39590"/>
                    <a:pt x="5552" y="39653"/>
                  </a:cubicBezTo>
                  <a:cubicBezTo>
                    <a:pt x="5552" y="39590"/>
                    <a:pt x="9912" y="39044"/>
                    <a:pt x="17254" y="36112"/>
                  </a:cubicBezTo>
                  <a:cubicBezTo>
                    <a:pt x="20895" y="34658"/>
                    <a:pt x="25318" y="32559"/>
                    <a:pt x="29939" y="29279"/>
                  </a:cubicBezTo>
                  <a:cubicBezTo>
                    <a:pt x="31716" y="28012"/>
                    <a:pt x="33554" y="26446"/>
                    <a:pt x="35368" y="24695"/>
                  </a:cubicBezTo>
                  <a:cubicBezTo>
                    <a:pt x="34063" y="31167"/>
                    <a:pt x="33281" y="37342"/>
                    <a:pt x="32871" y="43106"/>
                  </a:cubicBezTo>
                  <a:cubicBezTo>
                    <a:pt x="32871" y="43106"/>
                    <a:pt x="32523" y="44162"/>
                    <a:pt x="32598" y="44746"/>
                  </a:cubicBezTo>
                  <a:cubicBezTo>
                    <a:pt x="30548" y="52287"/>
                    <a:pt x="25069" y="56996"/>
                    <a:pt x="21267" y="59729"/>
                  </a:cubicBezTo>
                  <a:cubicBezTo>
                    <a:pt x="16708" y="62909"/>
                    <a:pt x="13999" y="64400"/>
                    <a:pt x="14049" y="64425"/>
                  </a:cubicBezTo>
                  <a:cubicBezTo>
                    <a:pt x="13999" y="64400"/>
                    <a:pt x="16994" y="63369"/>
                    <a:pt x="22038" y="60710"/>
                  </a:cubicBezTo>
                  <a:cubicBezTo>
                    <a:pt x="24547" y="59344"/>
                    <a:pt x="27578" y="57455"/>
                    <a:pt x="30460" y="54412"/>
                  </a:cubicBezTo>
                  <a:cubicBezTo>
                    <a:pt x="31169" y="53642"/>
                    <a:pt x="31852" y="52821"/>
                    <a:pt x="32535" y="51890"/>
                  </a:cubicBezTo>
                  <a:cubicBezTo>
                    <a:pt x="32510" y="53703"/>
                    <a:pt x="32548" y="55443"/>
                    <a:pt x="32598" y="57120"/>
                  </a:cubicBezTo>
                  <a:cubicBezTo>
                    <a:pt x="33082" y="69941"/>
                    <a:pt x="35281" y="79644"/>
                    <a:pt x="37095" y="85980"/>
                  </a:cubicBezTo>
                  <a:cubicBezTo>
                    <a:pt x="38896" y="92403"/>
                    <a:pt x="40275" y="95546"/>
                    <a:pt x="40226" y="95571"/>
                  </a:cubicBezTo>
                  <a:cubicBezTo>
                    <a:pt x="40263" y="95558"/>
                    <a:pt x="39170" y="92191"/>
                    <a:pt x="37878" y="85557"/>
                  </a:cubicBezTo>
                  <a:cubicBezTo>
                    <a:pt x="36635" y="78998"/>
                    <a:pt x="35244" y="69134"/>
                    <a:pt x="35716" y="56536"/>
                  </a:cubicBezTo>
                  <a:cubicBezTo>
                    <a:pt x="35740" y="56089"/>
                    <a:pt x="35765" y="55666"/>
                    <a:pt x="35803" y="55231"/>
                  </a:cubicBezTo>
                  <a:cubicBezTo>
                    <a:pt x="36337" y="56399"/>
                    <a:pt x="36896" y="57493"/>
                    <a:pt x="37443" y="58561"/>
                  </a:cubicBezTo>
                  <a:cubicBezTo>
                    <a:pt x="39703" y="62698"/>
                    <a:pt x="42176" y="65903"/>
                    <a:pt x="44524" y="68177"/>
                  </a:cubicBezTo>
                  <a:cubicBezTo>
                    <a:pt x="49257" y="72922"/>
                    <a:pt x="53158" y="73308"/>
                    <a:pt x="53034" y="73382"/>
                  </a:cubicBezTo>
                  <a:cubicBezTo>
                    <a:pt x="53121" y="73345"/>
                    <a:pt x="49332" y="72289"/>
                    <a:pt x="45344" y="67245"/>
                  </a:cubicBezTo>
                  <a:cubicBezTo>
                    <a:pt x="43369" y="64760"/>
                    <a:pt x="41344" y="61443"/>
                    <a:pt x="39555" y="57319"/>
                  </a:cubicBezTo>
                  <a:cubicBezTo>
                    <a:pt x="38337" y="54387"/>
                    <a:pt x="37095" y="50933"/>
                    <a:pt x="36436" y="47281"/>
                  </a:cubicBezTo>
                  <a:cubicBezTo>
                    <a:pt x="37256" y="39926"/>
                    <a:pt x="38735" y="31851"/>
                    <a:pt x="41133" y="23316"/>
                  </a:cubicBezTo>
                  <a:cubicBezTo>
                    <a:pt x="42387" y="26744"/>
                    <a:pt x="44015" y="29850"/>
                    <a:pt x="45865" y="32410"/>
                  </a:cubicBezTo>
                  <a:cubicBezTo>
                    <a:pt x="49854" y="38000"/>
                    <a:pt x="54202" y="41876"/>
                    <a:pt x="57767" y="44908"/>
                  </a:cubicBezTo>
                  <a:cubicBezTo>
                    <a:pt x="65035" y="50821"/>
                    <a:pt x="69321" y="53592"/>
                    <a:pt x="69297" y="53654"/>
                  </a:cubicBezTo>
                  <a:cubicBezTo>
                    <a:pt x="69346" y="53604"/>
                    <a:pt x="65209" y="50299"/>
                    <a:pt x="58463" y="43852"/>
                  </a:cubicBezTo>
                  <a:cubicBezTo>
                    <a:pt x="55134" y="40560"/>
                    <a:pt x="51133" y="36398"/>
                    <a:pt x="47742" y="30869"/>
                  </a:cubicBezTo>
                  <a:cubicBezTo>
                    <a:pt x="45394" y="27067"/>
                    <a:pt x="43568" y="22409"/>
                    <a:pt x="42946" y="17290"/>
                  </a:cubicBezTo>
                  <a:cubicBezTo>
                    <a:pt x="43505" y="15526"/>
                    <a:pt x="44089" y="13762"/>
                    <a:pt x="44760" y="11936"/>
                  </a:cubicBezTo>
                  <a:cubicBezTo>
                    <a:pt x="45816" y="8966"/>
                    <a:pt x="47034" y="5948"/>
                    <a:pt x="48301" y="2891"/>
                  </a:cubicBezTo>
                  <a:cubicBezTo>
                    <a:pt x="64389" y="-3780"/>
                    <a:pt x="88478" y="6345"/>
                    <a:pt x="88304" y="33130"/>
                  </a:cubicBezTo>
                  <a:cubicBezTo>
                    <a:pt x="88155" y="52933"/>
                    <a:pt x="48288" y="78240"/>
                    <a:pt x="41729" y="114715"/>
                  </a:cubicBezTo>
                  <a:cubicBezTo>
                    <a:pt x="23466" y="78401"/>
                    <a:pt x="-3890" y="58983"/>
                    <a:pt x="-3667" y="28707"/>
                  </a:cubicBezTo>
                  <a:cubicBezTo>
                    <a:pt x="-3480" y="-450"/>
                    <a:pt x="24908" y="-9669"/>
                    <a:pt x="40685" y="4631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="" xmlns:a16="http://schemas.microsoft.com/office/drawing/2014/main" id="{7EE2280D-1236-43DF-1C31-69B82E0D948E}"/>
                </a:ext>
              </a:extLst>
            </p:cNvPr>
            <p:cNvSpPr/>
            <p:nvPr/>
          </p:nvSpPr>
          <p:spPr>
            <a:xfrm flipV="1">
              <a:off x="9979083" y="3142952"/>
              <a:ext cx="97353" cy="98828"/>
            </a:xfrm>
            <a:custGeom>
              <a:avLst/>
              <a:gdLst>
                <a:gd name="connsiteX0" fmla="*/ 15396 w 97353"/>
                <a:gd name="connsiteY0" fmla="*/ 20968 h 98828"/>
                <a:gd name="connsiteX1" fmla="*/ 18564 w 97353"/>
                <a:gd name="connsiteY1" fmla="*/ 26509 h 98828"/>
                <a:gd name="connsiteX2" fmla="*/ 22564 w 97353"/>
                <a:gd name="connsiteY2" fmla="*/ 32870 h 98828"/>
                <a:gd name="connsiteX3" fmla="*/ 24341 w 97353"/>
                <a:gd name="connsiteY3" fmla="*/ 45319 h 98828"/>
                <a:gd name="connsiteX4" fmla="*/ 22974 w 97353"/>
                <a:gd name="connsiteY4" fmla="*/ 58674 h 98828"/>
                <a:gd name="connsiteX5" fmla="*/ 19918 w 97353"/>
                <a:gd name="connsiteY5" fmla="*/ 69408 h 98828"/>
                <a:gd name="connsiteX6" fmla="*/ 24105 w 97353"/>
                <a:gd name="connsiteY6" fmla="*/ 58910 h 98828"/>
                <a:gd name="connsiteX7" fmla="*/ 26527 w 97353"/>
                <a:gd name="connsiteY7" fmla="*/ 45443 h 98828"/>
                <a:gd name="connsiteX8" fmla="*/ 26416 w 97353"/>
                <a:gd name="connsiteY8" fmla="*/ 38535 h 98828"/>
                <a:gd name="connsiteX9" fmla="*/ 37882 w 97353"/>
                <a:gd name="connsiteY9" fmla="*/ 52996 h 98828"/>
                <a:gd name="connsiteX10" fmla="*/ 38864 w 97353"/>
                <a:gd name="connsiteY10" fmla="*/ 54301 h 98828"/>
                <a:gd name="connsiteX11" fmla="*/ 42926 w 97353"/>
                <a:gd name="connsiteY11" fmla="*/ 72476 h 98828"/>
                <a:gd name="connsiteX12" fmla="*/ 42094 w 97353"/>
                <a:gd name="connsiteY12" fmla="*/ 80701 h 98828"/>
                <a:gd name="connsiteX13" fmla="*/ 44044 w 97353"/>
                <a:gd name="connsiteY13" fmla="*/ 72638 h 98828"/>
                <a:gd name="connsiteX14" fmla="*/ 44417 w 97353"/>
                <a:gd name="connsiteY14" fmla="*/ 62488 h 98828"/>
                <a:gd name="connsiteX15" fmla="*/ 43833 w 97353"/>
                <a:gd name="connsiteY15" fmla="*/ 59295 h 98828"/>
                <a:gd name="connsiteX16" fmla="*/ 47548 w 97353"/>
                <a:gd name="connsiteY16" fmla="*/ 62873 h 98828"/>
                <a:gd name="connsiteX17" fmla="*/ 70308 w 97353"/>
                <a:gd name="connsiteY17" fmla="*/ 79769 h 98828"/>
                <a:gd name="connsiteX18" fmla="*/ 78793 w 97353"/>
                <a:gd name="connsiteY18" fmla="*/ 84254 h 98828"/>
                <a:gd name="connsiteX19" fmla="*/ 70457 w 97353"/>
                <a:gd name="connsiteY19" fmla="*/ 78949 h 98828"/>
                <a:gd name="connsiteX20" fmla="*/ 48902 w 97353"/>
                <a:gd name="connsiteY20" fmla="*/ 60313 h 98828"/>
                <a:gd name="connsiteX21" fmla="*/ 48045 w 97353"/>
                <a:gd name="connsiteY21" fmla="*/ 59369 h 98828"/>
                <a:gd name="connsiteX22" fmla="*/ 51312 w 97353"/>
                <a:gd name="connsiteY22" fmla="*/ 60550 h 98828"/>
                <a:gd name="connsiteX23" fmla="*/ 62071 w 97353"/>
                <a:gd name="connsiteY23" fmla="*/ 62339 h 98828"/>
                <a:gd name="connsiteX24" fmla="*/ 70569 w 97353"/>
                <a:gd name="connsiteY24" fmla="*/ 60053 h 98828"/>
                <a:gd name="connsiteX25" fmla="*/ 61872 w 97353"/>
                <a:gd name="connsiteY25" fmla="*/ 61121 h 98828"/>
                <a:gd name="connsiteX26" fmla="*/ 51636 w 97353"/>
                <a:gd name="connsiteY26" fmla="*/ 58239 h 98828"/>
                <a:gd name="connsiteX27" fmla="*/ 42827 w 97353"/>
                <a:gd name="connsiteY27" fmla="*/ 53431 h 98828"/>
                <a:gd name="connsiteX28" fmla="*/ 28726 w 97353"/>
                <a:gd name="connsiteY28" fmla="*/ 33591 h 98828"/>
                <a:gd name="connsiteX29" fmla="*/ 37796 w 97353"/>
                <a:gd name="connsiteY29" fmla="*/ 36635 h 98828"/>
                <a:gd name="connsiteX30" fmla="*/ 53312 w 97353"/>
                <a:gd name="connsiteY30" fmla="*/ 37094 h 98828"/>
                <a:gd name="connsiteX31" fmla="*/ 65997 w 97353"/>
                <a:gd name="connsiteY31" fmla="*/ 35206 h 98828"/>
                <a:gd name="connsiteX32" fmla="*/ 52977 w 97353"/>
                <a:gd name="connsiteY32" fmla="*/ 35877 h 98828"/>
                <a:gd name="connsiteX33" fmla="*/ 37783 w 97353"/>
                <a:gd name="connsiteY33" fmla="*/ 34299 h 98828"/>
                <a:gd name="connsiteX34" fmla="*/ 25546 w 97353"/>
                <a:gd name="connsiteY34" fmla="*/ 28174 h 98828"/>
                <a:gd name="connsiteX35" fmla="*/ 22838 w 97353"/>
                <a:gd name="connsiteY35" fmla="*/ 23230 h 98828"/>
                <a:gd name="connsiteX36" fmla="*/ 18514 w 97353"/>
                <a:gd name="connsiteY36" fmla="*/ 14508 h 98828"/>
                <a:gd name="connsiteX37" fmla="*/ 62444 w 97353"/>
                <a:gd name="connsiteY37" fmla="*/ 7924 h 98828"/>
                <a:gd name="connsiteX38" fmla="*/ 93067 w 97353"/>
                <a:gd name="connsiteY38" fmla="*/ 96478 h 98828"/>
                <a:gd name="connsiteX39" fmla="*/ 6985 w 97353"/>
                <a:gd name="connsiteY39" fmla="*/ 68178 h 98828"/>
                <a:gd name="connsiteX40" fmla="*/ 15396 w 97353"/>
                <a:gd name="connsiteY40" fmla="*/ 20968 h 9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353" h="98828">
                  <a:moveTo>
                    <a:pt x="15396" y="20968"/>
                  </a:moveTo>
                  <a:cubicBezTo>
                    <a:pt x="16440" y="22857"/>
                    <a:pt x="17496" y="24695"/>
                    <a:pt x="18564" y="26509"/>
                  </a:cubicBezTo>
                  <a:cubicBezTo>
                    <a:pt x="19893" y="28708"/>
                    <a:pt x="21235" y="30857"/>
                    <a:pt x="22564" y="32870"/>
                  </a:cubicBezTo>
                  <a:cubicBezTo>
                    <a:pt x="23894" y="37218"/>
                    <a:pt x="24304" y="41529"/>
                    <a:pt x="24341" y="45319"/>
                  </a:cubicBezTo>
                  <a:cubicBezTo>
                    <a:pt x="24353" y="50611"/>
                    <a:pt x="23695" y="55071"/>
                    <a:pt x="22974" y="58674"/>
                  </a:cubicBezTo>
                  <a:cubicBezTo>
                    <a:pt x="21496" y="65805"/>
                    <a:pt x="19856" y="69370"/>
                    <a:pt x="19918" y="69408"/>
                  </a:cubicBezTo>
                  <a:cubicBezTo>
                    <a:pt x="19881" y="69358"/>
                    <a:pt x="21981" y="65966"/>
                    <a:pt x="24105" y="58910"/>
                  </a:cubicBezTo>
                  <a:cubicBezTo>
                    <a:pt x="25148" y="55381"/>
                    <a:pt x="26192" y="50884"/>
                    <a:pt x="26527" y="45443"/>
                  </a:cubicBezTo>
                  <a:cubicBezTo>
                    <a:pt x="26676" y="43331"/>
                    <a:pt x="26615" y="40983"/>
                    <a:pt x="26416" y="38535"/>
                  </a:cubicBezTo>
                  <a:cubicBezTo>
                    <a:pt x="30217" y="43915"/>
                    <a:pt x="34094" y="48723"/>
                    <a:pt x="37882" y="52996"/>
                  </a:cubicBezTo>
                  <a:cubicBezTo>
                    <a:pt x="37882" y="52996"/>
                    <a:pt x="38442" y="53965"/>
                    <a:pt x="38864" y="54301"/>
                  </a:cubicBezTo>
                  <a:cubicBezTo>
                    <a:pt x="43001" y="60960"/>
                    <a:pt x="43175" y="67991"/>
                    <a:pt x="42926" y="72476"/>
                  </a:cubicBezTo>
                  <a:cubicBezTo>
                    <a:pt x="42554" y="77831"/>
                    <a:pt x="42057" y="80725"/>
                    <a:pt x="42094" y="80701"/>
                  </a:cubicBezTo>
                  <a:cubicBezTo>
                    <a:pt x="42057" y="80725"/>
                    <a:pt x="43038" y="77955"/>
                    <a:pt x="44044" y="72638"/>
                  </a:cubicBezTo>
                  <a:cubicBezTo>
                    <a:pt x="44517" y="69954"/>
                    <a:pt x="44914" y="66575"/>
                    <a:pt x="44417" y="62488"/>
                  </a:cubicBezTo>
                  <a:cubicBezTo>
                    <a:pt x="44293" y="61469"/>
                    <a:pt x="44107" y="60425"/>
                    <a:pt x="43833" y="59295"/>
                  </a:cubicBezTo>
                  <a:cubicBezTo>
                    <a:pt x="45113" y="60575"/>
                    <a:pt x="46331" y="61755"/>
                    <a:pt x="47548" y="62873"/>
                  </a:cubicBezTo>
                  <a:cubicBezTo>
                    <a:pt x="56791" y="71433"/>
                    <a:pt x="64842" y="76626"/>
                    <a:pt x="70308" y="79769"/>
                  </a:cubicBezTo>
                  <a:cubicBezTo>
                    <a:pt x="75824" y="82986"/>
                    <a:pt x="78818" y="84216"/>
                    <a:pt x="78793" y="84254"/>
                  </a:cubicBezTo>
                  <a:cubicBezTo>
                    <a:pt x="78818" y="84216"/>
                    <a:pt x="75837" y="82638"/>
                    <a:pt x="70457" y="78949"/>
                  </a:cubicBezTo>
                  <a:cubicBezTo>
                    <a:pt x="65139" y="75259"/>
                    <a:pt x="57449" y="69383"/>
                    <a:pt x="48902" y="60313"/>
                  </a:cubicBezTo>
                  <a:cubicBezTo>
                    <a:pt x="48616" y="60003"/>
                    <a:pt x="48343" y="59692"/>
                    <a:pt x="48045" y="59369"/>
                  </a:cubicBezTo>
                  <a:cubicBezTo>
                    <a:pt x="49163" y="59804"/>
                    <a:pt x="50256" y="60177"/>
                    <a:pt x="51312" y="60550"/>
                  </a:cubicBezTo>
                  <a:cubicBezTo>
                    <a:pt x="55486" y="61842"/>
                    <a:pt x="59139" y="62364"/>
                    <a:pt x="62071" y="62339"/>
                  </a:cubicBezTo>
                  <a:cubicBezTo>
                    <a:pt x="68084" y="62351"/>
                    <a:pt x="70581" y="59941"/>
                    <a:pt x="70569" y="60053"/>
                  </a:cubicBezTo>
                  <a:cubicBezTo>
                    <a:pt x="70594" y="59978"/>
                    <a:pt x="67687" y="61866"/>
                    <a:pt x="61872" y="61121"/>
                  </a:cubicBezTo>
                  <a:cubicBezTo>
                    <a:pt x="59027" y="60773"/>
                    <a:pt x="55536" y="59842"/>
                    <a:pt x="51636" y="58239"/>
                  </a:cubicBezTo>
                  <a:cubicBezTo>
                    <a:pt x="48902" y="57034"/>
                    <a:pt x="45771" y="55506"/>
                    <a:pt x="42827" y="53431"/>
                  </a:cubicBezTo>
                  <a:cubicBezTo>
                    <a:pt x="38143" y="47778"/>
                    <a:pt x="33348" y="41157"/>
                    <a:pt x="28726" y="33591"/>
                  </a:cubicBezTo>
                  <a:cubicBezTo>
                    <a:pt x="31845" y="35119"/>
                    <a:pt x="34951" y="36125"/>
                    <a:pt x="37796" y="36635"/>
                  </a:cubicBezTo>
                  <a:cubicBezTo>
                    <a:pt x="43970" y="37740"/>
                    <a:pt x="49163" y="37454"/>
                    <a:pt x="53312" y="37094"/>
                  </a:cubicBezTo>
                  <a:cubicBezTo>
                    <a:pt x="61587" y="36175"/>
                    <a:pt x="65972" y="35156"/>
                    <a:pt x="65997" y="35206"/>
                  </a:cubicBezTo>
                  <a:cubicBezTo>
                    <a:pt x="65985" y="35156"/>
                    <a:pt x="61326" y="35703"/>
                    <a:pt x="52977" y="35877"/>
                  </a:cubicBezTo>
                  <a:cubicBezTo>
                    <a:pt x="48791" y="35889"/>
                    <a:pt x="43585" y="35765"/>
                    <a:pt x="37783" y="34299"/>
                  </a:cubicBezTo>
                  <a:cubicBezTo>
                    <a:pt x="33795" y="33268"/>
                    <a:pt x="29484" y="31292"/>
                    <a:pt x="25546" y="28174"/>
                  </a:cubicBezTo>
                  <a:cubicBezTo>
                    <a:pt x="24627" y="26571"/>
                    <a:pt x="23720" y="24931"/>
                    <a:pt x="22838" y="23230"/>
                  </a:cubicBezTo>
                  <a:cubicBezTo>
                    <a:pt x="21372" y="20434"/>
                    <a:pt x="19931" y="17490"/>
                    <a:pt x="18514" y="14508"/>
                  </a:cubicBezTo>
                  <a:cubicBezTo>
                    <a:pt x="23012" y="-1183"/>
                    <a:pt x="43808" y="-10749"/>
                    <a:pt x="62444" y="7924"/>
                  </a:cubicBezTo>
                  <a:cubicBezTo>
                    <a:pt x="76234" y="21739"/>
                    <a:pt x="71252" y="66699"/>
                    <a:pt x="93067" y="96478"/>
                  </a:cubicBezTo>
                  <a:cubicBezTo>
                    <a:pt x="57251" y="83906"/>
                    <a:pt x="28080" y="89298"/>
                    <a:pt x="6985" y="68178"/>
                  </a:cubicBezTo>
                  <a:cubicBezTo>
                    <a:pt x="-13290" y="47853"/>
                    <a:pt x="-3587" y="21937"/>
                    <a:pt x="15396" y="20968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="" xmlns:a16="http://schemas.microsoft.com/office/drawing/2014/main" id="{72EF6C64-EF9D-AB4E-730D-57DA078B7DF7}"/>
                </a:ext>
              </a:extLst>
            </p:cNvPr>
            <p:cNvSpPr/>
            <p:nvPr/>
          </p:nvSpPr>
          <p:spPr>
            <a:xfrm flipV="1">
              <a:off x="9794137" y="3279560"/>
              <a:ext cx="111636" cy="89672"/>
            </a:xfrm>
            <a:custGeom>
              <a:avLst/>
              <a:gdLst>
                <a:gd name="connsiteX0" fmla="*/ 72355 w 111636"/>
                <a:gd name="connsiteY0" fmla="*/ 48445 h 89672"/>
                <a:gd name="connsiteX1" fmla="*/ 81983 w 111636"/>
                <a:gd name="connsiteY1" fmla="*/ 37736 h 89672"/>
                <a:gd name="connsiteX2" fmla="*/ 87549 w 111636"/>
                <a:gd name="connsiteY2" fmla="*/ 36779 h 89672"/>
                <a:gd name="connsiteX3" fmla="*/ 97202 w 111636"/>
                <a:gd name="connsiteY3" fmla="*/ 35562 h 89672"/>
                <a:gd name="connsiteX4" fmla="*/ 89760 w 111636"/>
                <a:gd name="connsiteY4" fmla="*/ 85144 h 89672"/>
                <a:gd name="connsiteX5" fmla="*/ -4162 w 111636"/>
                <a:gd name="connsiteY5" fmla="*/ 83256 h 89672"/>
                <a:gd name="connsiteX6" fmla="*/ 49682 w 111636"/>
                <a:gd name="connsiteY6" fmla="*/ 2242 h 89672"/>
                <a:gd name="connsiteX7" fmla="*/ 92021 w 111636"/>
                <a:gd name="connsiteY7" fmla="*/ 29686 h 89672"/>
                <a:gd name="connsiteX8" fmla="*/ 85760 w 111636"/>
                <a:gd name="connsiteY8" fmla="*/ 30928 h 89672"/>
                <a:gd name="connsiteX9" fmla="*/ 78443 w 111636"/>
                <a:gd name="connsiteY9" fmla="*/ 32717 h 89672"/>
                <a:gd name="connsiteX10" fmla="*/ 66031 w 111636"/>
                <a:gd name="connsiteY10" fmla="*/ 29748 h 89672"/>
                <a:gd name="connsiteX11" fmla="*/ 53757 w 111636"/>
                <a:gd name="connsiteY11" fmla="*/ 23064 h 89672"/>
                <a:gd name="connsiteX12" fmla="*/ 44477 w 111636"/>
                <a:gd name="connsiteY12" fmla="*/ 15585 h 89672"/>
                <a:gd name="connsiteX13" fmla="*/ 53161 w 111636"/>
                <a:gd name="connsiteY13" fmla="*/ 24182 h 89672"/>
                <a:gd name="connsiteX14" fmla="*/ 65237 w 111636"/>
                <a:gd name="connsiteY14" fmla="*/ 32034 h 89672"/>
                <a:gd name="connsiteX15" fmla="*/ 71858 w 111636"/>
                <a:gd name="connsiteY15" fmla="*/ 34618 h 89672"/>
                <a:gd name="connsiteX16" fmla="*/ 54502 w 111636"/>
                <a:gd name="connsiteY16" fmla="*/ 41227 h 89672"/>
                <a:gd name="connsiteX17" fmla="*/ 52925 w 111636"/>
                <a:gd name="connsiteY17" fmla="*/ 41761 h 89672"/>
                <a:gd name="connsiteX18" fmla="*/ 34351 w 111636"/>
                <a:gd name="connsiteY18" fmla="*/ 38991 h 89672"/>
                <a:gd name="connsiteX19" fmla="*/ 26773 w 111636"/>
                <a:gd name="connsiteY19" fmla="*/ 34904 h 89672"/>
                <a:gd name="connsiteX20" fmla="*/ 33842 w 111636"/>
                <a:gd name="connsiteY20" fmla="*/ 40134 h 89672"/>
                <a:gd name="connsiteX21" fmla="*/ 43421 w 111636"/>
                <a:gd name="connsiteY21" fmla="*/ 44519 h 89672"/>
                <a:gd name="connsiteX22" fmla="*/ 46626 w 111636"/>
                <a:gd name="connsiteY22" fmla="*/ 45140 h 89672"/>
                <a:gd name="connsiteX23" fmla="*/ 42054 w 111636"/>
                <a:gd name="connsiteY23" fmla="*/ 47700 h 89672"/>
                <a:gd name="connsiteX24" fmla="*/ 18860 w 111636"/>
                <a:gd name="connsiteY24" fmla="*/ 65441 h 89672"/>
                <a:gd name="connsiteX25" fmla="*/ 11939 w 111636"/>
                <a:gd name="connsiteY25" fmla="*/ 72770 h 89672"/>
                <a:gd name="connsiteX26" fmla="*/ 19605 w 111636"/>
                <a:gd name="connsiteY26" fmla="*/ 65925 h 89672"/>
                <a:gd name="connsiteX27" fmla="*/ 44067 w 111636"/>
                <a:gd name="connsiteY27" fmla="*/ 50160 h 89672"/>
                <a:gd name="connsiteX28" fmla="*/ 45247 w 111636"/>
                <a:gd name="connsiteY28" fmla="*/ 49625 h 89672"/>
                <a:gd name="connsiteX29" fmla="*/ 43097 w 111636"/>
                <a:gd name="connsiteY29" fmla="*/ 52632 h 89672"/>
                <a:gd name="connsiteX30" fmla="*/ 38041 w 111636"/>
                <a:gd name="connsiteY30" fmla="*/ 63453 h 89672"/>
                <a:gd name="connsiteX31" fmla="*/ 37545 w 111636"/>
                <a:gd name="connsiteY31" fmla="*/ 73429 h 89672"/>
                <a:gd name="connsiteX32" fmla="*/ 39259 w 111636"/>
                <a:gd name="connsiteY32" fmla="*/ 63726 h 89672"/>
                <a:gd name="connsiteX33" fmla="*/ 45197 w 111636"/>
                <a:gd name="connsiteY33" fmla="*/ 53899 h 89672"/>
                <a:gd name="connsiteX34" fmla="*/ 52539 w 111636"/>
                <a:gd name="connsiteY34" fmla="*/ 46358 h 89672"/>
                <a:gd name="connsiteX35" fmla="*/ 75833 w 111636"/>
                <a:gd name="connsiteY35" fmla="*/ 39028 h 89672"/>
                <a:gd name="connsiteX36" fmla="*/ 70106 w 111636"/>
                <a:gd name="connsiteY36" fmla="*/ 47538 h 89672"/>
                <a:gd name="connsiteX37" fmla="*/ 64814 w 111636"/>
                <a:gd name="connsiteY37" fmla="*/ 63962 h 89672"/>
                <a:gd name="connsiteX38" fmla="*/ 62640 w 111636"/>
                <a:gd name="connsiteY38" fmla="*/ 78274 h 89672"/>
                <a:gd name="connsiteX39" fmla="*/ 66081 w 111636"/>
                <a:gd name="connsiteY39" fmla="*/ 64061 h 89672"/>
                <a:gd name="connsiteX40" fmla="*/ 72355 w 111636"/>
                <a:gd name="connsiteY40" fmla="*/ 48445 h 8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1636" h="89672">
                  <a:moveTo>
                    <a:pt x="72355" y="48445"/>
                  </a:moveTo>
                  <a:cubicBezTo>
                    <a:pt x="74566" y="44569"/>
                    <a:pt x="77796" y="40742"/>
                    <a:pt x="81983" y="37736"/>
                  </a:cubicBezTo>
                  <a:cubicBezTo>
                    <a:pt x="83809" y="37388"/>
                    <a:pt x="85648" y="37065"/>
                    <a:pt x="87549" y="36779"/>
                  </a:cubicBezTo>
                  <a:cubicBezTo>
                    <a:pt x="90667" y="36295"/>
                    <a:pt x="93909" y="35910"/>
                    <a:pt x="97202" y="35562"/>
                  </a:cubicBezTo>
                  <a:cubicBezTo>
                    <a:pt x="110756" y="46507"/>
                    <a:pt x="113365" y="72509"/>
                    <a:pt x="89760" y="85144"/>
                  </a:cubicBezTo>
                  <a:cubicBezTo>
                    <a:pt x="72293" y="94487"/>
                    <a:pt x="31022" y="71565"/>
                    <a:pt x="-4162" y="83256"/>
                  </a:cubicBezTo>
                  <a:cubicBezTo>
                    <a:pt x="19009" y="49861"/>
                    <a:pt x="22972" y="16529"/>
                    <a:pt x="49682" y="2242"/>
                  </a:cubicBezTo>
                  <a:cubicBezTo>
                    <a:pt x="75374" y="-11523"/>
                    <a:pt x="97040" y="9013"/>
                    <a:pt x="92021" y="29686"/>
                  </a:cubicBezTo>
                  <a:cubicBezTo>
                    <a:pt x="89897" y="30071"/>
                    <a:pt x="87810" y="30481"/>
                    <a:pt x="85760" y="30928"/>
                  </a:cubicBezTo>
                  <a:cubicBezTo>
                    <a:pt x="83238" y="31487"/>
                    <a:pt x="80778" y="32071"/>
                    <a:pt x="78443" y="32717"/>
                  </a:cubicBezTo>
                  <a:cubicBezTo>
                    <a:pt x="73883" y="32431"/>
                    <a:pt x="69659" y="31189"/>
                    <a:pt x="66031" y="29748"/>
                  </a:cubicBezTo>
                  <a:cubicBezTo>
                    <a:pt x="60987" y="27698"/>
                    <a:pt x="56937" y="25238"/>
                    <a:pt x="53757" y="23064"/>
                  </a:cubicBezTo>
                  <a:cubicBezTo>
                    <a:pt x="47409" y="18691"/>
                    <a:pt x="44514" y="15535"/>
                    <a:pt x="44477" y="15585"/>
                  </a:cubicBezTo>
                  <a:cubicBezTo>
                    <a:pt x="44514" y="15560"/>
                    <a:pt x="47098" y="19126"/>
                    <a:pt x="53161" y="24182"/>
                  </a:cubicBezTo>
                  <a:cubicBezTo>
                    <a:pt x="56192" y="26679"/>
                    <a:pt x="60143" y="29549"/>
                    <a:pt x="65237" y="32034"/>
                  </a:cubicBezTo>
                  <a:cubicBezTo>
                    <a:pt x="67212" y="33015"/>
                    <a:pt x="69448" y="33872"/>
                    <a:pt x="71858" y="34618"/>
                  </a:cubicBezTo>
                  <a:cubicBezTo>
                    <a:pt x="65534" y="36581"/>
                    <a:pt x="59745" y="38842"/>
                    <a:pt x="54502" y="41227"/>
                  </a:cubicBezTo>
                  <a:cubicBezTo>
                    <a:pt x="54502" y="41227"/>
                    <a:pt x="53397" y="41426"/>
                    <a:pt x="52925" y="41761"/>
                  </a:cubicBezTo>
                  <a:cubicBezTo>
                    <a:pt x="45321" y="43588"/>
                    <a:pt x="38563" y="41016"/>
                    <a:pt x="34351" y="38991"/>
                  </a:cubicBezTo>
                  <a:cubicBezTo>
                    <a:pt x="29382" y="36506"/>
                    <a:pt x="26773" y="34841"/>
                    <a:pt x="26773" y="34904"/>
                  </a:cubicBezTo>
                  <a:cubicBezTo>
                    <a:pt x="26773" y="34841"/>
                    <a:pt x="29109" y="36978"/>
                    <a:pt x="33842" y="40134"/>
                  </a:cubicBezTo>
                  <a:cubicBezTo>
                    <a:pt x="36265" y="41687"/>
                    <a:pt x="39370" y="43438"/>
                    <a:pt x="43421" y="44519"/>
                  </a:cubicBezTo>
                  <a:cubicBezTo>
                    <a:pt x="44427" y="44768"/>
                    <a:pt x="45483" y="44979"/>
                    <a:pt x="46626" y="45140"/>
                  </a:cubicBezTo>
                  <a:cubicBezTo>
                    <a:pt x="45023" y="45985"/>
                    <a:pt x="43495" y="46842"/>
                    <a:pt x="42054" y="47700"/>
                  </a:cubicBezTo>
                  <a:cubicBezTo>
                    <a:pt x="31034" y="54247"/>
                    <a:pt x="23568" y="60807"/>
                    <a:pt x="18860" y="65441"/>
                  </a:cubicBezTo>
                  <a:cubicBezTo>
                    <a:pt x="14064" y="70099"/>
                    <a:pt x="11964" y="72795"/>
                    <a:pt x="11939" y="72770"/>
                  </a:cubicBezTo>
                  <a:cubicBezTo>
                    <a:pt x="11964" y="72808"/>
                    <a:pt x="14399" y="70223"/>
                    <a:pt x="19605" y="65925"/>
                  </a:cubicBezTo>
                  <a:cubicBezTo>
                    <a:pt x="24786" y="61689"/>
                    <a:pt x="32773" y="55763"/>
                    <a:pt x="44067" y="50160"/>
                  </a:cubicBezTo>
                  <a:cubicBezTo>
                    <a:pt x="44477" y="49961"/>
                    <a:pt x="44862" y="49787"/>
                    <a:pt x="45247" y="49625"/>
                  </a:cubicBezTo>
                  <a:cubicBezTo>
                    <a:pt x="44489" y="50632"/>
                    <a:pt x="43793" y="51663"/>
                    <a:pt x="43097" y="52632"/>
                  </a:cubicBezTo>
                  <a:cubicBezTo>
                    <a:pt x="40563" y="56607"/>
                    <a:pt x="38923" y="60309"/>
                    <a:pt x="38041" y="63453"/>
                  </a:cubicBezTo>
                  <a:cubicBezTo>
                    <a:pt x="36140" y="69876"/>
                    <a:pt x="37668" y="73491"/>
                    <a:pt x="37545" y="73429"/>
                  </a:cubicBezTo>
                  <a:cubicBezTo>
                    <a:pt x="37619" y="73479"/>
                    <a:pt x="36736" y="69640"/>
                    <a:pt x="39259" y="63726"/>
                  </a:cubicBezTo>
                  <a:cubicBezTo>
                    <a:pt x="40488" y="60807"/>
                    <a:pt x="42439" y="57440"/>
                    <a:pt x="45197" y="53899"/>
                  </a:cubicBezTo>
                  <a:cubicBezTo>
                    <a:pt x="47198" y="51427"/>
                    <a:pt x="49657" y="48681"/>
                    <a:pt x="52539" y="46358"/>
                  </a:cubicBezTo>
                  <a:cubicBezTo>
                    <a:pt x="59385" y="43563"/>
                    <a:pt x="67199" y="41003"/>
                    <a:pt x="75833" y="39028"/>
                  </a:cubicBezTo>
                  <a:cubicBezTo>
                    <a:pt x="73423" y="41774"/>
                    <a:pt x="71460" y="44693"/>
                    <a:pt x="70106" y="47538"/>
                  </a:cubicBezTo>
                  <a:cubicBezTo>
                    <a:pt x="67112" y="53713"/>
                    <a:pt x="65770" y="59390"/>
                    <a:pt x="64814" y="63962"/>
                  </a:cubicBezTo>
                  <a:cubicBezTo>
                    <a:pt x="63099" y="73180"/>
                    <a:pt x="62714" y="78261"/>
                    <a:pt x="62640" y="78274"/>
                  </a:cubicBezTo>
                  <a:cubicBezTo>
                    <a:pt x="62702" y="78274"/>
                    <a:pt x="63646" y="73081"/>
                    <a:pt x="66081" y="64061"/>
                  </a:cubicBezTo>
                  <a:cubicBezTo>
                    <a:pt x="67373" y="59576"/>
                    <a:pt x="69125" y="54073"/>
                    <a:pt x="72355" y="48445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="" xmlns:a16="http://schemas.microsoft.com/office/drawing/2014/main" id="{9883D40F-4447-2566-A733-CC4ABA88C549}"/>
                </a:ext>
              </a:extLst>
            </p:cNvPr>
            <p:cNvSpPr/>
            <p:nvPr/>
          </p:nvSpPr>
          <p:spPr>
            <a:xfrm flipV="1">
              <a:off x="10326121" y="3291987"/>
              <a:ext cx="115229" cy="92184"/>
            </a:xfrm>
            <a:custGeom>
              <a:avLst/>
              <a:gdLst>
                <a:gd name="connsiteX0" fmla="*/ 26639 w 115229"/>
                <a:gd name="connsiteY0" fmla="*/ 38449 h 92184"/>
                <a:gd name="connsiteX1" fmla="*/ 13420 w 115229"/>
                <a:gd name="connsiteY1" fmla="*/ 44164 h 92184"/>
                <a:gd name="connsiteX2" fmla="*/ 7966 w 115229"/>
                <a:gd name="connsiteY2" fmla="*/ 42723 h 92184"/>
                <a:gd name="connsiteX3" fmla="*/ -1302 w 115229"/>
                <a:gd name="connsiteY3" fmla="*/ 39803 h 92184"/>
                <a:gd name="connsiteX4" fmla="*/ 26092 w 115229"/>
                <a:gd name="connsiteY4" fmla="*/ -2188 h 92184"/>
                <a:gd name="connsiteX5" fmla="*/ 110696 w 115229"/>
                <a:gd name="connsiteY5" fmla="*/ 38636 h 92184"/>
                <a:gd name="connsiteX6" fmla="*/ 28030 w 115229"/>
                <a:gd name="connsiteY6" fmla="*/ 89882 h 92184"/>
                <a:gd name="connsiteX7" fmla="*/ 947 w 115229"/>
                <a:gd name="connsiteY7" fmla="*/ 47295 h 92184"/>
                <a:gd name="connsiteX8" fmla="*/ 7159 w 115229"/>
                <a:gd name="connsiteY8" fmla="*/ 48773 h 92184"/>
                <a:gd name="connsiteX9" fmla="*/ 14563 w 115229"/>
                <a:gd name="connsiteY9" fmla="*/ 50202 h 92184"/>
                <a:gd name="connsiteX10" fmla="*/ 24614 w 115229"/>
                <a:gd name="connsiteY10" fmla="*/ 58066 h 92184"/>
                <a:gd name="connsiteX11" fmla="*/ 32987 w 115229"/>
                <a:gd name="connsiteY11" fmla="*/ 69247 h 92184"/>
                <a:gd name="connsiteX12" fmla="*/ 38304 w 115229"/>
                <a:gd name="connsiteY12" fmla="*/ 79919 h 92184"/>
                <a:gd name="connsiteX13" fmla="*/ 33981 w 115229"/>
                <a:gd name="connsiteY13" fmla="*/ 68489 h 92184"/>
                <a:gd name="connsiteX14" fmla="*/ 26279 w 115229"/>
                <a:gd name="connsiteY14" fmla="*/ 56314 h 92184"/>
                <a:gd name="connsiteX15" fmla="*/ 21346 w 115229"/>
                <a:gd name="connsiteY15" fmla="*/ 51208 h 92184"/>
                <a:gd name="connsiteX16" fmla="*/ 39870 w 115229"/>
                <a:gd name="connsiteY16" fmla="*/ 52426 h 92184"/>
                <a:gd name="connsiteX17" fmla="*/ 41522 w 115229"/>
                <a:gd name="connsiteY17" fmla="*/ 52600 h 92184"/>
                <a:gd name="connsiteX18" fmla="*/ 57263 w 115229"/>
                <a:gd name="connsiteY18" fmla="*/ 62849 h 92184"/>
                <a:gd name="connsiteX19" fmla="*/ 62443 w 115229"/>
                <a:gd name="connsiteY19" fmla="*/ 69732 h 92184"/>
                <a:gd name="connsiteX20" fmla="*/ 58195 w 115229"/>
                <a:gd name="connsiteY20" fmla="*/ 62017 h 92184"/>
                <a:gd name="connsiteX21" fmla="*/ 51312 w 115229"/>
                <a:gd name="connsiteY21" fmla="*/ 54053 h 92184"/>
                <a:gd name="connsiteX22" fmla="*/ 48653 w 115229"/>
                <a:gd name="connsiteY22" fmla="*/ 52153 h 92184"/>
                <a:gd name="connsiteX23" fmla="*/ 53883 w 115229"/>
                <a:gd name="connsiteY23" fmla="*/ 51718 h 92184"/>
                <a:gd name="connsiteX24" fmla="*/ 82358 w 115229"/>
                <a:gd name="connsiteY24" fmla="*/ 45245 h 92184"/>
                <a:gd name="connsiteX25" fmla="*/ 91700 w 115229"/>
                <a:gd name="connsiteY25" fmla="*/ 41468 h 92184"/>
                <a:gd name="connsiteX26" fmla="*/ 81886 w 115229"/>
                <a:gd name="connsiteY26" fmla="*/ 44499 h 92184"/>
                <a:gd name="connsiteX27" fmla="*/ 53064 w 115229"/>
                <a:gd name="connsiteY27" fmla="*/ 48649 h 92184"/>
                <a:gd name="connsiteX28" fmla="*/ 51772 w 115229"/>
                <a:gd name="connsiteY28" fmla="*/ 48649 h 92184"/>
                <a:gd name="connsiteX29" fmla="*/ 54977 w 115229"/>
                <a:gd name="connsiteY29" fmla="*/ 46798 h 92184"/>
                <a:gd name="connsiteX30" fmla="*/ 64083 w 115229"/>
                <a:gd name="connsiteY30" fmla="*/ 39071 h 92184"/>
                <a:gd name="connsiteX31" fmla="*/ 68680 w 115229"/>
                <a:gd name="connsiteY31" fmla="*/ 30212 h 92184"/>
                <a:gd name="connsiteX32" fmla="*/ 63089 w 115229"/>
                <a:gd name="connsiteY32" fmla="*/ 38313 h 92184"/>
                <a:gd name="connsiteX33" fmla="*/ 53610 w 115229"/>
                <a:gd name="connsiteY33" fmla="*/ 44785 h 92184"/>
                <a:gd name="connsiteX34" fmla="*/ 43783 w 115229"/>
                <a:gd name="connsiteY34" fmla="*/ 48587 h 92184"/>
                <a:gd name="connsiteX35" fmla="*/ 19557 w 115229"/>
                <a:gd name="connsiteY35" fmla="*/ 45543 h 92184"/>
                <a:gd name="connsiteX36" fmla="*/ 28304 w 115229"/>
                <a:gd name="connsiteY36" fmla="*/ 40201 h 92184"/>
                <a:gd name="connsiteX37" fmla="*/ 39945 w 115229"/>
                <a:gd name="connsiteY37" fmla="*/ 27467 h 92184"/>
                <a:gd name="connsiteX38" fmla="*/ 47883 w 115229"/>
                <a:gd name="connsiteY38" fmla="*/ 15366 h 92184"/>
                <a:gd name="connsiteX39" fmla="*/ 38839 w 115229"/>
                <a:gd name="connsiteY39" fmla="*/ 26846 h 92184"/>
                <a:gd name="connsiteX40" fmla="*/ 26639 w 115229"/>
                <a:gd name="connsiteY40" fmla="*/ 38449 h 9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229" h="92184">
                  <a:moveTo>
                    <a:pt x="26639" y="38449"/>
                  </a:moveTo>
                  <a:cubicBezTo>
                    <a:pt x="23011" y="41046"/>
                    <a:pt x="18476" y="43170"/>
                    <a:pt x="13420" y="44164"/>
                  </a:cubicBezTo>
                  <a:cubicBezTo>
                    <a:pt x="11631" y="43717"/>
                    <a:pt x="9818" y="43245"/>
                    <a:pt x="7966" y="42723"/>
                  </a:cubicBezTo>
                  <a:cubicBezTo>
                    <a:pt x="4923" y="41853"/>
                    <a:pt x="1829" y="40859"/>
                    <a:pt x="-1302" y="39803"/>
                  </a:cubicBezTo>
                  <a:cubicBezTo>
                    <a:pt x="-9066" y="24212"/>
                    <a:pt x="-643" y="-511"/>
                    <a:pt x="26092" y="-2188"/>
                  </a:cubicBezTo>
                  <a:cubicBezTo>
                    <a:pt x="45858" y="-3406"/>
                    <a:pt x="73860" y="34610"/>
                    <a:pt x="110696" y="38636"/>
                  </a:cubicBezTo>
                  <a:cubicBezTo>
                    <a:pt x="75737" y="59358"/>
                    <a:pt x="58256" y="88007"/>
                    <a:pt x="28030" y="89882"/>
                  </a:cubicBezTo>
                  <a:cubicBezTo>
                    <a:pt x="-1066" y="91696"/>
                    <a:pt x="-12222" y="64017"/>
                    <a:pt x="947" y="47295"/>
                  </a:cubicBezTo>
                  <a:cubicBezTo>
                    <a:pt x="3047" y="47841"/>
                    <a:pt x="5109" y="48326"/>
                    <a:pt x="7159" y="48773"/>
                  </a:cubicBezTo>
                  <a:cubicBezTo>
                    <a:pt x="9681" y="49332"/>
                    <a:pt x="12166" y="49804"/>
                    <a:pt x="14563" y="50202"/>
                  </a:cubicBezTo>
                  <a:cubicBezTo>
                    <a:pt x="18576" y="52364"/>
                    <a:pt x="21906" y="55258"/>
                    <a:pt x="24614" y="58066"/>
                  </a:cubicBezTo>
                  <a:cubicBezTo>
                    <a:pt x="28341" y="62029"/>
                    <a:pt x="30987" y="65942"/>
                    <a:pt x="32987" y="69247"/>
                  </a:cubicBezTo>
                  <a:cubicBezTo>
                    <a:pt x="36938" y="75869"/>
                    <a:pt x="38255" y="79944"/>
                    <a:pt x="38304" y="79919"/>
                  </a:cubicBezTo>
                  <a:cubicBezTo>
                    <a:pt x="38255" y="79919"/>
                    <a:pt x="37410" y="75608"/>
                    <a:pt x="33981" y="68489"/>
                  </a:cubicBezTo>
                  <a:cubicBezTo>
                    <a:pt x="32267" y="64948"/>
                    <a:pt x="29869" y="60687"/>
                    <a:pt x="26279" y="56314"/>
                  </a:cubicBezTo>
                  <a:cubicBezTo>
                    <a:pt x="24900" y="54612"/>
                    <a:pt x="23210" y="52898"/>
                    <a:pt x="21346" y="51208"/>
                  </a:cubicBezTo>
                  <a:cubicBezTo>
                    <a:pt x="27893" y="52065"/>
                    <a:pt x="34105" y="52413"/>
                    <a:pt x="39870" y="52426"/>
                  </a:cubicBezTo>
                  <a:cubicBezTo>
                    <a:pt x="39870" y="52426"/>
                    <a:pt x="40951" y="52699"/>
                    <a:pt x="41522" y="52600"/>
                  </a:cubicBezTo>
                  <a:cubicBezTo>
                    <a:pt x="49200" y="54115"/>
                    <a:pt x="54269" y="59259"/>
                    <a:pt x="57263" y="62849"/>
                  </a:cubicBezTo>
                  <a:cubicBezTo>
                    <a:pt x="60754" y="67172"/>
                    <a:pt x="62418" y="69769"/>
                    <a:pt x="62443" y="69732"/>
                  </a:cubicBezTo>
                  <a:cubicBezTo>
                    <a:pt x="62418" y="69769"/>
                    <a:pt x="61189" y="66862"/>
                    <a:pt x="58195" y="62017"/>
                  </a:cubicBezTo>
                  <a:cubicBezTo>
                    <a:pt x="56642" y="59607"/>
                    <a:pt x="54554" y="56712"/>
                    <a:pt x="51312" y="54053"/>
                  </a:cubicBezTo>
                  <a:cubicBezTo>
                    <a:pt x="50504" y="53395"/>
                    <a:pt x="49635" y="52774"/>
                    <a:pt x="48653" y="52153"/>
                  </a:cubicBezTo>
                  <a:cubicBezTo>
                    <a:pt x="50480" y="52053"/>
                    <a:pt x="52207" y="51891"/>
                    <a:pt x="53883" y="51718"/>
                  </a:cubicBezTo>
                  <a:cubicBezTo>
                    <a:pt x="66617" y="50363"/>
                    <a:pt x="76159" y="47494"/>
                    <a:pt x="82358" y="45245"/>
                  </a:cubicBezTo>
                  <a:cubicBezTo>
                    <a:pt x="88644" y="43009"/>
                    <a:pt x="91676" y="41431"/>
                    <a:pt x="91700" y="41468"/>
                  </a:cubicBezTo>
                  <a:cubicBezTo>
                    <a:pt x="91700" y="41431"/>
                    <a:pt x="88396" y="42760"/>
                    <a:pt x="81886" y="44499"/>
                  </a:cubicBezTo>
                  <a:cubicBezTo>
                    <a:pt x="75413" y="46202"/>
                    <a:pt x="65674" y="48251"/>
                    <a:pt x="53064" y="48649"/>
                  </a:cubicBezTo>
                  <a:cubicBezTo>
                    <a:pt x="52629" y="48661"/>
                    <a:pt x="52194" y="48661"/>
                    <a:pt x="51772" y="48649"/>
                  </a:cubicBezTo>
                  <a:cubicBezTo>
                    <a:pt x="52890" y="48040"/>
                    <a:pt x="53946" y="47407"/>
                    <a:pt x="54977" y="46798"/>
                  </a:cubicBezTo>
                  <a:cubicBezTo>
                    <a:pt x="58940" y="44251"/>
                    <a:pt x="61971" y="41568"/>
                    <a:pt x="64083" y="39071"/>
                  </a:cubicBezTo>
                  <a:cubicBezTo>
                    <a:pt x="68494" y="34027"/>
                    <a:pt x="68618" y="30101"/>
                    <a:pt x="68680" y="30212"/>
                  </a:cubicBezTo>
                  <a:cubicBezTo>
                    <a:pt x="68655" y="30125"/>
                    <a:pt x="67860" y="33989"/>
                    <a:pt x="63089" y="38313"/>
                  </a:cubicBezTo>
                  <a:cubicBezTo>
                    <a:pt x="60754" y="40462"/>
                    <a:pt x="57573" y="42711"/>
                    <a:pt x="53610" y="44785"/>
                  </a:cubicBezTo>
                  <a:cubicBezTo>
                    <a:pt x="50753" y="46189"/>
                    <a:pt x="47399" y="47680"/>
                    <a:pt x="43783" y="48587"/>
                  </a:cubicBezTo>
                  <a:cubicBezTo>
                    <a:pt x="36404" y="48276"/>
                    <a:pt x="28242" y="47357"/>
                    <a:pt x="19557" y="45543"/>
                  </a:cubicBezTo>
                  <a:cubicBezTo>
                    <a:pt x="22899" y="44065"/>
                    <a:pt x="25881" y="42214"/>
                    <a:pt x="28304" y="40201"/>
                  </a:cubicBezTo>
                  <a:cubicBezTo>
                    <a:pt x="33596" y="35828"/>
                    <a:pt x="37174" y="31219"/>
                    <a:pt x="39945" y="27467"/>
                  </a:cubicBezTo>
                  <a:cubicBezTo>
                    <a:pt x="45336" y="19789"/>
                    <a:pt x="47809" y="15342"/>
                    <a:pt x="47883" y="15366"/>
                  </a:cubicBezTo>
                  <a:cubicBezTo>
                    <a:pt x="47834" y="15329"/>
                    <a:pt x="44814" y="19665"/>
                    <a:pt x="38839" y="26846"/>
                  </a:cubicBezTo>
                  <a:cubicBezTo>
                    <a:pt x="35795" y="30387"/>
                    <a:pt x="31906" y="34660"/>
                    <a:pt x="26639" y="38449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="" xmlns:a16="http://schemas.microsoft.com/office/drawing/2014/main" id="{5CCC4129-00A0-BE39-D33A-41AA183C2AEB}"/>
                </a:ext>
              </a:extLst>
            </p:cNvPr>
            <p:cNvSpPr/>
            <p:nvPr/>
          </p:nvSpPr>
          <p:spPr>
            <a:xfrm flipV="1">
              <a:off x="10268527" y="3788919"/>
              <a:ext cx="115179" cy="92181"/>
            </a:xfrm>
            <a:custGeom>
              <a:avLst/>
              <a:gdLst>
                <a:gd name="connsiteX0" fmla="*/ 110686 w 115179"/>
                <a:gd name="connsiteY0" fmla="*/ 38856 h 92181"/>
                <a:gd name="connsiteX1" fmla="*/ 28144 w 115179"/>
                <a:gd name="connsiteY1" fmla="*/ 90326 h 92181"/>
                <a:gd name="connsiteX2" fmla="*/ 949 w 115179"/>
                <a:gd name="connsiteY2" fmla="*/ 47826 h 92181"/>
                <a:gd name="connsiteX3" fmla="*/ 7174 w 115179"/>
                <a:gd name="connsiteY3" fmla="*/ 49279 h 92181"/>
                <a:gd name="connsiteX4" fmla="*/ 14565 w 115179"/>
                <a:gd name="connsiteY4" fmla="*/ 50683 h 92181"/>
                <a:gd name="connsiteX5" fmla="*/ 24641 w 115179"/>
                <a:gd name="connsiteY5" fmla="*/ 58510 h 92181"/>
                <a:gd name="connsiteX6" fmla="*/ 33052 w 115179"/>
                <a:gd name="connsiteY6" fmla="*/ 69678 h 92181"/>
                <a:gd name="connsiteX7" fmla="*/ 38394 w 115179"/>
                <a:gd name="connsiteY7" fmla="*/ 80325 h 92181"/>
                <a:gd name="connsiteX8" fmla="*/ 34046 w 115179"/>
                <a:gd name="connsiteY8" fmla="*/ 68921 h 92181"/>
                <a:gd name="connsiteX9" fmla="*/ 26306 w 115179"/>
                <a:gd name="connsiteY9" fmla="*/ 56770 h 92181"/>
                <a:gd name="connsiteX10" fmla="*/ 21349 w 115179"/>
                <a:gd name="connsiteY10" fmla="*/ 51677 h 92181"/>
                <a:gd name="connsiteX11" fmla="*/ 39885 w 115179"/>
                <a:gd name="connsiteY11" fmla="*/ 52832 h 92181"/>
                <a:gd name="connsiteX12" fmla="*/ 41537 w 115179"/>
                <a:gd name="connsiteY12" fmla="*/ 53006 h 92181"/>
                <a:gd name="connsiteX13" fmla="*/ 57303 w 115179"/>
                <a:gd name="connsiteY13" fmla="*/ 63218 h 92181"/>
                <a:gd name="connsiteX14" fmla="*/ 62508 w 115179"/>
                <a:gd name="connsiteY14" fmla="*/ 70076 h 92181"/>
                <a:gd name="connsiteX15" fmla="*/ 58234 w 115179"/>
                <a:gd name="connsiteY15" fmla="*/ 62386 h 92181"/>
                <a:gd name="connsiteX16" fmla="*/ 51327 w 115179"/>
                <a:gd name="connsiteY16" fmla="*/ 54435 h 92181"/>
                <a:gd name="connsiteX17" fmla="*/ 48668 w 115179"/>
                <a:gd name="connsiteY17" fmla="*/ 52546 h 92181"/>
                <a:gd name="connsiteX18" fmla="*/ 53886 w 115179"/>
                <a:gd name="connsiteY18" fmla="*/ 52099 h 92181"/>
                <a:gd name="connsiteX19" fmla="*/ 82336 w 115179"/>
                <a:gd name="connsiteY19" fmla="*/ 45552 h 92181"/>
                <a:gd name="connsiteX20" fmla="*/ 91678 w 115179"/>
                <a:gd name="connsiteY20" fmla="*/ 41738 h 92181"/>
                <a:gd name="connsiteX21" fmla="*/ 81876 w 115179"/>
                <a:gd name="connsiteY21" fmla="*/ 44794 h 92181"/>
                <a:gd name="connsiteX22" fmla="*/ 53066 w 115179"/>
                <a:gd name="connsiteY22" fmla="*/ 49031 h 92181"/>
                <a:gd name="connsiteX23" fmla="*/ 51762 w 115179"/>
                <a:gd name="connsiteY23" fmla="*/ 49031 h 92181"/>
                <a:gd name="connsiteX24" fmla="*/ 54967 w 115179"/>
                <a:gd name="connsiteY24" fmla="*/ 47179 h 92181"/>
                <a:gd name="connsiteX25" fmla="*/ 64061 w 115179"/>
                <a:gd name="connsiteY25" fmla="*/ 39427 h 92181"/>
                <a:gd name="connsiteX26" fmla="*/ 68632 w 115179"/>
                <a:gd name="connsiteY26" fmla="*/ 30557 h 92181"/>
                <a:gd name="connsiteX27" fmla="*/ 63067 w 115179"/>
                <a:gd name="connsiteY27" fmla="*/ 38669 h 92181"/>
                <a:gd name="connsiteX28" fmla="*/ 53601 w 115179"/>
                <a:gd name="connsiteY28" fmla="*/ 45154 h 92181"/>
                <a:gd name="connsiteX29" fmla="*/ 43798 w 115179"/>
                <a:gd name="connsiteY29" fmla="*/ 48981 h 92181"/>
                <a:gd name="connsiteX30" fmla="*/ 19560 w 115179"/>
                <a:gd name="connsiteY30" fmla="*/ 46012 h 92181"/>
                <a:gd name="connsiteX31" fmla="*/ 28281 w 115179"/>
                <a:gd name="connsiteY31" fmla="*/ 40657 h 92181"/>
                <a:gd name="connsiteX32" fmla="*/ 39885 w 115179"/>
                <a:gd name="connsiteY32" fmla="*/ 27873 h 92181"/>
                <a:gd name="connsiteX33" fmla="*/ 47786 w 115179"/>
                <a:gd name="connsiteY33" fmla="*/ 15748 h 92181"/>
                <a:gd name="connsiteX34" fmla="*/ 38779 w 115179"/>
                <a:gd name="connsiteY34" fmla="*/ 27265 h 92181"/>
                <a:gd name="connsiteX35" fmla="*/ 26616 w 115179"/>
                <a:gd name="connsiteY35" fmla="*/ 38881 h 92181"/>
                <a:gd name="connsiteX36" fmla="*/ 13410 w 115179"/>
                <a:gd name="connsiteY36" fmla="*/ 44645 h 92181"/>
                <a:gd name="connsiteX37" fmla="*/ 7956 w 115179"/>
                <a:gd name="connsiteY37" fmla="*/ 43216 h 92181"/>
                <a:gd name="connsiteX38" fmla="*/ -1336 w 115179"/>
                <a:gd name="connsiteY38" fmla="*/ 40334 h 92181"/>
                <a:gd name="connsiteX39" fmla="*/ 25946 w 115179"/>
                <a:gd name="connsiteY39" fmla="*/ -1732 h 92181"/>
                <a:gd name="connsiteX40" fmla="*/ 110686 w 115179"/>
                <a:gd name="connsiteY40" fmla="*/ 38856 h 9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179" h="92181">
                  <a:moveTo>
                    <a:pt x="110686" y="38856"/>
                  </a:moveTo>
                  <a:cubicBezTo>
                    <a:pt x="75764" y="59677"/>
                    <a:pt x="58358" y="88363"/>
                    <a:pt x="28144" y="90326"/>
                  </a:cubicBezTo>
                  <a:cubicBezTo>
                    <a:pt x="-951" y="92215"/>
                    <a:pt x="-12182" y="64560"/>
                    <a:pt x="949" y="47826"/>
                  </a:cubicBezTo>
                  <a:cubicBezTo>
                    <a:pt x="3049" y="48360"/>
                    <a:pt x="5111" y="48832"/>
                    <a:pt x="7174" y="49279"/>
                  </a:cubicBezTo>
                  <a:cubicBezTo>
                    <a:pt x="9695" y="49826"/>
                    <a:pt x="12155" y="50298"/>
                    <a:pt x="14565" y="50683"/>
                  </a:cubicBezTo>
                  <a:cubicBezTo>
                    <a:pt x="18591" y="52832"/>
                    <a:pt x="21921" y="55714"/>
                    <a:pt x="24641" y="58510"/>
                  </a:cubicBezTo>
                  <a:cubicBezTo>
                    <a:pt x="28393" y="62473"/>
                    <a:pt x="31039" y="66374"/>
                    <a:pt x="33052" y="69678"/>
                  </a:cubicBezTo>
                  <a:cubicBezTo>
                    <a:pt x="37002" y="76288"/>
                    <a:pt x="38344" y="80363"/>
                    <a:pt x="38394" y="80325"/>
                  </a:cubicBezTo>
                  <a:cubicBezTo>
                    <a:pt x="38344" y="80338"/>
                    <a:pt x="37475" y="76027"/>
                    <a:pt x="34046" y="68921"/>
                  </a:cubicBezTo>
                  <a:cubicBezTo>
                    <a:pt x="32319" y="65380"/>
                    <a:pt x="29909" y="61131"/>
                    <a:pt x="26306" y="56770"/>
                  </a:cubicBezTo>
                  <a:cubicBezTo>
                    <a:pt x="24914" y="55068"/>
                    <a:pt x="23225" y="53354"/>
                    <a:pt x="21349" y="51677"/>
                  </a:cubicBezTo>
                  <a:cubicBezTo>
                    <a:pt x="27909" y="52509"/>
                    <a:pt x="34120" y="52845"/>
                    <a:pt x="39885" y="52832"/>
                  </a:cubicBezTo>
                  <a:cubicBezTo>
                    <a:pt x="39885" y="52832"/>
                    <a:pt x="40965" y="53106"/>
                    <a:pt x="41537" y="53006"/>
                  </a:cubicBezTo>
                  <a:cubicBezTo>
                    <a:pt x="49215" y="54497"/>
                    <a:pt x="54308" y="59628"/>
                    <a:pt x="57303" y="63218"/>
                  </a:cubicBezTo>
                  <a:cubicBezTo>
                    <a:pt x="60806" y="67529"/>
                    <a:pt x="62483" y="70126"/>
                    <a:pt x="62508" y="70076"/>
                  </a:cubicBezTo>
                  <a:cubicBezTo>
                    <a:pt x="62483" y="70126"/>
                    <a:pt x="61228" y="67219"/>
                    <a:pt x="58234" y="62386"/>
                  </a:cubicBezTo>
                  <a:cubicBezTo>
                    <a:pt x="56669" y="59963"/>
                    <a:pt x="54569" y="57093"/>
                    <a:pt x="51327" y="54435"/>
                  </a:cubicBezTo>
                  <a:cubicBezTo>
                    <a:pt x="50520" y="53776"/>
                    <a:pt x="49650" y="53155"/>
                    <a:pt x="48668" y="52546"/>
                  </a:cubicBezTo>
                  <a:cubicBezTo>
                    <a:pt x="50495" y="52435"/>
                    <a:pt x="52221" y="52286"/>
                    <a:pt x="53886" y="52099"/>
                  </a:cubicBezTo>
                  <a:cubicBezTo>
                    <a:pt x="66645" y="50695"/>
                    <a:pt x="76149" y="47813"/>
                    <a:pt x="82336" y="45552"/>
                  </a:cubicBezTo>
                  <a:cubicBezTo>
                    <a:pt x="88622" y="43303"/>
                    <a:pt x="91666" y="41701"/>
                    <a:pt x="91678" y="41738"/>
                  </a:cubicBezTo>
                  <a:cubicBezTo>
                    <a:pt x="91666" y="41713"/>
                    <a:pt x="88386" y="43030"/>
                    <a:pt x="81876" y="44794"/>
                  </a:cubicBezTo>
                  <a:cubicBezTo>
                    <a:pt x="75416" y="46521"/>
                    <a:pt x="65676" y="48608"/>
                    <a:pt x="53066" y="49031"/>
                  </a:cubicBezTo>
                  <a:cubicBezTo>
                    <a:pt x="52631" y="49043"/>
                    <a:pt x="52209" y="49031"/>
                    <a:pt x="51762" y="49031"/>
                  </a:cubicBezTo>
                  <a:cubicBezTo>
                    <a:pt x="52892" y="48422"/>
                    <a:pt x="53936" y="47788"/>
                    <a:pt x="54967" y="47179"/>
                  </a:cubicBezTo>
                  <a:cubicBezTo>
                    <a:pt x="58930" y="44608"/>
                    <a:pt x="61961" y="41912"/>
                    <a:pt x="64061" y="39427"/>
                  </a:cubicBezTo>
                  <a:cubicBezTo>
                    <a:pt x="68446" y="34358"/>
                    <a:pt x="68558" y="30433"/>
                    <a:pt x="68632" y="30557"/>
                  </a:cubicBezTo>
                  <a:cubicBezTo>
                    <a:pt x="68595" y="30470"/>
                    <a:pt x="67825" y="34321"/>
                    <a:pt x="63067" y="38669"/>
                  </a:cubicBezTo>
                  <a:cubicBezTo>
                    <a:pt x="60731" y="40819"/>
                    <a:pt x="57551" y="43067"/>
                    <a:pt x="53601" y="45154"/>
                  </a:cubicBezTo>
                  <a:cubicBezTo>
                    <a:pt x="50755" y="46571"/>
                    <a:pt x="47389" y="48062"/>
                    <a:pt x="43798" y="48981"/>
                  </a:cubicBezTo>
                  <a:cubicBezTo>
                    <a:pt x="36406" y="48695"/>
                    <a:pt x="28231" y="47801"/>
                    <a:pt x="19560" y="46012"/>
                  </a:cubicBezTo>
                  <a:cubicBezTo>
                    <a:pt x="22877" y="44521"/>
                    <a:pt x="25871" y="42657"/>
                    <a:pt x="28281" y="40657"/>
                  </a:cubicBezTo>
                  <a:cubicBezTo>
                    <a:pt x="33574" y="36272"/>
                    <a:pt x="37139" y="31650"/>
                    <a:pt x="39885" y="27873"/>
                  </a:cubicBezTo>
                  <a:cubicBezTo>
                    <a:pt x="45264" y="20196"/>
                    <a:pt x="47724" y="15736"/>
                    <a:pt x="47786" y="15748"/>
                  </a:cubicBezTo>
                  <a:cubicBezTo>
                    <a:pt x="47736" y="15711"/>
                    <a:pt x="44742" y="20059"/>
                    <a:pt x="38779" y="27265"/>
                  </a:cubicBezTo>
                  <a:cubicBezTo>
                    <a:pt x="35748" y="30818"/>
                    <a:pt x="31884" y="35091"/>
                    <a:pt x="26616" y="38881"/>
                  </a:cubicBezTo>
                  <a:cubicBezTo>
                    <a:pt x="22989" y="41502"/>
                    <a:pt x="18467" y="43651"/>
                    <a:pt x="13410" y="44645"/>
                  </a:cubicBezTo>
                  <a:cubicBezTo>
                    <a:pt x="11621" y="44198"/>
                    <a:pt x="9795" y="43738"/>
                    <a:pt x="7956" y="43216"/>
                  </a:cubicBezTo>
                  <a:cubicBezTo>
                    <a:pt x="4900" y="42359"/>
                    <a:pt x="1806" y="41378"/>
                    <a:pt x="-1336" y="40334"/>
                  </a:cubicBezTo>
                  <a:cubicBezTo>
                    <a:pt x="-9138" y="24755"/>
                    <a:pt x="-765" y="20"/>
                    <a:pt x="25946" y="-1732"/>
                  </a:cubicBezTo>
                  <a:cubicBezTo>
                    <a:pt x="45724" y="-3011"/>
                    <a:pt x="73826" y="34942"/>
                    <a:pt x="110686" y="38856"/>
                  </a:cubicBezTo>
                </a:path>
              </a:pathLst>
            </a:custGeom>
            <a:solidFill>
              <a:srgbClr val="57A534"/>
            </a:solidFill>
            <a:ln w="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Галерея изображений" descr="Галерея изображений">
            <a:extLst>
              <a:ext uri="{FF2B5EF4-FFF2-40B4-BE49-F238E27FC236}">
                <a16:creationId xmlns="" xmlns:a16="http://schemas.microsoft.com/office/drawing/2014/main" id="{140C3B4C-01E8-F616-EFB6-2BC828E5A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936" y="30972"/>
            <a:ext cx="1366639" cy="136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1628FD02-A17E-F4C6-B6D4-1DC9BB9C10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86" y="2451276"/>
            <a:ext cx="642708" cy="642708"/>
          </a:xfrm>
          <a:prstGeom prst="rect">
            <a:avLst/>
          </a:prstGeom>
        </p:spPr>
      </p:pic>
      <p:sp>
        <p:nvSpPr>
          <p:cNvPr id="6" name="Rectangle 5">
            <a:hlinkClick r:id="rId7"/>
            <a:extLst>
              <a:ext uri="{FF2B5EF4-FFF2-40B4-BE49-F238E27FC236}">
                <a16:creationId xmlns="" xmlns:a16="http://schemas.microsoft.com/office/drawing/2014/main" id="{F05F5606-8783-F2CE-C2F6-89B4300CB7EE}"/>
              </a:ext>
            </a:extLst>
          </p:cNvPr>
          <p:cNvSpPr/>
          <p:nvPr/>
        </p:nvSpPr>
        <p:spPr>
          <a:xfrm>
            <a:off x="6274086" y="3328889"/>
            <a:ext cx="684647" cy="4729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="" xmlns:a16="http://schemas.microsoft.com/office/drawing/2014/main" id="{1DEE2FA7-B283-AB29-1117-CEF405188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97" y="4019176"/>
            <a:ext cx="640080" cy="64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6779E1-76A8-8095-18DF-E62553B95F91}"/>
              </a:ext>
            </a:extLst>
          </p:cNvPr>
          <p:cNvSpPr txBox="1"/>
          <p:nvPr/>
        </p:nvSpPr>
        <p:spPr>
          <a:xfrm>
            <a:off x="7318616" y="4137970"/>
            <a:ext cx="250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t.me/</a:t>
            </a:r>
            <a:r>
              <a:rPr lang="en-US" dirty="0" err="1"/>
              <a:t>ecologistator</a:t>
            </a:r>
            <a:endParaRPr lang="en-US" dirty="0"/>
          </a:p>
        </p:txBody>
      </p:sp>
      <p:sp>
        <p:nvSpPr>
          <p:cNvPr id="12" name="Rectangle 11">
            <a:hlinkClick r:id="rId9" action="ppaction://hlinkfile"/>
            <a:extLst>
              <a:ext uri="{FF2B5EF4-FFF2-40B4-BE49-F238E27FC236}">
                <a16:creationId xmlns="" xmlns:a16="http://schemas.microsoft.com/office/drawing/2014/main" id="{B133D0B0-546A-DE85-2FD8-E57DD3CF578D}"/>
              </a:ext>
            </a:extLst>
          </p:cNvPr>
          <p:cNvSpPr/>
          <p:nvPr/>
        </p:nvSpPr>
        <p:spPr>
          <a:xfrm>
            <a:off x="6229950" y="4019176"/>
            <a:ext cx="808788" cy="64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="" xmlns:a16="http://schemas.microsoft.com/office/drawing/2014/main" id="{B10EC904-53FC-A437-D09B-147E464C3244}"/>
              </a:ext>
            </a:extLst>
          </p:cNvPr>
          <p:cNvSpPr/>
          <p:nvPr/>
        </p:nvSpPr>
        <p:spPr>
          <a:xfrm>
            <a:off x="6274086" y="2451276"/>
            <a:ext cx="642708" cy="6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652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324</Words>
  <Application>Microsoft Office PowerPoint</Application>
  <PresentationFormat>Произвольный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10903</dc:creator>
  <cp:lastModifiedBy>user</cp:lastModifiedBy>
  <cp:revision>55</cp:revision>
  <dcterms:created xsi:type="dcterms:W3CDTF">2022-11-15T20:40:19Z</dcterms:created>
  <dcterms:modified xsi:type="dcterms:W3CDTF">2022-12-18T17:31:44Z</dcterms:modified>
</cp:coreProperties>
</file>