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1" r:id="rId5"/>
    <p:sldId id="260" r:id="rId6"/>
    <p:sldId id="259" r:id="rId7"/>
    <p:sldId id="258" r:id="rId8"/>
    <p:sldId id="257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57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7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5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2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0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5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0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6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B0CFC-1767-473F-ABE1-6711687C836D}" type="datetimeFigureOut">
              <a:rPr lang="ru-RU" smtClean="0"/>
              <a:t>25.07.2021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C70B6-67BC-42F8-9D31-29EB8BB21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20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28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324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81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910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11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06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4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9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21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392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Анюта</dc:creator>
  <cp:lastModifiedBy>Анюта</cp:lastModifiedBy>
  <cp:revision>1</cp:revision>
  <dcterms:created xsi:type="dcterms:W3CDTF">2021-07-25T14:40:49Z</dcterms:created>
  <dcterms:modified xsi:type="dcterms:W3CDTF">2021-07-25T14:42:29Z</dcterms:modified>
</cp:coreProperties>
</file>