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7" r:id="rId11"/>
    <p:sldId id="265" r:id="rId12"/>
    <p:sldId id="268" r:id="rId13"/>
    <p:sldId id="26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2514" y="-6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8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404664"/>
            <a:ext cx="78488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учреждение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«Дворец культуры «Текстильщик»</a:t>
            </a:r>
          </a:p>
        </p:txBody>
      </p:sp>
      <p:pic>
        <p:nvPicPr>
          <p:cNvPr id="1026" name="Picture 2" descr="https://riac34.ru/upload/iblock/b59/DK_2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891" y="1787915"/>
            <a:ext cx="6790242" cy="452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884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sun9-20.userapi.com/impg/z1NuXJxqwIWRqwofx1kuLwZZ7aLMFU-BydOOGg/kOGwOjOdBbg.jpg?size=1600x1066&amp;quality=95&amp;sign=bb50a6afa5c700a4d0e2b413f8698773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46" y="3501008"/>
            <a:ext cx="4323181" cy="288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sun9-85.userapi.com/impg/N1OTu9ar49a31wfZb4IKzAlNiBdw5AuTo2g5uA/iVFPoZh0Owk.jpg?size=1600x1066&amp;quality=95&amp;sign=3737d3a2c5d3609b7adb24ea7de040e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4323181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sun9-84.userapi.com/impg/feFZKPJdmL01AVnlz8D8vSJN10oQaRqQBs_DHA/qbt6mMcMlGA.jpg?size=1600x1066&amp;quality=95&amp;sign=25378205488e52466ffbc122ae15225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664"/>
            <a:ext cx="432318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36095" y="4618001"/>
            <a:ext cx="2592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Митинг «Свеча памяти»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8.05.2022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959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un9-59.userapi.com/impg/01Cjc164xnTX--sNVI2jILWWAFT4dViqFmkAsg/BkCGrcl03TI.jpg?size=1600x1200&amp;quality=95&amp;sign=9d8e0b73ff9b42f1725c1f861d34b167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1045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un9-59.userapi.com/impg/xtA0HqhcJnJypMdyPw3wreG-Ombodasdzjt7zQ/rX2Nc5b4wW0.jpg?size=1600x1200&amp;quality=95&amp;sign=b8e05ba78c895e9d9b9592ade7245a0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sun9-57.userapi.com/impg/GQAyRbBy0ZGwGZ2b8qlQUnPT-UezWhMmMGJ9XQ/r1Y1BPEMZJg.jpg?size=1600x1200&amp;quality=95&amp;sign=1f8f7c1c84a3d5c65828dbad96541c94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83006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36343" y="3868015"/>
            <a:ext cx="44338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Четвертый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этап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историко-патриотического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квеста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«Наши Герои Великой Победы»,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в рамках реализации проекта,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получившего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поддержку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Фонда президентских грантов </a:t>
            </a:r>
            <a:endParaRPr lang="ru-RU" dirty="0"/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14.05.2022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4635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62.userapi.com/impg/nGxk61MLo1h2Mf0QbOxLwbmSuUJBinOiSq9UEQ/SNIWBRuX2FI.jpg?size=1600x1200&amp;quality=95&amp;sign=7bc2c18f532a3e607a3bcc26cb761259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0104"/>
            <a:ext cx="5009289" cy="375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yzby\Desktop\Волонтеры\Фото\105 лет Маресьеву 20.05.2021\IMG_20210520_1753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476" t="7785" r="100000"/>
          <a:stretch/>
        </p:blipFill>
        <p:spPr bwMode="auto">
          <a:xfrm flipH="1">
            <a:off x="4355975" y="755374"/>
            <a:ext cx="6352031" cy="1268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yzby\Desktop\Волонтеры\Фото\105 лет Маресьеву 20.05.2021\IMG_20210520_1753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20104"/>
            <a:ext cx="2792152" cy="604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7300" y="4232121"/>
            <a:ext cx="27001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День семьи, любви и верности</a:t>
            </a:r>
          </a:p>
          <a:p>
            <a:pPr algn="ctr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8.07.2022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5975" y="5811723"/>
            <a:ext cx="12209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День России</a:t>
            </a:r>
          </a:p>
          <a:p>
            <a:pPr algn="ctr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12.06.2022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206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Наша команда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https://sun9-78.userapi.com/impg/q8atvpa1wT9gMucTduJeiyjWQmMue5QVaXI8dA/4Nok-hGsQCc.jpg?size=508x596&amp;quality=96&amp;sign=0df53fde65feb2f376f67a509a4503fc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2506414" cy="29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9924" y="4790677"/>
            <a:ext cx="26952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Шлыкова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Галина Станиславовна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Заместитель директора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МБУ «ДК «Текстильщик»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4" descr="https://sun9-18.userapi.com/impg/3UYst3gpdqoRI2tAPyWqJCVebecndIeUWsXO_w/XuxehPkjK-w.jpg?size=873x873&amp;quality=96&amp;sign=124a0bbe12c7bf8dcbb4d390308bc5ab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1"/>
          <a:stretch/>
        </p:blipFill>
        <p:spPr bwMode="auto">
          <a:xfrm>
            <a:off x="3260037" y="1700808"/>
            <a:ext cx="2522421" cy="29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62727" y="4790279"/>
            <a:ext cx="22995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Трегубова Оксана Юрьевна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Методист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МБУ «ДК «Текстильщик»</a:t>
            </a:r>
          </a:p>
        </p:txBody>
      </p:sp>
      <p:pic>
        <p:nvPicPr>
          <p:cNvPr id="10246" name="Picture 6" descr="https://sun9-41.userapi.com/impg/Zo6LN3yKZEDitE58BdWTFMBqcRJ-rO8LtRUp5A/8lXH_ReBG0s.jpg?size=1440x1920&amp;quality=96&amp;sign=3e831ecdb142ef245895b2b36cead981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4" t="19931" r="46508" b="35187"/>
          <a:stretch/>
        </p:blipFill>
        <p:spPr bwMode="auto">
          <a:xfrm>
            <a:off x="6372200" y="1700807"/>
            <a:ext cx="2285366" cy="29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02312" y="4815539"/>
            <a:ext cx="262514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Петряева Ольга Валерьевна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Методист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МБУ «ДК «Текстильщик»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0076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sun9-46.userapi.com/impg/Ln2Lpl2NWPyk6zb5FN7YOxTcCRCOA8uf381ThQ/j5qaF-LJO9s.jpg?size=1052x780&amp;quality=96&amp;sign=3071f844425bf5b1d02233ad5525c6c1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30" y="192897"/>
            <a:ext cx="3436909" cy="254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0391" y="2729898"/>
            <a:ext cx="32383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Акция «Арбузная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обжорка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 рамках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XII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Камышинского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арбузного фестиваля </a:t>
            </a: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«Зело отменный плод!»</a:t>
            </a:r>
          </a:p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26.08.2021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6" name="Picture 8" descr="https://sun9-27.userapi.com/impg/wCKIiSYTSHC1OfoZ1QpU8au8Ef7IGj1AxEFacg/41dMwNpYHJQ.jpg?size=1600x1200&amp;quality=96&amp;sign=85c570dd2452225edf9a331989b6cbe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6858"/>
            <a:ext cx="3419089" cy="256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07765" y="2745525"/>
            <a:ext cx="23167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Акция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«Город в сердце моем»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29.08.2021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058" name="Picture 10" descr="https://sun9-66.userapi.com/impg/ij0r39QrWz3He2b32TxpOJsb3gxQR4-hcsDK7g/wdLN7dCpryQ.jpg?size=2560x1920&amp;quality=96&amp;sign=bb15ed51939631f2c15d4f215e08d0e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08" y="3560895"/>
            <a:ext cx="3505631" cy="262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67615" y="6180180"/>
            <a:ext cx="219521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Акция в день солидарности </a:t>
            </a:r>
          </a:p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в борьбе с терроризмом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9" name="Picture 11" descr="C:\Users\tyzby\Desktop\Волонтеры\Фото\ЁлкаАрт\IR3lyZSVTi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3284983"/>
            <a:ext cx="2184149" cy="291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tyzby\Desktop\Волонтеры\Фото\ЁлкаАрт\xyW9aK_lQC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592" y="3284985"/>
            <a:ext cx="2184146" cy="291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77401" y="6280207"/>
            <a:ext cx="167238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ЁлкаАрт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29.12.2020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304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yzby\Desktop\Волонтеры\Фото\105 лет Маресьеву 20.05.2021\фото маресьев\v47Z8LYAdK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10" y="314174"/>
            <a:ext cx="8282886" cy="292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9014" y="3717031"/>
            <a:ext cx="38252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105-летие Героя Советского Союза А.П. Маресьева</a:t>
            </a:r>
          </a:p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20.05.2021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tyzby\Desktop\Волонтеры\Фото\105 лет Маресьеву 20.05.2021\IMG_20210520_1823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8" b="24261"/>
          <a:stretch/>
        </p:blipFill>
        <p:spPr bwMode="auto">
          <a:xfrm>
            <a:off x="440211" y="3589092"/>
            <a:ext cx="1971550" cy="298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tyzby\Desktop\Волонтеры\Фото\105 лет Маресьеву 20.05.2021\IMG_20210520_1820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8"/>
          <a:stretch/>
        </p:blipFill>
        <p:spPr bwMode="auto">
          <a:xfrm>
            <a:off x="6732240" y="3554998"/>
            <a:ext cx="1728192" cy="303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tyzby\Desktop\Волонтеры\Фото\105 лет Маресьеву 20.05.2021\IMG_20210520_18194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70"/>
          <a:stretch/>
        </p:blipFill>
        <p:spPr bwMode="auto">
          <a:xfrm>
            <a:off x="2720614" y="4584818"/>
            <a:ext cx="3722078" cy="199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056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yzby\Desktop\Волонтеры\Фото\2.02.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37605"/>
            <a:ext cx="3456384" cy="460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yzby\Desktop\Волонтеры\Фото\202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4704"/>
            <a:ext cx="4186859" cy="558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00630" y="620688"/>
            <a:ext cx="247824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Акция «Вечный огонь памяти», </a:t>
            </a:r>
          </a:p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посвященная 78-ой годовщине </a:t>
            </a:r>
          </a:p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победы в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талинградской битве</a:t>
            </a:r>
          </a:p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2.02.2022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98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yzby\Desktop\Волонтеры\2022\0Myry2LcbZ9sko4ILc_EPtvxvxmDJgxd5LSXbvZPid-OaqqTc7SHzCWKANU_mU1NLAIdRGJrvR1G1NhycRiEl8J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04665"/>
            <a:ext cx="4536504" cy="340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tyzby\Desktop\Волонтеры\2022\MnAN5ApOnW45wY52Bj9x32nSKw-GSzvLQax0OmqLnNWoNXsMcvVFsqcG8S3cG6xTfcNgQ-j0AvG1me74HI4uIzf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52936"/>
            <a:ext cx="4848539" cy="363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92824" y="1193797"/>
            <a:ext cx="28638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Митинг-концерт «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СвоихНе</a:t>
            </a:r>
            <a:r>
              <a:rPr lang="ru-RU" sz="1300" dirty="0" err="1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росаем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18.03.2022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4831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sun9-31.userapi.com/impg/rFItaoWPF3BEACIYFD2f9wQs4QQQYP9gbKxYIQ/S2Q0jqz5TMQ.jpg?size=1600x1066&amp;quality=95&amp;sign=26c2591d780a07d13a62e3aa013e0581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3140968"/>
            <a:ext cx="5079739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un9-50.userapi.com/impg/Jdgv68_Dua20WxBOFQWZxa9HOXMWjBwNPiOoPA/LeuUHfGLxPs.jpg?size=1600x1066&amp;quality=95&amp;sign=d3d21da40496e817c3f94c714c09ca53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332656"/>
            <a:ext cx="4899381" cy="326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1072163"/>
            <a:ext cx="298432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Открытие историко-патриотического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квеста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«Наши Герои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еликой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обеды», в рамках реализации проекта, получившего поддержку </a:t>
            </a:r>
          </a:p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Фонда президентских грантов </a:t>
            </a:r>
          </a:p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22.04.2022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https://sun9-80.userapi.com/impg/sA4cgo__bPGwzrSTCS-seZ7LCXD3kAaZd5YVag/R5pkcFgzDic.jpg?size=1600x1066&amp;quality=95&amp;sign=86ce311759c8d1c5373cbe47fa0e0673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751" y="4077072"/>
            <a:ext cx="3012397" cy="200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263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476672"/>
            <a:ext cx="36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Первый этап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историко-патриотического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квеста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Наши Герои Великой Победы»,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рамках реализации проекта, получившего поддержку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Фонда президентских грантов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27.04.2022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146" name="Picture 2" descr="https://sun9-46.userapi.com/impg/L8i_Gi0QazLCvuPI1vLTV_Ei3cfpJR46z7RkTQ/-CqCkCjDVp4.jpg?size=768x1024&amp;quality=95&amp;sign=212b9474b051f66463bb565daa4195d1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07181"/>
            <a:ext cx="3434228" cy="457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62.userapi.com/impg/uwH_hYqUQuEfmVC9rRB_LaGIxx_JQ3kN8KGS5Q/jt7fIXrVh48.jpg?size=1024x768&amp;quality=95&amp;sign=77a28c506918d8dcd2074e0d88e0939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49" y="2924944"/>
            <a:ext cx="393643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121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un9-29.userapi.com/impg/0rOWVZqieHtDfSPqg_BDRPay2cEY24cTtSbthA/C2L_dK4q5Gg.jpg?size=1600x1200&amp;quality=95&amp;sign=7b1bc2645cb290a2fab15e7ea8280faf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027" y="260648"/>
            <a:ext cx="3975381" cy="298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31.userapi.com/impg/M59yCrdUqgXyskTDrooHq-uU1ekqKMxlnP93fQ/5Prm38kWo9o.jpg?size=1600x1200&amp;quality=95&amp;sign=9b34e2cc63b11edf7121137e8f54499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3975382" cy="298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76056" y="3717032"/>
            <a:ext cx="35697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Второй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этап историко-патриотического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квеста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«Наши Герои Великой Победы»,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в рамках реализации проекта, получившего поддержку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Фонда президентских грантов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04.05.2022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176" name="Picture 8" descr="https://sun9-78.userapi.com/impg/bQdM4GpNW2Oba3IudwV0-I7kei3ODmar9rRuFQ/dgQYtryNEx8.jpg?size=1600x1200&amp;quality=95&amp;sign=0e73c936667193726b18507bcf39548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73624"/>
            <a:ext cx="3972950" cy="297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986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un9-15.userapi.com/impg/jmo-AGZs534rw1uzGp6ZaFWnDItHsH4KlOZe6g/9Y72zTz448M.jpg?size=1600x1200&amp;quality=95&amp;sign=e7fa6f1f4a2cec7d476c5420171c40f2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64840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87.userapi.com/impg/Rj4XBqqouZ8nDC6Pfr6_q50tD82o6zP32HCCRQ/D_BqoSJYH5U.jpg?size=1600x1200&amp;quality=95&amp;sign=cdb0aeaac7eb6eeefa4df3c80467371b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7" b="12240"/>
          <a:stretch/>
        </p:blipFill>
        <p:spPr bwMode="auto">
          <a:xfrm>
            <a:off x="4571999" y="404664"/>
            <a:ext cx="4224468" cy="258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un9-57.userapi.com/impg/dUSfITvXtSFwuUhOyYWW0IoiFi9h40JvGFWG_A/gHjUxln6rWA.jpg?size=1600x1200&amp;quality=95&amp;sign=527aad77dd5925535a9dcca251a91e4a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5" t="12579" r="20700" b="14390"/>
          <a:stretch/>
        </p:blipFill>
        <p:spPr bwMode="auto">
          <a:xfrm>
            <a:off x="395535" y="3356992"/>
            <a:ext cx="3648405" cy="314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sun9-81.userapi.com/impg/0qkjoI-60U4y7wLAPnxdmXX5YtypSB3c8C9j3A/KQtR63eKfrY.jpg?size=1600x1200&amp;quality=95&amp;sign=018d6afcf8f20a01dca1030628e740a4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9" b="12373"/>
          <a:stretch/>
        </p:blipFill>
        <p:spPr bwMode="auto">
          <a:xfrm>
            <a:off x="4552923" y="3356992"/>
            <a:ext cx="4224469" cy="227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52923" y="5629275"/>
            <a:ext cx="422446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Третий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этап историко-патриотического </a:t>
            </a:r>
            <a:r>
              <a:rPr lang="ru-RU" sz="1300" dirty="0" err="1">
                <a:latin typeface="Times New Roman" pitchFamily="18" charset="0"/>
                <a:cs typeface="Times New Roman" pitchFamily="18" charset="0"/>
              </a:rPr>
              <a:t>квеста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«Наши Герои Великой Победы», </a:t>
            </a:r>
          </a:p>
          <a:p>
            <a:pPr algn="ctr"/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в рамках реализации проекта, получившего поддержку </a:t>
            </a:r>
          </a:p>
          <a:p>
            <a:pPr algn="ctr"/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Фонда президентских грантов </a:t>
            </a:r>
            <a:endParaRPr lang="ru-RU" sz="1300" dirty="0" smtClean="0"/>
          </a:p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14.05.2022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8223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219</Words>
  <Application>Microsoft Office PowerPoint</Application>
  <PresentationFormat>Экран (4:3)</PresentationFormat>
  <Paragraphs>59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Наша команда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Петряев Илья</dc:creator>
  <cp:lastModifiedBy>Петряев Илья</cp:lastModifiedBy>
  <cp:revision>18</cp:revision>
  <dcterms:created xsi:type="dcterms:W3CDTF">2022-09-27T10:01:23Z</dcterms:created>
  <dcterms:modified xsi:type="dcterms:W3CDTF">2022-09-28T12:17:50Z</dcterms:modified>
</cp:coreProperties>
</file>