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6618" y="1616364"/>
            <a:ext cx="8507385" cy="2434472"/>
          </a:xfrm>
        </p:spPr>
        <p:txBody>
          <a:bodyPr/>
          <a:lstStyle/>
          <a:p>
            <a:pPr algn="ctr"/>
            <a:r>
              <a:rPr lang="ru-RU" sz="6600" dirty="0" smtClean="0"/>
              <a:t>Волонтерский отряд «Данко»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0218" y="4254036"/>
            <a:ext cx="8913785" cy="1096899"/>
          </a:xfrm>
        </p:spPr>
        <p:txBody>
          <a:bodyPr>
            <a:noAutofit/>
          </a:bodyPr>
          <a:lstStyle/>
          <a:p>
            <a:r>
              <a:rPr lang="ru-RU" sz="4000" dirty="0" smtClean="0"/>
              <a:t>МБОУ «СОШ №4», г. Новокузнецк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465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646" y="10252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Основная информация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798" y="2521488"/>
            <a:ext cx="97443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Отряд был создан в 2023 году на базе МБОУ «СОШ №4»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Куратор отряда – Елена Николаевна Боровикова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Командир отряда – Белозерова Анастасия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Заместитель командира – </a:t>
            </a:r>
            <a:r>
              <a:rPr lang="ru-RU" sz="2800" dirty="0" err="1">
                <a:solidFill>
                  <a:prstClr val="black"/>
                </a:solidFill>
              </a:rPr>
              <a:t>Сторчак</a:t>
            </a:r>
            <a:r>
              <a:rPr lang="ru-RU" sz="2800" dirty="0">
                <a:solidFill>
                  <a:prstClr val="black"/>
                </a:solidFill>
              </a:rPr>
              <a:t> Валерия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Секретарь отряда – Демина Дарья</a:t>
            </a:r>
          </a:p>
        </p:txBody>
      </p:sp>
    </p:spTree>
    <p:extLst>
      <p:ext uri="{BB962C8B-B14F-4D97-AF65-F5344CB8AC3E}">
        <p14:creationId xmlns:p14="http://schemas.microsoft.com/office/powerpoint/2010/main" val="2757757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625" y="238298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Направления деятельности отряда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10980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807" y="480290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</a:t>
            </a:r>
            <a:r>
              <a:rPr lang="ru-RU" sz="4000" dirty="0" smtClean="0"/>
              <a:t>. Патриотическое </a:t>
            </a:r>
            <a:r>
              <a:rPr lang="ru-RU" sz="4000" dirty="0" err="1" smtClean="0"/>
              <a:t>волонтерство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51" y="1260404"/>
            <a:ext cx="5023572" cy="3349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96" y="3291899"/>
            <a:ext cx="4917821" cy="30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388" y="132773"/>
            <a:ext cx="8596668" cy="13208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2. Событийное </a:t>
            </a:r>
            <a:r>
              <a:rPr lang="ru-RU" sz="4000" dirty="0" err="1" smtClean="0"/>
              <a:t>волонтерство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04" b="8452"/>
          <a:stretch/>
        </p:blipFill>
        <p:spPr>
          <a:xfrm>
            <a:off x="129310" y="886690"/>
            <a:ext cx="3823854" cy="3094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08" t="8502" r="9306" b="12986"/>
          <a:stretch/>
        </p:blipFill>
        <p:spPr>
          <a:xfrm>
            <a:off x="5232342" y="914399"/>
            <a:ext cx="4370474" cy="3038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7619" b="4110"/>
          <a:stretch/>
        </p:blipFill>
        <p:spPr>
          <a:xfrm>
            <a:off x="2835564" y="3325834"/>
            <a:ext cx="3371273" cy="35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0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971" y="369454"/>
            <a:ext cx="8596668" cy="1320800"/>
          </a:xfrm>
        </p:spPr>
        <p:txBody>
          <a:bodyPr/>
          <a:lstStyle/>
          <a:p>
            <a:r>
              <a:rPr lang="ru-RU" dirty="0" smtClean="0"/>
              <a:t>3. Экологическое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51" y="1257301"/>
            <a:ext cx="3515975" cy="5266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28" y="1257302"/>
            <a:ext cx="3511100" cy="52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5827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</TotalTime>
  <Words>66</Words>
  <Application>Microsoft Office PowerPoint</Application>
  <PresentationFormat>Широкоэкранный</PresentationFormat>
  <Paragraphs>12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Аспект</vt:lpstr>
      <vt:lpstr>Волонтерский отряд «Данко»</vt:lpstr>
      <vt:lpstr>Основная информация</vt:lpstr>
      <vt:lpstr>Направления деятельности отряда</vt:lpstr>
      <vt:lpstr>1. Патриотическое волонтерство</vt:lpstr>
      <vt:lpstr>2. Событийное волонтерство</vt:lpstr>
      <vt:lpstr>3. Экологическое волонтерство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«Данко»</dc:title>
  <dc:creator>w9131300022@outlook.com</dc:creator>
  <cp:lastModifiedBy>w9131300022@outlook.com</cp:lastModifiedBy>
  <cp:revision>2</cp:revision>
  <dcterms:created xsi:type="dcterms:W3CDTF">2024-01-11T17:14:51Z</dcterms:created>
  <dcterms:modified xsi:type="dcterms:W3CDTF">2024-01-11T17:29:03Z</dcterms:modified>
</cp:coreProperties>
</file>