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Помочь может каждый!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508518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Проект создан участниками отряда МБОУ СОШ с УИОП им. А.С. Пушкина №7 «Добрая воля»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Часто ли вы обращаете внимание на бездомных животных у вас в городе? А если и замечаете их, то какие чувства при этом испытываете? Чаще всего люди проходят мимо множества бездомных животных, не замечая даже их присутствия и воспринимая их как неприятную данность бытия.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133475"/>
            <a:ext cx="5715000" cy="40576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добро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250156"/>
            <a:ext cx="5715000" cy="3824288"/>
          </a:xfrm>
        </p:spPr>
      </p:pic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7248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 направлен на изменение отношения к этой проблеме у подрастающего поколения. Мы не должны воспитывать в детях равнодушие, прикрывая это ежедневными проблемами и заботами. Помощь тем, кто слабее нас, основа сплоченного и крепкого общества. Особенно это важно знать детям, которые остались без попечения родителей. 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         </a:t>
            </a:r>
            <a:endParaRPr lang="ru-RU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00192" y="188640"/>
            <a:ext cx="2514600" cy="4843463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Данный проект реализован в несколько этапов: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1 – знакомство с детьми, рассказ о проблеме бездомных животных с интерактивным материалом, творческая работа (предложить детям нарисовать их любимое животное)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2 – поездка вместе с детьми в приют для животных, помощь работникам приюта, сбор фото и видео материала для дальнейшего размещения и привлечения внимания общественности.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019175"/>
            <a:ext cx="5715000" cy="42862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проекта: помочь бездомным животным обрести хозяев, предоставить возможность детям внести свой вклад в помощь и заботу о животных.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34888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Результатами проекта будет являться количество животных, которые смогли обрести свой дом, эмоциональный отклик у детей, желание заботиться о «братьях наших меньших», общение детей-сирот и школьников.</a:t>
            </a:r>
            <a:endParaRPr lang="ru-RU" dirty="0"/>
          </a:p>
        </p:txBody>
      </p:sp>
      <p:pic>
        <p:nvPicPr>
          <p:cNvPr id="27650" name="Picture 2" descr="https://sekunda.media/images/autumn2019/IBRkB2SEzr4_02b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356992"/>
            <a:ext cx="3648405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</TotalTime>
  <Words>239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Начальная</vt:lpstr>
      <vt:lpstr>Помочь может каждый!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Помочь может каждый!</dc:title>
  <dc:creator>999</dc:creator>
  <cp:lastModifiedBy>999</cp:lastModifiedBy>
  <cp:revision>2</cp:revision>
  <dcterms:created xsi:type="dcterms:W3CDTF">2020-04-29T15:02:06Z</dcterms:created>
  <dcterms:modified xsi:type="dcterms:W3CDTF">2020-04-29T15:17:01Z</dcterms:modified>
</cp:coreProperties>
</file>