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1" r:id="rId4"/>
    <p:sldId id="258" r:id="rId5"/>
    <p:sldId id="262" r:id="rId6"/>
    <p:sldId id="264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99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F8495-DB25-4F4D-B9C6-664F27B198D4}" type="datetimeFigureOut">
              <a:rPr lang="ru-RU" smtClean="0"/>
              <a:t>22.09.2019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3009C-11D6-4415-8F53-978FE739B1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0194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F8495-DB25-4F4D-B9C6-664F27B198D4}" type="datetimeFigureOut">
              <a:rPr lang="ru-RU" smtClean="0"/>
              <a:t>22.09.2019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3009C-11D6-4415-8F53-978FE739B1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35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F8495-DB25-4F4D-B9C6-664F27B198D4}" type="datetimeFigureOut">
              <a:rPr lang="ru-RU" smtClean="0"/>
              <a:t>22.09.2019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3009C-11D6-4415-8F53-978FE739B1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8103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F8495-DB25-4F4D-B9C6-664F27B198D4}" type="datetimeFigureOut">
              <a:rPr lang="ru-RU" smtClean="0"/>
              <a:t>22.09.2019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3009C-11D6-4415-8F53-978FE739B1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8811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F8495-DB25-4F4D-B9C6-664F27B198D4}" type="datetimeFigureOut">
              <a:rPr lang="ru-RU" smtClean="0"/>
              <a:t>22.09.2019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3009C-11D6-4415-8F53-978FE739B1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4551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F8495-DB25-4F4D-B9C6-664F27B198D4}" type="datetimeFigureOut">
              <a:rPr lang="ru-RU" smtClean="0"/>
              <a:t>22.09.2019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3009C-11D6-4415-8F53-978FE739B1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6681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F8495-DB25-4F4D-B9C6-664F27B198D4}" type="datetimeFigureOut">
              <a:rPr lang="ru-RU" smtClean="0"/>
              <a:t>22.09.2019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3009C-11D6-4415-8F53-978FE739B1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1908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F8495-DB25-4F4D-B9C6-664F27B198D4}" type="datetimeFigureOut">
              <a:rPr lang="ru-RU" smtClean="0"/>
              <a:t>22.09.2019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3009C-11D6-4415-8F53-978FE739B1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4627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F8495-DB25-4F4D-B9C6-664F27B198D4}" type="datetimeFigureOut">
              <a:rPr lang="ru-RU" smtClean="0"/>
              <a:t>22.09.2019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3009C-11D6-4415-8F53-978FE739B1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6306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F8495-DB25-4F4D-B9C6-664F27B198D4}" type="datetimeFigureOut">
              <a:rPr lang="ru-RU" smtClean="0"/>
              <a:t>22.09.2019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3009C-11D6-4415-8F53-978FE739B1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1066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F8495-DB25-4F4D-B9C6-664F27B198D4}" type="datetimeFigureOut">
              <a:rPr lang="ru-RU" smtClean="0"/>
              <a:t>22.09.2019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3009C-11D6-4415-8F53-978FE739B1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3068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2F8495-DB25-4F4D-B9C6-664F27B198D4}" type="datetimeFigureOut">
              <a:rPr lang="ru-RU" smtClean="0"/>
              <a:t>22.09.2019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43009C-11D6-4415-8F53-978FE739B1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5335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tri-kolodtsa.ru/rashod-vody-na-cheloveka-v-sutki.html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0" y="0"/>
            <a:ext cx="909966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00" t="17534" r="55855" b="67285"/>
          <a:stretch>
            <a:fillRect/>
          </a:stretch>
        </p:blipFill>
        <p:spPr bwMode="auto">
          <a:xfrm rot="-21600000">
            <a:off x="2318313" y="404661"/>
            <a:ext cx="1230872" cy="1584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63" t="35214" r="36520" b="37131"/>
          <a:stretch>
            <a:fillRect/>
          </a:stretch>
        </p:blipFill>
        <p:spPr bwMode="auto">
          <a:xfrm rot="-21600000">
            <a:off x="2212563" y="1706142"/>
            <a:ext cx="5150763" cy="3019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99592" y="4725144"/>
            <a:ext cx="748883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Президент Фонда</a:t>
            </a:r>
          </a:p>
          <a:p>
            <a:r>
              <a:rPr lang="ru-RU" dirty="0" smtClean="0"/>
              <a:t>«Зеленая кисточка»                                                      </a:t>
            </a:r>
            <a:r>
              <a:rPr lang="ru-RU" dirty="0" err="1" smtClean="0"/>
              <a:t>Кузубов</a:t>
            </a:r>
            <a:r>
              <a:rPr lang="ru-RU" dirty="0" smtClean="0"/>
              <a:t> В.В.</a:t>
            </a:r>
          </a:p>
          <a:p>
            <a:endParaRPr lang="ru-RU" dirty="0"/>
          </a:p>
          <a:p>
            <a:r>
              <a:rPr lang="ru-RU" dirty="0" smtClean="0"/>
              <a:t>Проект выполнил                                                         </a:t>
            </a:r>
            <a:r>
              <a:rPr lang="ru-RU" dirty="0" err="1" smtClean="0"/>
              <a:t>Селифонтов</a:t>
            </a:r>
            <a:r>
              <a:rPr lang="ru-RU" dirty="0" smtClean="0"/>
              <a:t> Николай</a:t>
            </a:r>
          </a:p>
          <a:p>
            <a:endParaRPr lang="ru-RU" dirty="0"/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Севастополь, 2019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78" t="17599" r="48347" b="73352"/>
          <a:stretch>
            <a:fillRect/>
          </a:stretch>
        </p:blipFill>
        <p:spPr bwMode="auto">
          <a:xfrm rot="-21600000">
            <a:off x="4692335" y="362092"/>
            <a:ext cx="205860" cy="949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761615" y="548681"/>
            <a:ext cx="34107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cs typeface="Times New Roman" pitchFamily="18" charset="0"/>
              </a:rPr>
              <a:t>ГБОУ г. Севастополя Средняя</a:t>
            </a:r>
          </a:p>
          <a:p>
            <a:r>
              <a:rPr lang="ru-RU" sz="1400" dirty="0" smtClean="0">
                <a:cs typeface="Times New Roman" pitchFamily="18" charset="0"/>
              </a:rPr>
              <a:t>Общеобразовательная школа №28 </a:t>
            </a:r>
            <a:endParaRPr lang="ru-RU" sz="14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0574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6" y="0"/>
            <a:ext cx="909966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15616" y="692696"/>
            <a:ext cx="748883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Экономия – это рациональное использование ресурсов. Вода в доме может использоваться повторно и многократно, причем потребляя меньше энергоресурсов (вода, электричество, человеческие </a:t>
            </a:r>
            <a:r>
              <a:rPr lang="ru-RU" sz="2800" b="1" dirty="0" err="1" smtClean="0"/>
              <a:t>трудоресурсы</a:t>
            </a:r>
            <a:r>
              <a:rPr lang="ru-RU" sz="2800" b="1" dirty="0" smtClean="0"/>
              <a:t>)</a:t>
            </a:r>
            <a:endParaRPr lang="ru-RU" sz="2800" b="1" dirty="0"/>
          </a:p>
        </p:txBody>
      </p:sp>
      <p:pic>
        <p:nvPicPr>
          <p:cNvPr id="4098" name="Picture 2" descr="https://solomonstar.live/wp-content/uploads/2019/03/World_Water-260319-WI-P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939465"/>
            <a:ext cx="4620501" cy="3686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4074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6" y="0"/>
            <a:ext cx="909966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9552" y="476672"/>
            <a:ext cx="7920880" cy="7078861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fontAlgn="base"/>
            <a:r>
              <a:rPr lang="ru-RU" sz="2400" b="1" u="sng" dirty="0" smtClean="0"/>
              <a:t>Потребление воды человеком за сутки </a:t>
            </a:r>
          </a:p>
          <a:p>
            <a:pPr fontAlgn="base"/>
            <a:r>
              <a:rPr lang="ru-RU" sz="1600" b="1" i="1" dirty="0" smtClean="0"/>
              <a:t>Данные сайта </a:t>
            </a:r>
            <a:r>
              <a:rPr lang="en-US" sz="1600" b="1" i="1" dirty="0" smtClean="0">
                <a:hlinkClick r:id="rId3"/>
              </a:rPr>
              <a:t>https://tri-kolodtsa.ru/rashod-vody-na-cheloveka-v-sutki.html</a:t>
            </a:r>
            <a:r>
              <a:rPr lang="ru-RU" sz="1600" b="1" i="1" dirty="0"/>
              <a:t> </a:t>
            </a:r>
            <a:endParaRPr lang="ru-RU" b="1" dirty="0" smtClean="0"/>
          </a:p>
          <a:p>
            <a:pPr fontAlgn="base"/>
            <a:r>
              <a:rPr lang="ru-RU" sz="2200" b="1" dirty="0" smtClean="0"/>
              <a:t>Питье – до 3 литров;</a:t>
            </a:r>
          </a:p>
          <a:p>
            <a:pPr fontAlgn="base"/>
            <a:r>
              <a:rPr lang="ru-RU" sz="2200" b="1" dirty="0" smtClean="0"/>
              <a:t>Готовка – 3-4 литра;</a:t>
            </a:r>
          </a:p>
          <a:p>
            <a:pPr fontAlgn="base"/>
            <a:r>
              <a:rPr lang="ru-RU" sz="2200" b="1" dirty="0" smtClean="0"/>
              <a:t>Посуда – в среднем 10 литров;</a:t>
            </a:r>
          </a:p>
          <a:p>
            <a:pPr fontAlgn="base"/>
            <a:r>
              <a:rPr lang="ru-RU" sz="2200" b="1" dirty="0" smtClean="0"/>
              <a:t>Личная гигиена – 5-8 литров;</a:t>
            </a:r>
          </a:p>
          <a:p>
            <a:pPr fontAlgn="base"/>
            <a:r>
              <a:rPr lang="ru-RU" sz="2200" b="1" dirty="0" smtClean="0"/>
              <a:t>Санузел – 50-100 литров;</a:t>
            </a:r>
          </a:p>
          <a:p>
            <a:pPr fontAlgn="base"/>
            <a:r>
              <a:rPr lang="ru-RU" sz="2200" b="1" dirty="0" smtClean="0"/>
              <a:t>Ванна – от 100 литров;</a:t>
            </a:r>
          </a:p>
          <a:p>
            <a:pPr fontAlgn="base"/>
            <a:endParaRPr lang="ru-RU" sz="2200" b="1" i="1" dirty="0" smtClean="0"/>
          </a:p>
          <a:p>
            <a:pPr fontAlgn="base"/>
            <a:r>
              <a:rPr lang="ru-RU" sz="2200" b="1" dirty="0" smtClean="0"/>
              <a:t>Душ – от 100 литров.</a:t>
            </a:r>
          </a:p>
          <a:p>
            <a:pPr fontAlgn="base"/>
            <a:r>
              <a:rPr lang="ru-RU" sz="2200" dirty="0" smtClean="0"/>
              <a:t>Стирка и уборка – 100 литров.</a:t>
            </a:r>
          </a:p>
          <a:p>
            <a:pPr fontAlgn="base"/>
            <a:endParaRPr lang="ru-RU" sz="2200" b="1" dirty="0" smtClean="0">
              <a:solidFill>
                <a:srgbClr val="C00000"/>
              </a:solidFill>
            </a:endParaRPr>
          </a:p>
          <a:p>
            <a:pPr fontAlgn="base"/>
            <a:endParaRPr lang="ru-RU" sz="2200" b="1" dirty="0">
              <a:solidFill>
                <a:srgbClr val="C00000"/>
              </a:solidFill>
            </a:endParaRPr>
          </a:p>
          <a:p>
            <a:pPr fontAlgn="base"/>
            <a:endParaRPr lang="ru-RU" sz="2200" b="1" dirty="0" smtClean="0">
              <a:solidFill>
                <a:srgbClr val="C00000"/>
              </a:solidFill>
            </a:endParaRPr>
          </a:p>
          <a:p>
            <a:pPr fontAlgn="base"/>
            <a:r>
              <a:rPr lang="ru-RU" sz="2200" b="1" u="sng" dirty="0" smtClean="0">
                <a:solidFill>
                  <a:srgbClr val="C00000"/>
                </a:solidFill>
              </a:rPr>
              <a:t>Общий расход 425 литров </a:t>
            </a:r>
            <a:endParaRPr lang="ru-RU" sz="2200" b="1" u="sng" dirty="0" smtClean="0">
              <a:solidFill>
                <a:srgbClr val="C00000"/>
              </a:solidFill>
            </a:endParaRPr>
          </a:p>
          <a:p>
            <a:pPr fontAlgn="base"/>
            <a:endParaRPr lang="ru-RU" sz="2400" b="1" dirty="0" smtClean="0"/>
          </a:p>
          <a:p>
            <a:pPr fontAlgn="base"/>
            <a:endParaRPr lang="ru-RU" sz="2400" b="1" dirty="0" smtClean="0"/>
          </a:p>
          <a:p>
            <a:pPr fontAlgn="base"/>
            <a:endParaRPr lang="ru-RU" sz="2400" b="1" dirty="0" smtClean="0"/>
          </a:p>
          <a:p>
            <a:pPr fontAlgn="base"/>
            <a:r>
              <a:rPr lang="ru-RU" sz="2400" b="1" u="sng" dirty="0" smtClean="0"/>
              <a:t>Возможная экономия  при использовании проекта</a:t>
            </a:r>
            <a:endParaRPr lang="ru-RU" sz="2000" u="sng" dirty="0" smtClean="0"/>
          </a:p>
          <a:p>
            <a:pPr fontAlgn="base"/>
            <a:r>
              <a:rPr lang="ru-RU" sz="2200" b="1" dirty="0" smtClean="0"/>
              <a:t>Питье – до 3 литров;</a:t>
            </a:r>
          </a:p>
          <a:p>
            <a:pPr fontAlgn="base"/>
            <a:r>
              <a:rPr lang="ru-RU" sz="2200" b="1" dirty="0" smtClean="0"/>
              <a:t>Готовка – 3-4 литра;</a:t>
            </a:r>
          </a:p>
          <a:p>
            <a:pPr fontAlgn="base"/>
            <a:r>
              <a:rPr lang="ru-RU" sz="2200" b="1" dirty="0" smtClean="0"/>
              <a:t>Посуда – в среднем 5 литров </a:t>
            </a:r>
            <a:r>
              <a:rPr lang="ru-RU" sz="2200" b="1" dirty="0" smtClean="0">
                <a:solidFill>
                  <a:srgbClr val="FF0000"/>
                </a:solidFill>
              </a:rPr>
              <a:t>(экономия в 2 раза)</a:t>
            </a:r>
          </a:p>
          <a:p>
            <a:pPr fontAlgn="base"/>
            <a:r>
              <a:rPr lang="ru-RU" sz="2200" b="1" dirty="0" smtClean="0"/>
              <a:t>Личная гигиена – 5 литров;</a:t>
            </a:r>
          </a:p>
          <a:p>
            <a:pPr fontAlgn="base"/>
            <a:r>
              <a:rPr lang="ru-RU" sz="2200" b="1" dirty="0" smtClean="0"/>
              <a:t>Санузел – 10 литров </a:t>
            </a:r>
            <a:r>
              <a:rPr lang="ru-RU" sz="2200" b="1" dirty="0" smtClean="0">
                <a:solidFill>
                  <a:srgbClr val="FF0000"/>
                </a:solidFill>
              </a:rPr>
              <a:t>(экономия в 10 раз)</a:t>
            </a:r>
          </a:p>
          <a:p>
            <a:pPr fontAlgn="base"/>
            <a:r>
              <a:rPr lang="ru-RU" sz="2200" b="1" dirty="0" smtClean="0"/>
              <a:t>Ванна – от 100 литров;</a:t>
            </a:r>
          </a:p>
          <a:p>
            <a:pPr fontAlgn="base"/>
            <a:r>
              <a:rPr lang="ru-RU" sz="2200" b="1" dirty="0" smtClean="0">
                <a:solidFill>
                  <a:srgbClr val="FF0000"/>
                </a:solidFill>
              </a:rPr>
              <a:t>(заменить душем или использовать 1 р/неделю)</a:t>
            </a:r>
            <a:endParaRPr lang="ru-RU" sz="2200" b="1" i="1" dirty="0" smtClean="0"/>
          </a:p>
          <a:p>
            <a:pPr fontAlgn="base"/>
            <a:r>
              <a:rPr lang="ru-RU" sz="2200" b="1" dirty="0" smtClean="0"/>
              <a:t>Душ – от 30 литров. </a:t>
            </a:r>
          </a:p>
          <a:p>
            <a:pPr fontAlgn="base"/>
            <a:r>
              <a:rPr lang="ru-RU" sz="2200" b="1" dirty="0" smtClean="0">
                <a:solidFill>
                  <a:srgbClr val="FF0000"/>
                </a:solidFill>
              </a:rPr>
              <a:t>(Стирка и уборка – 30 литров.</a:t>
            </a:r>
          </a:p>
          <a:p>
            <a:pPr fontAlgn="base"/>
            <a:r>
              <a:rPr lang="ru-RU" sz="2200" b="1" dirty="0" smtClean="0">
                <a:solidFill>
                  <a:srgbClr val="FF0000"/>
                </a:solidFill>
              </a:rPr>
              <a:t>Экономия в 3 раза)</a:t>
            </a:r>
            <a:endParaRPr lang="ru-RU" sz="2200" b="1" dirty="0">
              <a:solidFill>
                <a:srgbClr val="FF0000"/>
              </a:solidFill>
            </a:endParaRPr>
          </a:p>
          <a:p>
            <a:pPr fontAlgn="base"/>
            <a:endParaRPr lang="ru-RU" sz="2200" dirty="0" smtClean="0"/>
          </a:p>
          <a:p>
            <a:pPr fontAlgn="base"/>
            <a:r>
              <a:rPr lang="ru-RU" sz="2200" b="1" u="sng" dirty="0" smtClean="0">
                <a:solidFill>
                  <a:srgbClr val="C00000"/>
                </a:solidFill>
              </a:rPr>
              <a:t>Общий расход  169 литров </a:t>
            </a:r>
            <a:endParaRPr lang="ru-RU" sz="2200" b="1" u="sng" dirty="0" smtClean="0">
              <a:solidFill>
                <a:srgbClr val="C000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5044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6" y="0"/>
            <a:ext cx="909966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6984" y="445004"/>
            <a:ext cx="4316166" cy="5967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67544" y="445004"/>
            <a:ext cx="377944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b="1" dirty="0" smtClean="0"/>
          </a:p>
          <a:p>
            <a:pPr algn="ctr"/>
            <a:r>
              <a:rPr lang="ru-RU" sz="2400" b="1" dirty="0" smtClean="0"/>
              <a:t>Во многих городах и поселках есть проблема с подачей питьевой воды. Воду подают в определенное время и ограниченным количеством.  Проект рационального использования воды способен  обеспечить комфортные условия проживания и сохранению эко-системы.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404074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6" y="0"/>
            <a:ext cx="909966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47174" y="477204"/>
            <a:ext cx="7653218" cy="587853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/>
            <a:r>
              <a:rPr lang="ru-RU" sz="2400" b="1" u="sng" dirty="0" smtClean="0"/>
              <a:t>Условно циклы воды в доме можно разделить </a:t>
            </a:r>
          </a:p>
          <a:p>
            <a:pPr algn="ctr"/>
            <a:r>
              <a:rPr lang="ru-RU" sz="2400" b="1" u="sng" dirty="0" smtClean="0"/>
              <a:t>на 3 группы.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1 группа и система повторного использования воды </a:t>
            </a:r>
            <a:r>
              <a:rPr lang="ru-RU" b="1" dirty="0" smtClean="0"/>
              <a:t>(цифры указывают элемент в проекте)</a:t>
            </a:r>
            <a:endParaRPr lang="ru-RU" b="1" dirty="0"/>
          </a:p>
          <a:p>
            <a:pPr marL="457200" indent="-457200">
              <a:buAutoNum type="arabicPeriod"/>
            </a:pPr>
            <a:r>
              <a:rPr lang="ru-RU" sz="2200" b="1" u="sng" dirty="0" smtClean="0"/>
              <a:t>Ванная. </a:t>
            </a:r>
            <a:r>
              <a:rPr lang="ru-RU" sz="2200" b="1" dirty="0" smtClean="0"/>
              <a:t>После принятия душа,  вода собирается в контейнере под ванной и используется повторно для следующих задач:</a:t>
            </a:r>
          </a:p>
          <a:p>
            <a:pPr marL="342900" indent="-342900">
              <a:buAutoNum type="arabicPeriod"/>
            </a:pPr>
            <a:r>
              <a:rPr lang="ru-RU" sz="2200" b="1" u="sng" dirty="0" smtClean="0"/>
              <a:t>Стирка. </a:t>
            </a:r>
            <a:r>
              <a:rPr lang="ru-RU" sz="2200" b="1" dirty="0" smtClean="0"/>
              <a:t>Предварительная стирка белья или режим замачивания .2.1 Особо следует обратить внимание , что предварительная стирка происходит с нагревом воды, а ее энергию можно использовать в отоплении .</a:t>
            </a:r>
          </a:p>
          <a:p>
            <a:r>
              <a:rPr lang="ru-RU" sz="2200" b="1" dirty="0" smtClean="0"/>
              <a:t>5. </a:t>
            </a:r>
            <a:r>
              <a:rPr lang="ru-RU" sz="2200" b="1" u="sng" dirty="0" smtClean="0"/>
              <a:t>Отопительная  система </a:t>
            </a:r>
            <a:r>
              <a:rPr lang="ru-RU" sz="2200" b="1" dirty="0" smtClean="0"/>
              <a:t>. Для поддержания средней температуры, использованную теплую воду можно использовать в отопительной системе, при обновлении воды в системе (при стирке), сливать воду .</a:t>
            </a:r>
          </a:p>
          <a:p>
            <a:r>
              <a:rPr lang="ru-RU" sz="2200" b="1" dirty="0" smtClean="0"/>
              <a:t>7.  </a:t>
            </a:r>
            <a:r>
              <a:rPr lang="ru-RU" sz="2200" b="1" u="sng" dirty="0" smtClean="0"/>
              <a:t> Хоз. </a:t>
            </a:r>
            <a:r>
              <a:rPr lang="ru-RU" sz="2200" b="1" u="sng" dirty="0"/>
              <a:t>н</a:t>
            </a:r>
            <a:r>
              <a:rPr lang="ru-RU" sz="2200" b="1" u="sng" dirty="0" smtClean="0"/>
              <a:t>ужды</a:t>
            </a:r>
            <a:r>
              <a:rPr lang="ru-RU" sz="2200" b="1" dirty="0" smtClean="0"/>
              <a:t>. Вода для влажной уборки и мытья полов.</a:t>
            </a:r>
          </a:p>
          <a:p>
            <a:r>
              <a:rPr lang="ru-RU" sz="2200" b="1" dirty="0" smtClean="0"/>
              <a:t>8.   </a:t>
            </a:r>
            <a:r>
              <a:rPr lang="ru-RU" sz="2200" b="1" u="sng" dirty="0" smtClean="0"/>
              <a:t>Вода для смыва </a:t>
            </a:r>
            <a:r>
              <a:rPr lang="ru-RU" sz="2200" b="1" dirty="0" smtClean="0"/>
              <a:t>в унитазе.</a:t>
            </a:r>
            <a:endParaRPr lang="ru-RU" sz="2200" b="1" dirty="0"/>
          </a:p>
        </p:txBody>
      </p:sp>
    </p:spTree>
    <p:extLst>
      <p:ext uri="{BB962C8B-B14F-4D97-AF65-F5344CB8AC3E}">
        <p14:creationId xmlns:p14="http://schemas.microsoft.com/office/powerpoint/2010/main" val="2159397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6" y="0"/>
            <a:ext cx="909966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9552" y="404664"/>
            <a:ext cx="7992888" cy="6771084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C00000"/>
                </a:solidFill>
              </a:rPr>
              <a:t>2 цикл системы </a:t>
            </a:r>
          </a:p>
          <a:p>
            <a:pPr algn="ctr"/>
            <a:r>
              <a:rPr lang="ru-RU" sz="2200" b="1" dirty="0" smtClean="0"/>
              <a:t> 1. Использование воды для приготовления пищи </a:t>
            </a:r>
          </a:p>
          <a:p>
            <a:pPr algn="ctr"/>
            <a:r>
              <a:rPr lang="ru-RU" sz="2200" b="1" dirty="0" smtClean="0"/>
              <a:t>1.1 использованную воду после мытья продуктов следует повторно использовать для полива цветов (3-4 пункт проекта) и орошение участка. При избытке воды для орошения, ее можно собирать в резервуары и использовать  для мытья автомобиля (6 пункт проекта).</a:t>
            </a:r>
          </a:p>
          <a:p>
            <a:pPr algn="ctr"/>
            <a:endParaRPr lang="ru-RU" sz="2200" b="1" dirty="0"/>
          </a:p>
          <a:p>
            <a:pPr algn="ctr"/>
            <a:r>
              <a:rPr lang="ru-RU" sz="2200" b="1" dirty="0" smtClean="0">
                <a:solidFill>
                  <a:srgbClr val="C00000"/>
                </a:solidFill>
              </a:rPr>
              <a:t>3 цикл системы.</a:t>
            </a:r>
          </a:p>
          <a:p>
            <a:pPr algn="ctr"/>
            <a:r>
              <a:rPr lang="ru-RU" sz="2200" b="1" dirty="0" smtClean="0"/>
              <a:t>Сбор и использование дождевой воды для хозяйственных нужд  пункты 3-9 проекта</a:t>
            </a:r>
          </a:p>
          <a:p>
            <a:endParaRPr lang="ru-RU" sz="2400" dirty="0" smtClean="0"/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С помощью данного проекта возможно рациональное и экологическое использование воды в доме.</a:t>
            </a:r>
          </a:p>
          <a:p>
            <a:pPr algn="ctr"/>
            <a:endParaRPr lang="ru-RU" sz="24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Сохраним природу вместе!</a:t>
            </a:r>
          </a:p>
          <a:p>
            <a:endParaRPr lang="ru-RU" sz="2400" dirty="0"/>
          </a:p>
          <a:p>
            <a:endParaRPr lang="ru-RU" sz="2400" dirty="0" smtClean="0"/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45691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404</TotalTime>
  <Words>444</Words>
  <Application>Microsoft Office PowerPoint</Application>
  <PresentationFormat>Экран (4:3)</PresentationFormat>
  <Paragraphs>62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Roman</dc:creator>
  <cp:lastModifiedBy>Roman</cp:lastModifiedBy>
  <cp:revision>17</cp:revision>
  <dcterms:created xsi:type="dcterms:W3CDTF">2019-09-22T03:36:42Z</dcterms:created>
  <dcterms:modified xsi:type="dcterms:W3CDTF">2019-09-22T10:21:23Z</dcterms:modified>
</cp:coreProperties>
</file>