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algun Gothic" panose="020B0503020000020004" pitchFamily="34" charset="-127"/>
      <p:regular r:id="rId15"/>
      <p:bold r:id="rId16"/>
    </p:embeddedFont>
    <p:embeddedFont>
      <p:font typeface="Montserrat Bold" panose="020B0604020202020204" charset="-52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F56"/>
    <a:srgbClr val="F9A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12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jpeg"/><Relationship Id="rId5" Type="http://schemas.openxmlformats.org/officeDocument/2006/relationships/image" Target="../media/image4.svg"/><Relationship Id="rId10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svg"/><Relationship Id="rId7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4.svg"/><Relationship Id="rId5" Type="http://schemas.openxmlformats.org/officeDocument/2006/relationships/image" Target="../media/image12.sv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9.sv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volnagimnaziyauray" TargetMode="External"/><Relationship Id="rId3" Type="http://schemas.openxmlformats.org/officeDocument/2006/relationships/image" Target="../media/image29.svg"/><Relationship Id="rId7" Type="http://schemas.openxmlformats.org/officeDocument/2006/relationships/image" Target="../media/image5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67809" y="4775963"/>
            <a:ext cx="4118247" cy="4934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6584" y="1028700"/>
            <a:ext cx="796826" cy="869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6801079" y="4721989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12711992" y="1104035"/>
            <a:ext cx="962819" cy="54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5089" y="9635968"/>
            <a:ext cx="841010" cy="917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697362" y="-226086"/>
            <a:ext cx="605539" cy="7603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870353" y="9575918"/>
            <a:ext cx="712118" cy="8942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58897" y="2482665"/>
            <a:ext cx="780413" cy="8516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-80808" y="3791165"/>
            <a:ext cx="962819" cy="542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alphaModFix amt="84000"/>
          </a:blip>
          <a:srcRect r="136"/>
          <a:stretch>
            <a:fillRect/>
          </a:stretch>
        </p:blipFill>
        <p:spPr>
          <a:xfrm>
            <a:off x="1028700" y="5377536"/>
            <a:ext cx="5718353" cy="186578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17580" y="1865129"/>
            <a:ext cx="15371090" cy="2933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27"/>
              </a:lnSpc>
            </a:pPr>
            <a:r>
              <a:rPr lang="ru-RU" sz="8590" b="1" dirty="0">
                <a:solidFill>
                  <a:srgbClr val="F9A763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Волонтер – это стиль жизни</a:t>
            </a:r>
            <a:endParaRPr lang="en-US" sz="8590" b="1" dirty="0">
              <a:solidFill>
                <a:srgbClr val="F9A763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8655" y="7423088"/>
            <a:ext cx="10318184" cy="183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497" b="1" dirty="0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Подготовлено </a:t>
            </a:r>
            <a:r>
              <a:rPr lang="en-US" sz="3497" b="1" dirty="0" err="1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дружным</a:t>
            </a:r>
            <a:r>
              <a:rPr lang="en-US" sz="3497" b="1" dirty="0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497" b="1" dirty="0" err="1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коллективом</a:t>
            </a:r>
            <a:r>
              <a:rPr lang="en-US" sz="3497" b="1" dirty="0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  <a:p>
            <a:pPr algn="ctr">
              <a:lnSpc>
                <a:spcPts val="4896"/>
              </a:lnSpc>
            </a:pPr>
            <a:r>
              <a:rPr lang="en-US" sz="3497" b="1" dirty="0" err="1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Волонтерского</a:t>
            </a:r>
            <a:r>
              <a:rPr lang="en-US" sz="3497" b="1" dirty="0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497" b="1" dirty="0" err="1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Движения</a:t>
            </a:r>
            <a:r>
              <a:rPr lang="en-US" sz="3497" b="1" dirty="0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«</a:t>
            </a:r>
            <a:r>
              <a:rPr lang="en-US" sz="3497" b="1" dirty="0" err="1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Волна</a:t>
            </a:r>
            <a:r>
              <a:rPr lang="en-US" sz="3497" b="1" dirty="0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» </a:t>
            </a:r>
          </a:p>
          <a:p>
            <a:pPr algn="ctr">
              <a:lnSpc>
                <a:spcPts val="4896"/>
              </a:lnSpc>
            </a:pPr>
            <a:r>
              <a:rPr lang="en-US" sz="3497" b="1" dirty="0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МБОУ </a:t>
            </a:r>
            <a:r>
              <a:rPr lang="en-US" sz="3497" b="1" dirty="0" err="1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Гимназия</a:t>
            </a:r>
            <a:r>
              <a:rPr lang="en-US" sz="3497" b="1" dirty="0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3497" b="1" dirty="0" err="1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им</a:t>
            </a:r>
            <a:r>
              <a:rPr lang="en-US" sz="3497" b="1" dirty="0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 </a:t>
            </a:r>
            <a:r>
              <a:rPr lang="en-US" sz="3497" b="1" dirty="0" err="1">
                <a:solidFill>
                  <a:srgbClr val="F89F5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А.И.Яковлева</a:t>
            </a:r>
            <a:endParaRPr lang="en-US" sz="3497" b="1" dirty="0">
              <a:solidFill>
                <a:srgbClr val="F89F56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CF60E31-E1AC-4BA7-A925-44E0081D04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550" y="245200"/>
            <a:ext cx="1910412" cy="19104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14007" y="651197"/>
            <a:ext cx="3233311" cy="14814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037" y="273695"/>
            <a:ext cx="3081956" cy="14120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7301978" y="355353"/>
            <a:ext cx="471199" cy="5916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88964" y="4235570"/>
            <a:ext cx="3510072" cy="35950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t="2078" b="12676"/>
          <a:stretch>
            <a:fillRect/>
          </a:stretch>
        </p:blipFill>
        <p:spPr>
          <a:xfrm>
            <a:off x="11152771" y="2353153"/>
            <a:ext cx="6475331" cy="7359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t="8315" b="8315"/>
          <a:stretch>
            <a:fillRect/>
          </a:stretch>
        </p:blipFill>
        <p:spPr>
          <a:xfrm>
            <a:off x="465025" y="2353153"/>
            <a:ext cx="6621020" cy="73598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273993" y="319009"/>
            <a:ext cx="11740015" cy="136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5"/>
              </a:lnSpc>
            </a:pPr>
            <a:r>
              <a:rPr lang="en-US" sz="3939">
                <a:solidFill>
                  <a:srgbClr val="723737"/>
                </a:solidFill>
                <a:latin typeface="Montserrat Bold"/>
              </a:rPr>
              <a:t>Желтая сторона олицетворяет оптимизм, тот с которым мы беремся за любое дело!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D8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5722">
            <a:off x="1232000" y="8424554"/>
            <a:ext cx="962819" cy="5426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58897" y="2482665"/>
            <a:ext cx="780413" cy="851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690240" y="5693328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94177" y="8356920"/>
            <a:ext cx="780413" cy="8516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5722">
            <a:off x="5166538" y="-33995"/>
            <a:ext cx="962819" cy="5426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7425474" y="9757659"/>
            <a:ext cx="676920" cy="8500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0381355" y="-320674"/>
            <a:ext cx="676920" cy="8500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39173" y="9710682"/>
            <a:ext cx="780413" cy="8516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-109303" y="623296"/>
            <a:ext cx="676920" cy="850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t="18089" b="5916"/>
          <a:stretch>
            <a:fillRect/>
          </a:stretch>
        </p:blipFill>
        <p:spPr>
          <a:xfrm>
            <a:off x="628929" y="2401583"/>
            <a:ext cx="5507728" cy="74409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209785">
            <a:off x="15877891" y="-14869"/>
            <a:ext cx="2412729" cy="2057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 t="11997" b="11997"/>
          <a:stretch>
            <a:fillRect/>
          </a:stretch>
        </p:blipFill>
        <p:spPr>
          <a:xfrm>
            <a:off x="12092347" y="2401583"/>
            <a:ext cx="5506971" cy="7440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 t="12359" b="20201"/>
          <a:stretch>
            <a:fillRect/>
          </a:stretch>
        </p:blipFill>
        <p:spPr>
          <a:xfrm>
            <a:off x="6820275" y="3462894"/>
            <a:ext cx="4647451" cy="557197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939800" y="500118"/>
            <a:ext cx="14861181" cy="142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7"/>
              </a:lnSpc>
            </a:pPr>
            <a:r>
              <a:rPr lang="en-US" sz="4090">
                <a:solidFill>
                  <a:srgbClr val="723737"/>
                </a:solidFill>
                <a:latin typeface="Montserrat Bold"/>
              </a:rPr>
              <a:t>Зеленый – это развитие и рост. Мир не стоит на месте и мы движемся и развиваемся вместе с ним.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189146" y="874111"/>
            <a:ext cx="676920" cy="8500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4030388" y="8039516"/>
            <a:ext cx="676920" cy="8500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391" r="4391"/>
          <a:stretch>
            <a:fillRect/>
          </a:stretch>
        </p:blipFill>
        <p:spPr>
          <a:xfrm>
            <a:off x="10210611" y="2949565"/>
            <a:ext cx="7668936" cy="6308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998" r="3998"/>
          <a:stretch>
            <a:fillRect/>
          </a:stretch>
        </p:blipFill>
        <p:spPr>
          <a:xfrm>
            <a:off x="309027" y="2371617"/>
            <a:ext cx="8443468" cy="68866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70822" y="5941260"/>
            <a:ext cx="2560036" cy="4345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7408">
            <a:off x="16306243" y="735966"/>
            <a:ext cx="1304429" cy="20702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50631" y="384908"/>
            <a:ext cx="13786737" cy="173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8"/>
              </a:lnSpc>
            </a:pPr>
            <a:r>
              <a:rPr lang="en-US" sz="5006">
                <a:solidFill>
                  <a:srgbClr val="442323"/>
                </a:solidFill>
                <a:latin typeface="Montserrat Bold"/>
              </a:rPr>
              <a:t>Красный - или страстность, пламя, жар, огонь, который живет внутри нас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89524" y="5752627"/>
            <a:ext cx="9622376" cy="80925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1139" t="739" r="5629" b="739"/>
          <a:stretch>
            <a:fillRect/>
          </a:stretch>
        </p:blipFill>
        <p:spPr>
          <a:xfrm>
            <a:off x="834392" y="5400257"/>
            <a:ext cx="4359366" cy="43986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19262" r="28410"/>
          <a:stretch>
            <a:fillRect/>
          </a:stretch>
        </p:blipFill>
        <p:spPr>
          <a:xfrm>
            <a:off x="10746492" y="2372497"/>
            <a:ext cx="6908440" cy="74263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23097" t="22895" b="128"/>
          <a:stretch>
            <a:fillRect/>
          </a:stretch>
        </p:blipFill>
        <p:spPr>
          <a:xfrm>
            <a:off x="6238022" y="2372497"/>
            <a:ext cx="4173350" cy="74263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2784" y="2220919"/>
            <a:ext cx="3612179" cy="29225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34392" y="214776"/>
            <a:ext cx="17110264" cy="155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1"/>
              </a:lnSpc>
            </a:pPr>
            <a:r>
              <a:rPr lang="en-US" sz="4472">
                <a:solidFill>
                  <a:srgbClr val="723737"/>
                </a:solidFill>
                <a:latin typeface="Montserrat Bold"/>
              </a:rPr>
              <a:t>Синий – надежность, уверенность и благодарность всем, кто так же надежен и стабилен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8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334" b="7649"/>
          <a:stretch>
            <a:fillRect/>
          </a:stretch>
        </p:blipFill>
        <p:spPr>
          <a:xfrm>
            <a:off x="6706291" y="3092652"/>
            <a:ext cx="11175375" cy="67762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4859" y="5143500"/>
            <a:ext cx="3254659" cy="4202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34157" y="3415132"/>
            <a:ext cx="3307881" cy="1728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3415132"/>
            <a:ext cx="1183868" cy="125216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67432"/>
            <a:ext cx="15914980" cy="24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6"/>
              </a:lnSpc>
            </a:pPr>
            <a:r>
              <a:rPr lang="en-US" sz="4732">
                <a:solidFill>
                  <a:srgbClr val="723737"/>
                </a:solidFill>
                <a:latin typeface="Montserrat Bold"/>
              </a:rPr>
              <a:t>Оранжевый цвет – цвет энергии. Мы способны поддерживать высокий жизненный тонус, быть полным энергии, проявлять работоспособность!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A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7630343" y="722062"/>
            <a:ext cx="676920" cy="8500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19241" y="3714044"/>
            <a:ext cx="3081956" cy="14120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6756" y="7317028"/>
            <a:ext cx="3081956" cy="14120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690240" y="5151383"/>
            <a:ext cx="676920" cy="8500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19241" y="8023076"/>
            <a:ext cx="780413" cy="8516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70038" y="7171434"/>
            <a:ext cx="780413" cy="8516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88619" y="2129886"/>
            <a:ext cx="780413" cy="8516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7415336" y="3540784"/>
            <a:ext cx="676920" cy="85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4126711" y="9861993"/>
            <a:ext cx="676920" cy="850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1816984" y="8449710"/>
            <a:ext cx="676920" cy="8500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953538" y="-221908"/>
            <a:ext cx="676920" cy="8500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353309" y="9638816"/>
            <a:ext cx="676920" cy="85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0942376" y="-425007"/>
            <a:ext cx="676920" cy="85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 r="16053"/>
          <a:stretch>
            <a:fillRect/>
          </a:stretch>
        </p:blipFill>
        <p:spPr>
          <a:xfrm>
            <a:off x="628929" y="2509543"/>
            <a:ext cx="9153788" cy="613369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 l="16853" r="18217"/>
          <a:stretch>
            <a:fillRect/>
          </a:stretch>
        </p:blipFill>
        <p:spPr>
          <a:xfrm>
            <a:off x="10576730" y="4274508"/>
            <a:ext cx="6682570" cy="5789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19061">
            <a:off x="11649960" y="2289893"/>
            <a:ext cx="1941613" cy="174745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86680">
            <a:off x="14365836" y="1863526"/>
            <a:ext cx="1516465" cy="209036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438459" y="589360"/>
            <a:ext cx="15350159" cy="146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8"/>
              </a:lnSpc>
            </a:pPr>
            <a:r>
              <a:rPr lang="en-US" sz="4220">
                <a:solidFill>
                  <a:srgbClr val="723737"/>
                </a:solidFill>
                <a:latin typeface="Montserrat Bold"/>
              </a:rPr>
              <a:t>Фиолетовый – креативность. Мы стараемся мыслить по-новому, придумывать что-то необычное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2236" y="5849997"/>
            <a:ext cx="9622376" cy="80925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3162415" y="5239684"/>
            <a:ext cx="962819" cy="542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12525" y="2307473"/>
            <a:ext cx="9588229" cy="71949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2145" y="2307473"/>
            <a:ext cx="6953615" cy="52179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2207" y="7701696"/>
            <a:ext cx="7315200" cy="21945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2145" y="310694"/>
            <a:ext cx="17649362" cy="136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</a:pPr>
            <a:r>
              <a:rPr lang="en-US" sz="3988">
                <a:solidFill>
                  <a:srgbClr val="723737"/>
                </a:solidFill>
                <a:latin typeface="Montserrat Bold"/>
              </a:rPr>
              <a:t>Белый – искренность. Любой лидер с благими намерениями берется за дело и с открытым сердцем готов прийти на помощь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2236" y="5849997"/>
            <a:ext cx="9622376" cy="80925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3162415" y="5239684"/>
            <a:ext cx="962819" cy="54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2207" y="7701696"/>
            <a:ext cx="7315200" cy="2194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B198B-6F2A-8D22-8AA1-8D6928426F19}"/>
              </a:ext>
            </a:extLst>
          </p:cNvPr>
          <p:cNvSpPr txBox="1"/>
          <p:nvPr/>
        </p:nvSpPr>
        <p:spPr>
          <a:xfrm>
            <a:off x="1143000" y="1328507"/>
            <a:ext cx="12115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Наша группа в </a:t>
            </a:r>
            <a:r>
              <a:rPr lang="ru-RU" sz="5400" dirty="0" err="1"/>
              <a:t>Вконтекте</a:t>
            </a:r>
            <a:r>
              <a:rPr lang="ru-RU" sz="5400" dirty="0"/>
              <a:t>, где вы можете ознакомиться с более подробной информацией о нашей работе: </a:t>
            </a:r>
            <a:r>
              <a:rPr lang="en-US" sz="5400" dirty="0">
                <a:hlinkClick r:id="rId8"/>
              </a:rPr>
              <a:t>https://vk.com/volnagimnaziyauray</a:t>
            </a:r>
            <a:endParaRPr lang="ru-RU" sz="5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038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163</Words>
  <Application>Microsoft Office PowerPoint</Application>
  <PresentationFormat>Произвольный</PresentationFormat>
  <Paragraphs>12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Montserrat Bold</vt:lpstr>
      <vt:lpstr>Calibri</vt:lpstr>
      <vt:lpstr>Malgun Gothic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Разноцветная Абстрактная Узор и Фигуры Лучшие Друзья Поздравления Забавная Презентация</dc:title>
  <dc:creator>Yulia</dc:creator>
  <cp:lastModifiedBy>Yulia</cp:lastModifiedBy>
  <cp:revision>7</cp:revision>
  <dcterms:created xsi:type="dcterms:W3CDTF">2006-08-16T00:00:00Z</dcterms:created>
  <dcterms:modified xsi:type="dcterms:W3CDTF">2023-03-15T07:23:50Z</dcterms:modified>
  <dc:identifier>DAE7JSmBogg</dc:identifier>
</cp:coreProperties>
</file>