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8" r:id="rId3"/>
    <p:sldId id="279" r:id="rId4"/>
    <p:sldId id="280" r:id="rId5"/>
    <p:sldId id="281" r:id="rId6"/>
    <p:sldId id="271" r:id="rId7"/>
    <p:sldId id="272" r:id="rId8"/>
    <p:sldId id="273" r:id="rId9"/>
    <p:sldId id="274" r:id="rId10"/>
    <p:sldId id="275" r:id="rId11"/>
    <p:sldId id="276" r:id="rId12"/>
    <p:sldId id="256" r:id="rId13"/>
    <p:sldId id="257" r:id="rId14"/>
    <p:sldId id="258" r:id="rId15"/>
    <p:sldId id="263" r:id="rId16"/>
    <p:sldId id="284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2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39" y="1152270"/>
            <a:ext cx="5544615" cy="5232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Татьяна\Desktop\Coat_of_Arms_of_Kozlovsky_municipal_District_(Chuvashia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32" y="260648"/>
            <a:ext cx="697260" cy="9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9139" y="235271"/>
            <a:ext cx="51125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Козловский муниципальный округ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Чувашской Республики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9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8898"/>
            <a:ext cx="4032448" cy="290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13" y="668898"/>
            <a:ext cx="3816424" cy="27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6" y="3573016"/>
            <a:ext cx="4166678" cy="297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33" y="3600325"/>
            <a:ext cx="4191092" cy="29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112" y="145678"/>
            <a:ext cx="8501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Молодежный </a:t>
            </a:r>
            <a:r>
              <a:rPr lang="ru-RU" sz="2400" dirty="0" err="1">
                <a:solidFill>
                  <a:srgbClr val="C00000"/>
                </a:solidFill>
              </a:rPr>
              <a:t>флешмоб</a:t>
            </a:r>
            <a:r>
              <a:rPr lang="ru-RU" sz="2400" dirty="0">
                <a:solidFill>
                  <a:srgbClr val="C00000"/>
                </a:solidFill>
              </a:rPr>
              <a:t> «Зарядка с </a:t>
            </a:r>
            <a:r>
              <a:rPr lang="ru-RU" sz="2400" dirty="0" smtClean="0">
                <a:solidFill>
                  <a:srgbClr val="C00000"/>
                </a:solidFill>
              </a:rPr>
              <a:t>Чемпионом-2023»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7" y="9310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392119" cy="599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305" y="0"/>
            <a:ext cx="74080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Экологический субботник «Уборка»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7" y="188640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\Desktop\ZTgz_B-PZ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9" y="852025"/>
            <a:ext cx="3655713" cy="2532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aleks\Desktop\XpdTlOSSz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89" y="3657230"/>
            <a:ext cx="4084127" cy="3012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aleks\Desktop\RsMOS3Xwt1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52025"/>
            <a:ext cx="3739388" cy="2565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Users\aleks\Desktop\8XC_Xpqmlo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9" y="3657230"/>
            <a:ext cx="4011878" cy="3008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-252537" y="251860"/>
            <a:ext cx="88569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Всероссийская акция «Вода России-2023»</a:t>
            </a: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04" y="251860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6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ks\Desktop\a57Ht-UZdx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2" y="562874"/>
            <a:ext cx="4020417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leks\Desktop\9ouFbFCQQ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77" y="557921"/>
            <a:ext cx="4191934" cy="2831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aleks\Desktop\foCaT1L8LW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2" y="3479700"/>
            <a:ext cx="4020418" cy="320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aleks\Desktop\Fm63dy1_B0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18" y="3573016"/>
            <a:ext cx="4282253" cy="310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-108520" y="0"/>
            <a:ext cx="85657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Всероссийская акция «Сад Памяти-2023»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70" y="103336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\Desktop\MyexAvD3Q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" y="432568"/>
            <a:ext cx="4088931" cy="290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leks\Desktop\gSp0JHc0n-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69" y="432567"/>
            <a:ext cx="3883063" cy="286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aleks\Desktop\UP-WPSfuE0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9" y="3368489"/>
            <a:ext cx="3726393" cy="3137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aleks\Desktop\75nQkxqACQ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51" y="3368489"/>
            <a:ext cx="4188622" cy="3141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-108520" y="-118556"/>
            <a:ext cx="86635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Всероссийская акция «Георгиевская ленточка-2023»</a:t>
            </a:r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23" y="3148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\Desktop\7gA6BAmOB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84">
            <a:off x="455967" y="620688"/>
            <a:ext cx="3885722" cy="2890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leks\Desktop\GlPhPdlN4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597">
            <a:off x="4563270" y="649877"/>
            <a:ext cx="3928360" cy="2861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aleks\Desktop\210VAVy3K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727">
            <a:off x="455967" y="3750948"/>
            <a:ext cx="3885723" cy="291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aleks\Desktop\HC1I_OKmNQ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304">
            <a:off x="4932040" y="3717032"/>
            <a:ext cx="3187912" cy="291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-5163"/>
            <a:ext cx="8119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«Поздравь с Победой-2023»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17" y="127393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7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ddZC5dTTYp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2" y="800660"/>
            <a:ext cx="3839520" cy="244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Uh3abg85Ef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88456"/>
            <a:ext cx="4113147" cy="245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EsYCDmvfK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590" y="3389346"/>
            <a:ext cx="3852362" cy="2889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7" y="116632"/>
            <a:ext cx="85649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Молодежная акция « Утро с зарядки»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52" y="131567"/>
            <a:ext cx="6524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Татьяна\Desktop\dTaIHirUtS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01" y="3362284"/>
            <a:ext cx="3979516" cy="29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3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тьяна\Desktop\rxraM7HWO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83" y="1047165"/>
            <a:ext cx="3088811" cy="2316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Татьяна\Desktop\_uiGB_PjRV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25" y="1418195"/>
            <a:ext cx="3205371" cy="2257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Татьяна\Desktop\j_PsR3o_Yd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76028"/>
            <a:ext cx="3097506" cy="2323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Татьяна\Desktop\mkc7Sf8V_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21" y="4005064"/>
            <a:ext cx="2953490" cy="2215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Татьяна\Desktop\T-MY9XXUQs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14" y="3751826"/>
            <a:ext cx="2828486" cy="2247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59" y="184756"/>
            <a:ext cx="75608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Молодежная акция «Мы вместе-2023»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5" name="Picture 7" descr="C:\Users\Татьяна\Desktop\Coat_of_Arms_of_Kozlovsky_municipal_District_(Chuvashia)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76" y="477142"/>
            <a:ext cx="460729" cy="60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Users\Татьяна\Desktop\G67ABUTXEv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9575"/>
            <a:ext cx="2507771" cy="18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HHpurMpXt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24" y="573651"/>
            <a:ext cx="2486956" cy="2952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Татьяна\Desktop\акция ромашка\Gtqy8KVLV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0042"/>
            <a:ext cx="4286280" cy="2839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Татьяна\Desktop\акция ромашка\EhtmHtbW0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1876"/>
            <a:ext cx="2571768" cy="300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Татьяна\Desktop\акция ромашка\qAmzLn_V-i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500438"/>
            <a:ext cx="4286195" cy="3214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183770" y="0"/>
            <a:ext cx="91262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 класс «Ромашка своими руками в ДОУ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Татьяна\Desktop\Coat_of_Arms_of_Kozlovsky_municipal_District_(Chuvashia)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36" y="96207"/>
            <a:ext cx="655263" cy="8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акция ромашка\3IjACVJqK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550576" cy="2700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Татьяна\Desktop\акция ромашка\-bMkOUKT-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4500593" cy="3071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Татьяна\Desktop\акция ромашка\pTMDeUtKKy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307" y="428603"/>
            <a:ext cx="3809973" cy="2766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Татьяна\Desktop\акция ромашка\w3lnFktbBe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9" y="3246144"/>
            <a:ext cx="3897952" cy="3040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2657" y="0"/>
            <a:ext cx="7725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–класс «Ромашка своими руками в ДОУ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14" y="93801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акция ромашка\Secx3wrqb_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714776" cy="2571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Татьяна\Desktop\акция ромашка\3AfAPVnyOT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371477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Татьяна\Desktop\акция ромашка\h7OtS1S3l9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4048121" cy="3036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Users\Татьяна\Desktop\акция ромашка\U9JfHVD6JN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2"/>
            <a:ext cx="4429156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2656" y="0"/>
            <a:ext cx="7725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–класс «Ромашка своими руками в ДОУ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96" y="142061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акция ромашка\H0CHvZyIw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286280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Татьяна\Desktop\акция ромашка\KGT3nd-G69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4095779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2656" y="0"/>
            <a:ext cx="7725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–класс «Ромашка своими руками в ДОУ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1" name="Picture 5" descr="C:\Users\Татьяна\Desktop\акция ромашка\l3yRU7QYeQ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4143404" cy="2893199"/>
          </a:xfrm>
          <a:prstGeom prst="rect">
            <a:avLst/>
          </a:prstGeom>
          <a:noFill/>
        </p:spPr>
      </p:pic>
      <p:pic>
        <p:nvPicPr>
          <p:cNvPr id="4102" name="Picture 6" descr="C:\Users\Татьяна\Desktop\акция ромашка\MxuRyxCNw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4095693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68" y="93801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2" y="762360"/>
            <a:ext cx="3878554" cy="282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8" y="3690382"/>
            <a:ext cx="3992248" cy="29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36" y="750566"/>
            <a:ext cx="4123220" cy="28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0730" y="-14582"/>
            <a:ext cx="9210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Экологическая акция </a:t>
            </a:r>
          </a:p>
          <a:p>
            <a:pPr algn="ctr"/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«Наведем порядок вместе-2023»</a:t>
            </a:r>
            <a:endParaRPr lang="ru-RU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2" name="Picture 6" descr="C:\Users\aleks\Desktop\PmgONLQ06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87" y="3690382"/>
            <a:ext cx="4176464" cy="30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19" y="0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5" y="1331546"/>
            <a:ext cx="3778938" cy="252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6594"/>
            <a:ext cx="3993912" cy="249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849356" cy="25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92730"/>
            <a:ext cx="3528392" cy="267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21382"/>
            <a:ext cx="5616625" cy="1231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Днем молодежи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-2023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31" y="218297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0622"/>
            <a:ext cx="4119919" cy="274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leks\Desktop\oEC4TmfXog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617" y="650622"/>
            <a:ext cx="4136853" cy="274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0" y="3484694"/>
            <a:ext cx="4246221" cy="3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18" y="3484694"/>
            <a:ext cx="4208861" cy="3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390" y="29371"/>
            <a:ext cx="79420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Всероссийская акция «Свеча памяти-2023»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190" y="29371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690"/>
            <a:ext cx="4032448" cy="33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1" y="485851"/>
            <a:ext cx="4483629" cy="326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54399"/>
            <a:ext cx="4248470" cy="276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54397"/>
            <a:ext cx="4176464" cy="287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0" y="-6417"/>
            <a:ext cx="82248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13" y="155597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519</TotalTime>
  <Words>114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Тимофеев</dc:creator>
  <cp:lastModifiedBy>Татьяна</cp:lastModifiedBy>
  <cp:revision>53</cp:revision>
  <dcterms:created xsi:type="dcterms:W3CDTF">2023-05-06T07:15:00Z</dcterms:created>
  <dcterms:modified xsi:type="dcterms:W3CDTF">2023-10-03T09:32:42Z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1986944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