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667" autoAdjust="0"/>
  </p:normalViewPr>
  <p:slideViewPr>
    <p:cSldViewPr>
      <p:cViewPr>
        <p:scale>
          <a:sx n="100" d="100"/>
          <a:sy n="100" d="100"/>
        </p:scale>
        <p:origin x="-196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45-BC42-B4CF-5DDFE6DBF616}"/>
            </c:ext>
          </c:extLst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5400600" cy="28803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– </a:t>
            </a:r>
            <a:b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самые молчаливые </a:t>
            </a:r>
            <a:b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верные друзья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180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Руководители проекта: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Волонтёрский отряд «Новое поколение»,</a:t>
            </a:r>
            <a:endParaRPr lang="ru-RU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Сеидов Руслан 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Гадирович</a:t>
            </a:r>
            <a:endParaRPr 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«СОШ №53» г.Курска</a:t>
            </a:r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6093296"/>
            <a:ext cx="71026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реализации: Октябрь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Октябрь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42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3050"/>
            <a:ext cx="8964488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Ток-шоу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4093294" cy="19442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воспитание читателей.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268760"/>
            <a:ext cx="3682752" cy="300201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«100 вопросов к литературному герою»-участникам предлагается обсудить несколько жизненных ситуаций, взятых из литературных произведений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293096"/>
            <a:ext cx="47625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49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036" y="103261"/>
            <a:ext cx="4572000" cy="39703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от реализации проектной инициативы 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hangingPunct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личностного отношения к чтению как к ценности, источнику эстетического удовольствия;</a:t>
            </a:r>
          </a:p>
          <a:p>
            <a:pPr marL="285750" lvl="0" indent="-285750" algn="just" hangingPunct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 нравственных, духовных ценностей и ориентиров;</a:t>
            </a:r>
          </a:p>
          <a:p>
            <a:pPr marL="285750" lvl="0" indent="-285750" algn="just" hangingPunct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заинтересованности молодого поколения к чтению.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285728"/>
            <a:ext cx="4315816" cy="56938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проекта и их снятие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материального обеспечения обучающихся не позволяет принимать участие в мероприятиях – оказывается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школьникам.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вовлеченности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реализацию проекта – предложить реализацию личного проекта на сопутствующую тему в рамках изучения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заинтересованности молодежи, нелюбовь к чтению – альтернативные, оригинальные и групповые формы деятельности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либмоб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-сумерки,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036" y="4073579"/>
            <a:ext cx="4572000" cy="23391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реализации проекта.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целевой аудитории, проведение мероприятий в общеобразовательных школах и других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140968"/>
            <a:ext cx="1479748" cy="14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7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2276872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84568" cy="151216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представление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ценности чтения у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ШКОЛЬНИКОВ.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640960" cy="46085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Aharoni" pitchFamily="2" charset="-79"/>
              </a:rPr>
              <a:t>Задачи проекта: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организовать ряд мероприятий направленных на повышение интереса молодого поколения к книге;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сформировать интерес к чтению у молодежи;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повысить духовно-нравственную культуру подрастающего поколения;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привить обучающимся стремление к самосовершенствованию.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5427659"/>
            <a:ext cx="1368152" cy="14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86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реализации проекта:</a:t>
            </a:r>
          </a:p>
          <a:p>
            <a:pPr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(сентябрь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года) –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обсуждение, разработка и утверждение программы проекта, разработка годовых планов деятельности.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 – деятельный (октябрь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май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гг.) –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направления программы воспитания, отслеживание результатов, внесение корректив в содержание программы проекта.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- аналитический (октябрь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достигнутых результатов программы и определение перспектив дальнейшего развития.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757407"/>
            <a:ext cx="1385331" cy="11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04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4114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2420888"/>
            <a:ext cx="4824536" cy="423047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en-US" sz="3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новых читателей;</a:t>
            </a:r>
          </a:p>
          <a:p>
            <a:pPr fontAlgn="base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уникальной интерактивной среды, обеспечивающей доступность и внимание к книге;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ученического и педагогического сообщества в процесс обмена книгами с помощью игровых технологий.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3312368" cy="237626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«свободной полки» в учреждении по принципу «прочитал- отдай другому»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5" r="12195"/>
          <a:stretch>
            <a:fillRect/>
          </a:stretch>
        </p:blipFill>
        <p:spPr bwMode="auto">
          <a:xfrm>
            <a:off x="611560" y="3789040"/>
            <a:ext cx="3024336" cy="2999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kaliningradlib.ru/system/files/main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168352" cy="20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738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303468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Либмоб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1556792"/>
            <a:ext cx="4392488" cy="212996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пропаганда,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популяризация деятельности библиотек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142984"/>
            <a:ext cx="3888432" cy="266025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акции — блиц-опрос учащихся про дорогу в библиотеку.  Кто знает дорогу к библиотеке, получает смайлик, а кто не знает — буклет с адресом библиотеки и контактной информацией.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857882648"/>
              </p:ext>
            </p:extLst>
          </p:nvPr>
        </p:nvGraphicFramePr>
        <p:xfrm>
          <a:off x="4103440" y="3861048"/>
          <a:ext cx="504056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841776"/>
            <a:ext cx="1008112" cy="2016224"/>
          </a:xfrm>
          <a:prstGeom prst="rect">
            <a:avLst/>
          </a:prstGeom>
        </p:spPr>
      </p:pic>
      <p:pic>
        <p:nvPicPr>
          <p:cNvPr id="9" name="Рисунок 8" descr="54080730.jpg"/>
          <p:cNvPicPr>
            <a:picLocks noChangeAspect="1"/>
          </p:cNvPicPr>
          <p:nvPr/>
        </p:nvPicPr>
        <p:blipFill>
          <a:blip r:embed="rId4" cstate="print"/>
          <a:srcRect l="10100" t="27950" r="9051" b="46850"/>
          <a:stretch>
            <a:fillRect/>
          </a:stretch>
        </p:blipFill>
        <p:spPr>
          <a:xfrm>
            <a:off x="4572000" y="214290"/>
            <a:ext cx="3839580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9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2657"/>
            <a:ext cx="903649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Интернет-флешмоб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«Книга, которая изменила мой мир»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2204864"/>
            <a:ext cx="3744416" cy="174116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чтения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772816"/>
            <a:ext cx="3629025" cy="244827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Студенты, используя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хештег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книга_судьбы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рассказывают о книгах, которые изменили их жизнь.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06297"/>
            <a:ext cx="2843808" cy="164196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52" r="35315" b="1035"/>
          <a:stretch/>
        </p:blipFill>
        <p:spPr bwMode="auto">
          <a:xfrm>
            <a:off x="4214810" y="3857628"/>
            <a:ext cx="3942200" cy="270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763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98504" cy="10414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</a:t>
            </a:r>
            <a:r>
              <a:rPr lang="ru-R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Печа-куча</a:t>
            </a: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1556792"/>
            <a:ext cx="4248472" cy="273630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подростков;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мотивационное действие.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3960440" cy="413732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в традиционном формате: участники готовят доклады, дополняя их красочными презентациями из 20 слайдов по проблемам отечественной классической  и современной литературы.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перенос на аудиторию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658685"/>
            <a:ext cx="3744416" cy="289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86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Квартирник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34370" y="1556793"/>
            <a:ext cx="4186102" cy="30243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становлению чтения средством самореализации и активного взаимодействия с окружающим миром.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4104456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жанрам литературы с определенной целью через преодоление трудностей.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73016"/>
            <a:ext cx="4094818" cy="27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57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7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Библиосумерки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2018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4690864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творческих способностей учеников.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23520" y="1628801"/>
            <a:ext cx="4320480" cy="165618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Поэтическая гостиная, которая проходит в библиотеке с 19 до 21 часа.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437112"/>
            <a:ext cx="5220072" cy="21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339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474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Книги –  самые молчаливые  и верные друзья</vt:lpstr>
      <vt:lpstr>Цель проекта: Сформировать представление  о ценности чтения у ШКОЛЬНИКОВ. </vt:lpstr>
      <vt:lpstr>Слайд 3</vt:lpstr>
      <vt:lpstr>Буккроссинг  Декабрь 2021- Октябрь 2022 </vt:lpstr>
      <vt:lpstr>Либмоб Декабрь 2021 </vt:lpstr>
      <vt:lpstr>  Интернет-флешмоб «Книга, которая изменила мой мир» Февраль 2022</vt:lpstr>
      <vt:lpstr>Литературная Печа-куча Март 2022</vt:lpstr>
      <vt:lpstr>Квест-игра «Квартирник» Апрель 2022</vt:lpstr>
      <vt:lpstr>Библиосумерки Сентябрь 2018</vt:lpstr>
      <vt:lpstr>Ток-шоу Май 2022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-  самые молчаливые и верные друзья</dc:title>
  <dc:creator>Windows 10</dc:creator>
  <cp:lastModifiedBy>Алексей</cp:lastModifiedBy>
  <cp:revision>30</cp:revision>
  <dcterms:created xsi:type="dcterms:W3CDTF">2018-03-18T19:01:12Z</dcterms:created>
  <dcterms:modified xsi:type="dcterms:W3CDTF">2021-07-05T19:46:25Z</dcterms:modified>
</cp:coreProperties>
</file>