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0" r:id="rId2"/>
    <p:sldId id="271" r:id="rId3"/>
    <p:sldId id="274" r:id="rId4"/>
    <p:sldId id="277" r:id="rId5"/>
    <p:sldId id="284" r:id="rId6"/>
    <p:sldId id="273" r:id="rId7"/>
    <p:sldId id="279" r:id="rId8"/>
    <p:sldId id="278" r:id="rId9"/>
    <p:sldId id="281" r:id="rId10"/>
    <p:sldId id="283" r:id="rId11"/>
    <p:sldId id="257" r:id="rId1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152" d="100"/>
          <a:sy n="152" d="100"/>
        </p:scale>
        <p:origin x="426" y="1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9D1C3D-366D-49C1-ABD0-5FDFFE401A8C}" type="datetimeFigureOut">
              <a:rPr lang="ru-RU" smtClean="0"/>
              <a:t>17.06.2021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5B486D-CBAE-4757-BDA3-79A72B9573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782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B486D-CBAE-4757-BDA3-79A72B95731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545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52CFA-5B3B-4275-BBE6-98D361E8CE3E}" type="datetimeFigureOut">
              <a:rPr lang="ru-RU" smtClean="0"/>
              <a:pPr/>
              <a:t>17.06.2021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818E-6CD6-4F70-969A-851951CE07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623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52CFA-5B3B-4275-BBE6-98D361E8CE3E}" type="datetimeFigureOut">
              <a:rPr lang="ru-RU" smtClean="0"/>
              <a:pPr/>
              <a:t>17.06.2021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818E-6CD6-4F70-969A-851951CE07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959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52CFA-5B3B-4275-BBE6-98D361E8CE3E}" type="datetimeFigureOut">
              <a:rPr lang="ru-RU" smtClean="0"/>
              <a:pPr/>
              <a:t>17.06.2021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818E-6CD6-4F70-969A-851951CE07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9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52CFA-5B3B-4275-BBE6-98D361E8CE3E}" type="datetimeFigureOut">
              <a:rPr lang="ru-RU" smtClean="0"/>
              <a:pPr/>
              <a:t>17.06.2021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818E-6CD6-4F70-969A-851951CE07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122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52CFA-5B3B-4275-BBE6-98D361E8CE3E}" type="datetimeFigureOut">
              <a:rPr lang="ru-RU" smtClean="0"/>
              <a:pPr/>
              <a:t>17.06.2021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818E-6CD6-4F70-969A-851951CE07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72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52CFA-5B3B-4275-BBE6-98D361E8CE3E}" type="datetimeFigureOut">
              <a:rPr lang="ru-RU" smtClean="0"/>
              <a:pPr/>
              <a:t>17.06.2021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818E-6CD6-4F70-969A-851951CE07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320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52CFA-5B3B-4275-BBE6-98D361E8CE3E}" type="datetimeFigureOut">
              <a:rPr lang="ru-RU" smtClean="0"/>
              <a:pPr/>
              <a:t>17.06.2021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818E-6CD6-4F70-969A-851951CE07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559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52CFA-5B3B-4275-BBE6-98D361E8CE3E}" type="datetimeFigureOut">
              <a:rPr lang="ru-RU" smtClean="0"/>
              <a:pPr/>
              <a:t>17.06.2021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818E-6CD6-4F70-969A-851951CE07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792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52CFA-5B3B-4275-BBE6-98D361E8CE3E}" type="datetimeFigureOut">
              <a:rPr lang="ru-RU" smtClean="0"/>
              <a:pPr/>
              <a:t>17.06.2021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818E-6CD6-4F70-969A-851951CE07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855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52CFA-5B3B-4275-BBE6-98D361E8CE3E}" type="datetimeFigureOut">
              <a:rPr lang="ru-RU" smtClean="0"/>
              <a:pPr/>
              <a:t>17.06.2021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818E-6CD6-4F70-969A-851951CE07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952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52CFA-5B3B-4275-BBE6-98D361E8CE3E}" type="datetimeFigureOut">
              <a:rPr lang="ru-RU" smtClean="0"/>
              <a:pPr/>
              <a:t>17.06.2021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818E-6CD6-4F70-969A-851951CE07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772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52CFA-5B3B-4275-BBE6-98D361E8CE3E}" type="datetimeFigureOut">
              <a:rPr lang="ru-RU" smtClean="0"/>
              <a:pPr/>
              <a:t>17.06.2021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F818E-6CD6-4F70-969A-851951CE07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560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555526"/>
            <a:ext cx="35283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ШКОЛА ВОЛОНТЕРОВ КУЛЬТУРЫ</a:t>
            </a:r>
            <a:endParaRPr lang="ru-RU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6296" y="238708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При поддержке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3219822"/>
            <a:ext cx="504056" cy="4839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042" y="3737731"/>
            <a:ext cx="844707" cy="6681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08305" y="4316753"/>
            <a:ext cx="1656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/>
              <a:t>Министерство культуры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419485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568"/>
            <a:ext cx="9144000" cy="517806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123728" y="843558"/>
            <a:ext cx="6822505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ru-RU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величится </a:t>
            </a:r>
            <a:r>
              <a:rPr lang="ru-RU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интерес и знания молодежи к своей истории и культуре РД;</a:t>
            </a:r>
            <a:endParaRPr lang="ru-RU" sz="20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Повысится </a:t>
            </a:r>
            <a:r>
              <a:rPr lang="ru-RU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взаимодействие волонтёров с министерством культуры РД, с агентством по охране памятников культурного наследия РД и с администрациями городов и районами РД;</a:t>
            </a:r>
            <a:endParaRPr lang="ru-RU" sz="20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Повысится </a:t>
            </a:r>
            <a:r>
              <a:rPr lang="ru-RU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знания в сфере сохранения, изучения и популяризации объектов культурного наследия;</a:t>
            </a:r>
            <a:endParaRPr lang="ru-RU" sz="20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Развитие в Республике ОД «Волонтеры культуры»;</a:t>
            </a:r>
            <a:endParaRPr lang="ru-RU" sz="20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Облагораживание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территорий памятников культурного наследия РД.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35155" y="108809"/>
            <a:ext cx="5992025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342900" algn="l"/>
              </a:tabLst>
            </a:pPr>
            <a:r>
              <a:rPr lang="ru-RU" sz="2800" b="1" dirty="0" smtClean="0">
                <a:solidFill>
                  <a:schemeClr val="tx2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КАЧЕСТВЕННЫЕ ПОКАЗАТЕЛИ:</a:t>
            </a:r>
            <a:endParaRPr lang="ru-RU" sz="3200" dirty="0">
              <a:solidFill>
                <a:schemeClr val="tx2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32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27784" y="915566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147814"/>
            <a:ext cx="1008112" cy="50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8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7"/>
          <a:stretch/>
        </p:blipFill>
        <p:spPr>
          <a:xfrm>
            <a:off x="378" y="627534"/>
            <a:ext cx="9143244" cy="45134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63688" y="104314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КОМАНДА ПРОЕКТА </a:t>
            </a:r>
            <a:endParaRPr lang="ru-RU" sz="2800" b="1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2" y="500895"/>
            <a:ext cx="2271254" cy="2528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059582"/>
            <a:ext cx="2108935" cy="2541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143" y="1205174"/>
            <a:ext cx="2016224" cy="2732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78" y="2884267"/>
            <a:ext cx="23237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Алиева Гульнара </a:t>
            </a: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проекта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059832" y="3522106"/>
            <a:ext cx="23940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Алибеков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Алимурад</a:t>
            </a: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algn="ctr"/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координатор </a:t>
            </a: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по работе со СМИ</a:t>
            </a:r>
            <a:endParaRPr lang="ru-RU" sz="1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128794" y="3937604"/>
            <a:ext cx="27529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Багадзиев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Курбан </a:t>
            </a: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</a:p>
          <a:p>
            <a:pPr algn="ctr"/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координатор </a:t>
            </a: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по работе с социальными партнерами</a:t>
            </a:r>
            <a:endParaRPr lang="ru-RU" sz="1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44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2" y="0"/>
            <a:ext cx="9144000" cy="51435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536" y="1275606"/>
            <a:ext cx="27363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молодежи в сферу культурного волонтерства, через проведения обучающей программы для </a:t>
            </a: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350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волонтеров в возрасте от 14 до 35 лет </a:t>
            </a: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с сентября 2021 года по май 2022 года на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</a:t>
            </a: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Дагестан.</a:t>
            </a:r>
            <a:endParaRPr lang="ru-RU" sz="1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90740"/>
            <a:ext cx="30963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20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00"/>
            <a:ext cx="9144000" cy="50977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27584" y="1347614"/>
            <a:ext cx="18722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2"/>
                </a:solidFill>
              </a:rPr>
              <a:t>Создать специальную рабочую группу</a:t>
            </a:r>
          </a:p>
          <a:p>
            <a:r>
              <a:rPr lang="ru-RU" sz="1400" dirty="0">
                <a:solidFill>
                  <a:schemeClr val="tx2"/>
                </a:solidFill>
              </a:rPr>
              <a:t>по проведению семинар-тренингов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56992" y="1455335"/>
            <a:ext cx="24300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2"/>
                </a:solidFill>
              </a:rPr>
              <a:t>Организовать материально-техническое оснащение рабочей группы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00192" y="1455335"/>
            <a:ext cx="20506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2"/>
                </a:solidFill>
              </a:rPr>
              <a:t>Проведение обучающей программы для волонтеров культуры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27585" y="2931790"/>
            <a:ext cx="20882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</a:rPr>
              <a:t>Подготовка представителей волонтеров культуры в муниципалитетах Республики Дагестан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03848" y="2798695"/>
            <a:ext cx="21511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</a:rPr>
              <a:t>Проведение массовых, социально-культурных и информационно-просветительских мероприятий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940152" y="2848263"/>
            <a:ext cx="18722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Молодежь 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Дагестан – от 14 </a:t>
            </a:r>
            <a:endParaRPr lang="ru-RU" sz="16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лет;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435595" y="381970"/>
            <a:ext cx="23514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259666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6"/>
          <a:stretch/>
        </p:blipFill>
        <p:spPr>
          <a:xfrm>
            <a:off x="0" y="22057"/>
            <a:ext cx="9144000" cy="509938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23728" y="411510"/>
            <a:ext cx="53356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КРАТКАЯ АННОТАЦИЯ ПРОЕКТА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1419622"/>
            <a:ext cx="38884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 «Школа волонтеров культуры» 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направлена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вовлечение молодежи в волонтерскую деятельность в сфере культуры, путем теоретической и практической подготовки молодых ребят в работу по сохранения, изучения и популяризации объектов культурного наследия на территории РД 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с учреждениями 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культуры.</a:t>
            </a:r>
            <a:endParaRPr lang="ru-RU" sz="1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513" y="1419622"/>
            <a:ext cx="3458998" cy="22322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747" y="4274393"/>
            <a:ext cx="1188823" cy="7494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471" y="4516990"/>
            <a:ext cx="864096" cy="45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7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67744" y="3579862"/>
            <a:ext cx="14432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Семинары и </a:t>
            </a:r>
          </a:p>
          <a:p>
            <a:pPr algn="ctr"/>
            <a:r>
              <a:rPr lang="ru-RU" dirty="0" smtClean="0"/>
              <a:t>тренинги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27984" y="2938345"/>
            <a:ext cx="1668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М</a:t>
            </a:r>
            <a:r>
              <a:rPr lang="ru-RU" dirty="0" smtClean="0"/>
              <a:t>астер-классы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37262" y="1056355"/>
            <a:ext cx="1853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Образовательно-просветительская программа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827584" y="238708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Лекции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436096" y="687023"/>
            <a:ext cx="1781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</a:t>
            </a:r>
            <a:r>
              <a:rPr lang="ru-RU" dirty="0" smtClean="0"/>
              <a:t>ыездные обучающие семинар-тренинги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660232" y="2938345"/>
            <a:ext cx="1368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Ф</a:t>
            </a:r>
            <a:r>
              <a:rPr lang="ru-RU" dirty="0" smtClean="0"/>
              <a:t>орум волонтеров культуры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8489" y="687023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волонтеров будут проведены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4538948"/>
            <a:ext cx="864096" cy="48107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0473" y="4367183"/>
            <a:ext cx="1188823" cy="74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6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644"/>
          <a:stretch/>
        </p:blipFill>
        <p:spPr>
          <a:xfrm>
            <a:off x="1" y="0"/>
            <a:ext cx="9144000" cy="514409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0669" y="658999"/>
            <a:ext cx="39782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ПРОБЛЕМЫ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1779662"/>
            <a:ext cx="482453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Мало волонтеров культуры, которые 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могли бы быть задействованы в различных мероприятиях, проводимых министерством культуры, агентством по охране памятников культурного наследия Республики Дагестан, 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администрациями 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различных городов и районов РД, учреждениями культуры РД с целью проведения экскурсий, мероприятий, оказании помощи в библиотеках, музеях и 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т.д;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опрос, 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показал, 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очень мало волонтеров, вовлеченных в сферу культурного волонтерства в районах республики, и что большая часть волонтеров проживает в столице республики (280 из 420 опрошенных волонтеров ответили именно так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агентство по охране памятников культурного наследия РД более 6 тысяч объектов культурного наследия, принятых на государственную охрану в соответствии с различными нормативными правовыми актами (крепость Нарын-Кала, крепость Кала-Корейш, культурно-исторический комплекс "Ахульго", Гунибская крепость и т.д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  <a:endParaRPr lang="ru-RU" sz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8"/>
          <a:stretch/>
        </p:blipFill>
        <p:spPr>
          <a:xfrm>
            <a:off x="4932040" y="1795846"/>
            <a:ext cx="4011825" cy="264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3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3925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7744" y="123478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ПРОБЛЕМЫ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84168" y="483518"/>
            <a:ext cx="29340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Подготовка 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представителей волонтеров культуры в муниципалитетах Республики Дагестан (организация выездных обучающих семинар-тренингов)</a:t>
            </a:r>
            <a:endParaRPr lang="ru-RU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19872" y="2283718"/>
            <a:ext cx="2592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Проведение 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массовых, социально-культурных и информационно-просветительских мероприятий в муниципалитетах 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endParaRPr lang="ru-RU" sz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27068" y="3579862"/>
            <a:ext cx="24482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3. Проведение </a:t>
            </a: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Республиканского форума </a:t>
            </a: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Волонтеров Культуры</a:t>
            </a:r>
            <a:endParaRPr lang="ru-RU" sz="1400" dirty="0">
              <a:solidFill>
                <a:schemeClr val="tx2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08" y="1923678"/>
            <a:ext cx="2989015" cy="17281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07" y="627534"/>
            <a:ext cx="2989015" cy="13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3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512" y="269603"/>
            <a:ext cx="4217245" cy="324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2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АКТУАЛЬНОСТЬ ПРОЕКТА ДЛЯ МОЛОДЕЖИ</a:t>
            </a:r>
            <a:endParaRPr lang="ru-RU" sz="1600" dirty="0">
              <a:solidFill>
                <a:schemeClr val="tx2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699542"/>
            <a:ext cx="39604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проект соответствует стратегии развития СКФО 2025, в пункте развития культуры: «…сохранение культурного наследия, развитие культурного потенциала и культурных инноваций….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2019 году Министерство культуры Российской Федерации включило в Национальный проект «Культура»  федеральную программу «Волонтеры Культуры»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472" y="0"/>
            <a:ext cx="2522925" cy="2571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16279" r="11628"/>
          <a:stretch/>
        </p:blipFill>
        <p:spPr>
          <a:xfrm>
            <a:off x="6804248" y="2571750"/>
            <a:ext cx="2339752" cy="25717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396" y="0"/>
            <a:ext cx="2229603" cy="24997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45214"/>
          <a:stretch/>
        </p:blipFill>
        <p:spPr>
          <a:xfrm>
            <a:off x="4376326" y="2532416"/>
            <a:ext cx="2443068" cy="26437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0626"/>
            <a:ext cx="1187624" cy="7496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309" y="4617809"/>
            <a:ext cx="864096" cy="432049"/>
          </a:xfrm>
          <a:prstGeom prst="rect">
            <a:avLst/>
          </a:prstGeom>
        </p:spPr>
      </p:pic>
      <p:sp>
        <p:nvSpPr>
          <p:cNvPr id="11" name="AutoShape 2" descr="ÐÐ°ÑÐ¿ÑÐ¾ÐµÐºÑ Â«ÐÑÐ»ÑÑÑÑÐ°Â» Ð¾ÑÐºÑÑÐ²Ð°ÐµÑ Ð¿ÐµÑÐµÐ´ Ð°Ð³ÑÐ°ÑÐ½ÑÐ¼Ð¸ ÑÐ°Ð¹Ð¾Ð½Ð°Ð¼Ð¸ Ð½Ð¾Ð²ÑÐµ Ð¿ÐµÑÑÐ¿ÐµÐºÑÐ¸Ð²Ñ â  ÐÐ¸Ð½Ð¸ÑÑÐµÑÑÑÐ²Ð¾ ÐºÑÐ»ÑÑÑÑÑ Ð¡Ð°Ð¼Ð°ÑÑÐºÐ¾Ð¹ Ð¾Ð±Ð»Ð°ÑÑÐ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86309" y="1825819"/>
            <a:ext cx="1635878" cy="163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27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478</Words>
  <Application>Microsoft Office PowerPoint</Application>
  <PresentationFormat>Экран (16:9)</PresentationFormat>
  <Paragraphs>49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Aharoni</vt:lpstr>
      <vt:lpstr>Arial</vt:lpstr>
      <vt:lpstr>Arial Black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48</cp:revision>
  <dcterms:created xsi:type="dcterms:W3CDTF">2019-12-22T21:16:25Z</dcterms:created>
  <dcterms:modified xsi:type="dcterms:W3CDTF">2021-06-17T06:43:02Z</dcterms:modified>
</cp:coreProperties>
</file>