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E3D54-740E-4CDF-9331-20EE105EE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918366-651A-4279-A175-DB836743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89674-DBBC-4D09-A551-48E39044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FDA65-A4FA-4035-B247-552D7F54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83C79-4F27-4DD3-BB0E-009E19A1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5E42C-9D64-4FD4-BC61-3F480B68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D3051B-8A52-4BA6-8BB9-886B6722D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98A45-16DD-4DA8-AE76-E80F43ED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55419-1F26-4461-BC7B-D1919E0F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6A91B9-A665-4AA8-9443-91138764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3D9C5-D9BD-4CC3-B739-6E19A7357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3483E9-964A-41F3-A147-BFA52A315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65BCA-5087-4AD3-B0E4-9EC905EA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C5031-DD85-45CE-994A-3D29B8DB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C41C5-44B5-43C4-BA5D-721D9412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F0B-8314-438B-A374-B0F5470F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FEF13-0E49-456D-B21A-03B11B39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E3A3B-650F-4797-833C-9C87F35A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2F8D8-756C-49C9-80BF-9FAE0943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EB79A-70D6-43E0-8772-FCCCCA75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F3CB6-62D9-4584-85AC-68076214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CEB8F-A0F1-41E6-9F5E-5137D2126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6C08E-9784-49A1-89FB-C7AD90AD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EB65A-4D80-46BA-8B0A-20D111E7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A9E5E-34CF-44CF-B7B2-1F8AC6C3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333EA-6D4C-40FF-B416-C1BB51F9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C0008-E516-4BC1-861E-7D1F493FF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733E61-48A5-4678-87EF-FFA4880B5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D06182-BDBE-4796-902B-5741E862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4CB0A-0DE1-406E-A41A-421EAA74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85DF2-2F89-4CD3-9390-7944466D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56618-F68E-418B-986B-5BFC1FBC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A6E392-925C-40A8-99A5-201A0D2C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6CAD82-F179-4E61-92B7-D65E13571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7A60D8-FDB3-4E5E-A53A-1F8658049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FA3613-AEF4-4F19-86A9-812A4AAED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054055-E4C3-4767-8F22-8844DD78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36A6BC-53A8-4CC1-BD23-118BC5C5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47B7BD-8DC3-4D48-9BC7-21A477E9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7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F0C4E-0AC3-4F39-B012-CFCD3CA7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7703E0-D009-4CD3-9D06-5E4FEFC7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FE7073-9299-41FE-827D-D86A7FDE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84F58C-6F83-441E-B508-1A51BD69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7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4B1AF-C078-4C14-BF7E-79AC2F10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9FB6AC-22BE-4DF8-AD88-EF24DBE6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8CAF06-65E1-4B40-B48C-974A922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2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1C11-5E4F-4964-BEA3-E634AEA7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3E601-D737-4FFD-AAE3-148653A0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D9F247-7C8A-4BC7-B652-3A54F6EB2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C19644-4E93-46D5-9B30-9702AF0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6D083-D023-4FD6-9CD5-EC380B4B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1F757-BB10-4E57-910B-72C07664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1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8C7D8-8719-4479-AFF5-A885C421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24EE42-6140-4A77-B61F-F5D23F09B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9ABF0-F538-411C-B694-34B656A9B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7D08B8-0018-41AD-929A-3F8F729E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945F1-5E09-4791-A14E-F268CECD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C3189-9B4A-4372-A986-57060F24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8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5E837-E493-4058-AAE5-F2B1D0C4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32AFC-1C1B-4BBA-8877-465D45B6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DDAE0-288E-47D9-BA81-D25DF3F8D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37AD-A8BB-455A-AE36-9E61A5E7512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694A6-7ABC-4054-8CDB-D9CAAECF2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524D8-FEB3-4907-A8A2-32B277F89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6E40-807B-4924-8BA8-25A72CD5C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B930D-F1DE-41C5-A611-76F78D28A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2" y="341670"/>
            <a:ext cx="6158513" cy="5884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F1475-9880-45DC-988B-438BDD4BB02C}"/>
              </a:ext>
            </a:extLst>
          </p:cNvPr>
          <p:cNvSpPr txBox="1"/>
          <p:nvPr/>
        </p:nvSpPr>
        <p:spPr>
          <a:xfrm>
            <a:off x="478302" y="341670"/>
            <a:ext cx="450166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Bad Script" panose="02000000000000000000" pitchFamily="2" charset="0"/>
              </a:rPr>
              <a:t>Социальный проект «</a:t>
            </a:r>
            <a:r>
              <a:rPr lang="ru-RU" sz="4800" dirty="0" err="1">
                <a:latin typeface="Bad Script" panose="02000000000000000000" pitchFamily="2" charset="0"/>
              </a:rPr>
              <a:t>Добромаркет</a:t>
            </a:r>
            <a:r>
              <a:rPr lang="ru-RU" sz="4800" dirty="0">
                <a:latin typeface="Bad Script" panose="02000000000000000000" pitchFamily="2" charset="0"/>
              </a:rPr>
              <a:t>» и «</a:t>
            </a:r>
            <a:r>
              <a:rPr lang="ru-RU" sz="4800" dirty="0" err="1">
                <a:latin typeface="Bad Script" panose="02000000000000000000" pitchFamily="2" charset="0"/>
              </a:rPr>
              <a:t>Экомаркет</a:t>
            </a:r>
            <a:r>
              <a:rPr lang="ru-RU" sz="4800" dirty="0">
                <a:latin typeface="Bad Script" panose="02000000000000000000" pitchFamily="2" charset="0"/>
              </a:rPr>
              <a:t>» - </a:t>
            </a:r>
          </a:p>
          <a:p>
            <a:endParaRPr lang="ru-RU" dirty="0">
              <a:latin typeface="Bad Script" panose="02000000000000000000" pitchFamily="2" charset="0"/>
            </a:endParaRPr>
          </a:p>
          <a:p>
            <a:r>
              <a:rPr lang="ru-RU" sz="2400" dirty="0">
                <a:latin typeface="Bad Script" panose="02000000000000000000" pitchFamily="2" charset="0"/>
              </a:rPr>
              <a:t>это бесплатный магазин в центре посёлка Красные Баки Нижегородской области, куда вы можете принести ненужные вам вещи или найти что-то новое для себя, а также сдать вторсырье на переработку и получить за него </a:t>
            </a:r>
            <a:r>
              <a:rPr lang="ru-RU" sz="2400" dirty="0" err="1">
                <a:latin typeface="Bad Script" panose="02000000000000000000" pitchFamily="2" charset="0"/>
              </a:rPr>
              <a:t>экофишки</a:t>
            </a:r>
            <a:endParaRPr lang="ru-RU" sz="24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A5D3-A8F1-460C-9C5C-CE557E4C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71363" cy="530225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пришла идея?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9162A9-CF44-4E05-8B26-5F6DEEDE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FB6BAF6-B940-48DC-BA1F-3BA402A8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995362"/>
            <a:ext cx="3858821" cy="48736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Летом 2020 года, в разгар пандемии, когда наш музей был закрыт для посещения, мы начали разбирать дальние помещения музея «Дом </a:t>
            </a:r>
            <a:r>
              <a:rPr lang="ru-RU" dirty="0" err="1"/>
              <a:t>Стюсси</a:t>
            </a:r>
            <a:r>
              <a:rPr lang="ru-RU" dirty="0"/>
              <a:t>», которые в течение трёх лет ожидают ремонта, но из-за недостатка финансирования он постоянно откладывался.</a:t>
            </a:r>
          </a:p>
          <a:p>
            <a:pPr algn="just"/>
            <a:r>
              <a:rPr lang="ru-RU" dirty="0"/>
              <a:t>Раньше здесь была типография, поэтому здание находится в центре посёлка, и в него три входа с улицы; половина помещений используется под выставочные залы музея, а другая половина – под мастерскую рабочего, складские и хозяйственные помещения.</a:t>
            </a:r>
          </a:p>
          <a:p>
            <a:pPr algn="just"/>
            <a:r>
              <a:rPr lang="ru-RU" dirty="0"/>
              <a:t>Во время пандемии мы начали разбирать хозяйственные помещения, которые в том числе были завалены личными вещами работников типографии, старой посудой и прочим: выбрасывать это было жаль, а проблема того, как пристроить личные вещи внутри небольшого посёлка (где нет фонда «Второе дыхание» и других) существовала давно, и сталкивались мы с ней постоянно. </a:t>
            </a:r>
          </a:p>
        </p:txBody>
      </p:sp>
    </p:spTree>
    <p:extLst>
      <p:ext uri="{BB962C8B-B14F-4D97-AF65-F5344CB8AC3E}">
        <p14:creationId xmlns:p14="http://schemas.microsoft.com/office/powerpoint/2010/main" val="34952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6E0D-4450-4A44-95D9-CAF4DFCC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9" y="1109662"/>
            <a:ext cx="3932237" cy="652462"/>
          </a:xfrm>
        </p:spPr>
        <p:txBody>
          <a:bodyPr/>
          <a:lstStyle/>
          <a:p>
            <a:r>
              <a:rPr lang="ru-RU" dirty="0"/>
              <a:t>Что было дальше?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39B087-9CA9-43C7-9080-1260ECCF4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5763BC-EFD3-4548-8587-E2D02D00E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152356"/>
            <a:ext cx="3935413" cy="37166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Многие люди во время пандемии, сидя по домам, начали разбирать свои завалы (дома, на чердаках, в </a:t>
            </a:r>
            <a:r>
              <a:rPr lang="ru-RU" dirty="0" err="1"/>
              <a:t>сарайках</a:t>
            </a:r>
            <a:r>
              <a:rPr lang="ru-RU" dirty="0"/>
              <a:t>), и количество отходов, которые могли бы еще послужить другим людям, увеличилось в разы. Всё лишнее выбрасывалось на свалки.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Таким образом, мы очистили одно помещение, у которого есть отдельный вход с улицы, а изнутри оно полностью изолировано от остальных помещений дверью, и пригласили волонтеров районного волонтерского движения «</a:t>
            </a:r>
            <a:r>
              <a:rPr lang="ru-RU" dirty="0" err="1"/>
              <a:t>ДоброМир</a:t>
            </a:r>
            <a:r>
              <a:rPr lang="ru-RU" dirty="0"/>
              <a:t>» под руководством Ольги </a:t>
            </a:r>
            <a:r>
              <a:rPr lang="ru-RU" dirty="0" err="1"/>
              <a:t>Истратовой</a:t>
            </a:r>
            <a:r>
              <a:rPr lang="ru-RU" dirty="0"/>
              <a:t> помочь с уборкой этого помещения, сделать комнату уютнее, украсив стены изображением листьев.</a:t>
            </a:r>
          </a:p>
        </p:txBody>
      </p:sp>
    </p:spTree>
    <p:extLst>
      <p:ext uri="{BB962C8B-B14F-4D97-AF65-F5344CB8AC3E}">
        <p14:creationId xmlns:p14="http://schemas.microsoft.com/office/powerpoint/2010/main" val="157088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36D3E-8381-497B-AAB5-1F1989D1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Первые шаги «</a:t>
            </a:r>
            <a:r>
              <a:rPr lang="ru-RU" dirty="0" err="1"/>
              <a:t>Добромаркета</a:t>
            </a:r>
            <a:r>
              <a:rPr lang="ru-RU" dirty="0"/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38E1B1-E5DA-4C56-9A24-12BBF10347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B0F2A6B-B447-403B-A62A-2CBA891F9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dirty="0"/>
              <a:t>Когда лёгкий «ремонт» был готов, наш «</a:t>
            </a:r>
            <a:r>
              <a:rPr lang="ru-RU" dirty="0" err="1"/>
              <a:t>Добромаркет</a:t>
            </a:r>
            <a:r>
              <a:rPr lang="ru-RU" dirty="0"/>
              <a:t>» распахнул свои двери для всех желающих. </a:t>
            </a:r>
          </a:p>
          <a:p>
            <a:pPr algn="just"/>
            <a:r>
              <a:rPr lang="ru-RU" dirty="0"/>
              <a:t>На двери был установлен кодовый замок, чтобы прийти в него можно было в любое время – принести вещи или выбрать что-то новое для себя. Код администраторы проекта пишут в личном сообщении через группу «</a:t>
            </a:r>
            <a:r>
              <a:rPr lang="ru-RU" dirty="0" err="1"/>
              <a:t>Вконтакте</a:t>
            </a:r>
            <a:r>
              <a:rPr lang="ru-RU" dirty="0"/>
              <a:t>».</a:t>
            </a:r>
          </a:p>
          <a:p>
            <a:pPr algn="just"/>
            <a:r>
              <a:rPr lang="ru-RU" dirty="0"/>
              <a:t>Сперва вещей было совсем немного…</a:t>
            </a:r>
          </a:p>
        </p:txBody>
      </p:sp>
    </p:spTree>
    <p:extLst>
      <p:ext uri="{BB962C8B-B14F-4D97-AF65-F5344CB8AC3E}">
        <p14:creationId xmlns:p14="http://schemas.microsoft.com/office/powerpoint/2010/main" val="64801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D0EBF-14C3-487D-A928-A9394112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24" y="1209821"/>
            <a:ext cx="3056963" cy="552157"/>
          </a:xfrm>
        </p:spPr>
        <p:txBody>
          <a:bodyPr/>
          <a:lstStyle/>
          <a:p>
            <a:r>
              <a:rPr lang="ru-RU" dirty="0"/>
              <a:t>Продолжение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593EBC-CE4C-4770-AFC9-0C26DF214D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E745459-ABB9-4350-B851-41249062D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/>
              <a:t>…но день за днём люди приносили всё больше вещей, и проект становился всё объёмнее, охватывая всё больше людей.</a:t>
            </a:r>
          </a:p>
          <a:p>
            <a:pPr algn="just"/>
            <a:r>
              <a:rPr lang="ru-RU" dirty="0"/>
              <a:t>Часть из них забирали, но оставшаяся часть по разным причинам долгое время не могла найти новых хозяев: большая изношенность, дыры, отсутствие пуговиц или просто вещь вышла из моды и стала никому не нужна. </a:t>
            </a:r>
          </a:p>
          <a:p>
            <a:pPr algn="just"/>
            <a:r>
              <a:rPr lang="ru-RU" dirty="0"/>
              <a:t>Мы поняли, что даже такие вещи могут быть использованы повторно, даже в рамках небольшой территории посёлка.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51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F72D6-8365-4228-9498-64935002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75" y="1125415"/>
            <a:ext cx="3932237" cy="524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Первые коврики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F10BE-0D81-4FE5-8AC3-9E9AF53936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 b="6992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090D700-432C-4F77-9A79-F3328EA24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Так появилась идея делать коврики из трикотажной одежды: вещь разрезается на непрерывную тонкую нить, и специальным способом из разных вещей создаётся неповторимый узор коврика.</a:t>
            </a:r>
          </a:p>
          <a:p>
            <a:pPr algn="just"/>
            <a:r>
              <a:rPr lang="ru-RU" dirty="0"/>
              <a:t>Коврики, а также другие вещи, созданные из одежды, было принято разыгрывать в аукционах, все деньги от которых направлены на развитие проекта: покупку двери, вешалок, замена ламп и проч.</a:t>
            </a:r>
          </a:p>
          <a:p>
            <a:pPr algn="just"/>
            <a:r>
              <a:rPr lang="ru-RU" dirty="0"/>
              <a:t>При начальной цене в 200 руб. итоговая цена доходила до 600 руб.</a:t>
            </a:r>
          </a:p>
          <a:p>
            <a:pPr algn="just"/>
            <a:r>
              <a:rPr lang="ru-RU" dirty="0"/>
              <a:t>Коврики изготавливает смотритель музея Любовь Геннадьевна Демина.</a:t>
            </a:r>
          </a:p>
          <a:p>
            <a:pPr algn="just"/>
            <a:r>
              <a:rPr lang="ru-RU" dirty="0"/>
              <a:t>На данный момент создано уже 12 ковриков, все из них нашли хозяев, будучи куплены через аукционы или напрямую в музее, как сувенир.</a:t>
            </a:r>
          </a:p>
        </p:txBody>
      </p:sp>
    </p:spTree>
    <p:extLst>
      <p:ext uri="{BB962C8B-B14F-4D97-AF65-F5344CB8AC3E}">
        <p14:creationId xmlns:p14="http://schemas.microsoft.com/office/powerpoint/2010/main" val="115720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F41A522-FBFB-4938-A7B5-1E1DB77F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в «</a:t>
            </a:r>
            <a:r>
              <a:rPr lang="ru-RU" dirty="0" err="1"/>
              <a:t>Добромаркете</a:t>
            </a:r>
            <a:r>
              <a:rPr lang="ru-RU" dirty="0"/>
              <a:t>» для отзывов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99F8785-746C-4B03-B6DE-8337CA0A51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10B260E-F3B0-4FA3-AD02-BE4261BD3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16675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31E1-940A-4E5E-BE3E-EDA1EF38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4"/>
            <a:ext cx="3935413" cy="1249339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Что делать с советской одеждой в хорошем состоянии?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4175F8-B85D-4C61-8287-089663974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04048"/>
            <a:ext cx="3935413" cy="3364939"/>
          </a:xfrm>
        </p:spPr>
        <p:txBody>
          <a:bodyPr/>
          <a:lstStyle/>
          <a:p>
            <a:pPr algn="just"/>
            <a:r>
              <a:rPr lang="ru-RU" dirty="0"/>
              <a:t>Советскую одежду в хорошем состоянии мы стираем и откладываем для музейной коллекции.</a:t>
            </a:r>
          </a:p>
          <a:p>
            <a:pPr algn="just"/>
            <a:r>
              <a:rPr lang="ru-RU" dirty="0"/>
              <a:t>Например, в рамках ежегодной акции «Ночь музее-2021» был проведён показ советской моды на смотровой площадке за музеем.</a:t>
            </a:r>
          </a:p>
          <a:p>
            <a:pPr algn="just"/>
            <a:r>
              <a:rPr lang="ru-RU" dirty="0"/>
              <a:t>Благодаря проекту «</a:t>
            </a:r>
            <a:r>
              <a:rPr lang="ru-RU" dirty="0" err="1"/>
              <a:t>Добромаркет</a:t>
            </a:r>
            <a:r>
              <a:rPr lang="ru-RU" dirty="0"/>
              <a:t>» эти вещи станут настоящими музейными экспонатами.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712F27-2856-404F-B82F-56C0589EC5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1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10EDF-0370-464E-BF4E-7E03F075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459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сегодня?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E785C-9266-42AF-8C79-74E4C6F08C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1242600-40A0-40BA-9068-9FF5F37F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/>
              <a:t>На данный момент одежды – огромное количество, и главная задача команды – правильно рассортировывать её и найти тех, кому может пригодиться определённый вид одежды или ткани. </a:t>
            </a:r>
          </a:p>
          <a:p>
            <a:pPr algn="just"/>
            <a:r>
              <a:rPr lang="ru-RU" dirty="0"/>
              <a:t>В планах - найти местных мастеров и рукодельниц, которые также будут создавать из одежды, уже непригодной для носки, новые изделия и сувениры, в том числе для музея (т.к. проект создан на базе музея). В дальнейшем - масштабирование этой системы, более активная продажа подобных ковриков через </a:t>
            </a:r>
            <a:r>
              <a:rPr lang="ru-RU" dirty="0" err="1"/>
              <a:t>соц.сети</a:t>
            </a:r>
            <a:r>
              <a:rPr lang="ru-RU" dirty="0"/>
              <a:t> (в том числе по всей России, через Ярмарку мастеров и т.д.)</a:t>
            </a:r>
          </a:p>
        </p:txBody>
      </p:sp>
    </p:spTree>
    <p:extLst>
      <p:ext uri="{BB962C8B-B14F-4D97-AF65-F5344CB8AC3E}">
        <p14:creationId xmlns:p14="http://schemas.microsoft.com/office/powerpoint/2010/main" val="2482263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727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Bad Script</vt:lpstr>
      <vt:lpstr>Calibri</vt:lpstr>
      <vt:lpstr>Calibri Light</vt:lpstr>
      <vt:lpstr>Тема Office</vt:lpstr>
      <vt:lpstr>Презентация PowerPoint</vt:lpstr>
      <vt:lpstr>Как пришла идея?</vt:lpstr>
      <vt:lpstr>Что было дальше?</vt:lpstr>
      <vt:lpstr>Первые шаги «Добромаркета»</vt:lpstr>
      <vt:lpstr>Продолжение</vt:lpstr>
      <vt:lpstr>Первые коврики</vt:lpstr>
      <vt:lpstr>Тетрадь в «Добромаркете» для отзывов</vt:lpstr>
      <vt:lpstr>Что делать с советской одеждой в хорошем состоянии?</vt:lpstr>
      <vt:lpstr>Что сегодня?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krb_museum@mail.ru</dc:creator>
  <cp:lastModifiedBy>krb_museum@mail.ru</cp:lastModifiedBy>
  <cp:revision>8</cp:revision>
  <dcterms:created xsi:type="dcterms:W3CDTF">2021-07-02T12:05:10Z</dcterms:created>
  <dcterms:modified xsi:type="dcterms:W3CDTF">2021-07-02T13:10:52Z</dcterms:modified>
</cp:coreProperties>
</file>