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03D2-6504-4EC0-AB27-7A74AA78CC1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4E7B-24C7-4A06-B2C1-B78247BE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1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E7B-24C7-4A06-B2C1-B78247BE9B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9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4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5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1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9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3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7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C9E2-D60E-4AE1-9651-05D8572C134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C4F7-2526-4BD3-8ED9-8E56541C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6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811" y="365125"/>
            <a:ext cx="4689445" cy="484443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Модели игровых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фишек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468611" cy="6379624"/>
          </a:xfrm>
        </p:spPr>
      </p:pic>
    </p:spTree>
    <p:extLst>
      <p:ext uri="{BB962C8B-B14F-4D97-AF65-F5344CB8AC3E}">
        <p14:creationId xmlns:p14="http://schemas.microsoft.com/office/powerpoint/2010/main" val="322484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644" y="365125"/>
            <a:ext cx="4072156" cy="6492874"/>
          </a:xfrm>
        </p:spPr>
        <p:txBody>
          <a:bodyPr/>
          <a:lstStyle/>
          <a:p>
            <a:r>
              <a:rPr lang="ru-RU" dirty="0" smtClean="0"/>
              <a:t>Модель игрового поля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443444" cy="6492875"/>
          </a:xfrm>
        </p:spPr>
      </p:pic>
    </p:spTree>
    <p:extLst>
      <p:ext uri="{BB962C8B-B14F-4D97-AF65-F5344CB8AC3E}">
        <p14:creationId xmlns:p14="http://schemas.microsoft.com/office/powerpoint/2010/main" val="36812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756" y="365125"/>
            <a:ext cx="4005044" cy="5565892"/>
          </a:xfrm>
        </p:spPr>
        <p:txBody>
          <a:bodyPr/>
          <a:lstStyle/>
          <a:p>
            <a:r>
              <a:rPr lang="ru-RU" dirty="0" smtClean="0"/>
              <a:t>Модели игровых карточек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7" y="282050"/>
            <a:ext cx="6565795" cy="6504643"/>
          </a:xfrm>
        </p:spPr>
      </p:pic>
    </p:spTree>
    <p:extLst>
      <p:ext uri="{BB962C8B-B14F-4D97-AF65-F5344CB8AC3E}">
        <p14:creationId xmlns:p14="http://schemas.microsoft.com/office/powerpoint/2010/main" val="202934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0" y="365125"/>
            <a:ext cx="4800600" cy="6060842"/>
          </a:xfrm>
        </p:spPr>
        <p:txBody>
          <a:bodyPr/>
          <a:lstStyle/>
          <a:p>
            <a:r>
              <a:rPr lang="ru-RU" dirty="0" smtClean="0"/>
              <a:t>Модель игровых костей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715000" cy="6060842"/>
          </a:xfrm>
        </p:spPr>
      </p:pic>
    </p:spTree>
    <p:extLst>
      <p:ext uri="{BB962C8B-B14F-4D97-AF65-F5344CB8AC3E}">
        <p14:creationId xmlns:p14="http://schemas.microsoft.com/office/powerpoint/2010/main" val="1916080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Широкоэкранный</PresentationFormat>
  <Paragraphs>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  Модели игровых              фишек </vt:lpstr>
      <vt:lpstr>Модель игрового поля </vt:lpstr>
      <vt:lpstr>Модели игровых карточек </vt:lpstr>
      <vt:lpstr>Модель игровых костей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2</cp:revision>
  <dcterms:created xsi:type="dcterms:W3CDTF">2020-07-14T07:50:59Z</dcterms:created>
  <dcterms:modified xsi:type="dcterms:W3CDTF">2020-07-14T08:02:51Z</dcterms:modified>
</cp:coreProperties>
</file>