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58" r:id="rId4"/>
    <p:sldId id="260" r:id="rId5"/>
    <p:sldId id="262" r:id="rId6"/>
    <p:sldId id="264" r:id="rId7"/>
    <p:sldId id="263" r:id="rId8"/>
    <p:sldId id="265" r:id="rId9"/>
    <p:sldId id="267" r:id="rId10"/>
    <p:sldId id="26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FE1E200-4FA4-4E15-BE96-4BF54327D341}" type="datetimeFigureOut">
              <a:rPr lang="ru-RU" smtClean="0"/>
              <a:t>07.07.2020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4AA0D-277C-437D-AEBC-566EEDECED7C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937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1E200-4FA4-4E15-BE96-4BF54327D341}" type="datetimeFigureOut">
              <a:rPr lang="ru-RU" smtClean="0"/>
              <a:t>07.07.2020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4AA0D-277C-437D-AEBC-566EEDECED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792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1E200-4FA4-4E15-BE96-4BF54327D341}" type="datetimeFigureOut">
              <a:rPr lang="ru-RU" smtClean="0"/>
              <a:t>07.07.2020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4AA0D-277C-437D-AEBC-566EEDECED7C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443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1E200-4FA4-4E15-BE96-4BF54327D341}" type="datetimeFigureOut">
              <a:rPr lang="ru-RU" smtClean="0"/>
              <a:t>07.07.2020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4AA0D-277C-437D-AEBC-566EEDECED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016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1E200-4FA4-4E15-BE96-4BF54327D341}" type="datetimeFigureOut">
              <a:rPr lang="ru-RU" smtClean="0"/>
              <a:t>07.07.2020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4AA0D-277C-437D-AEBC-566EEDECED7C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9666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1E200-4FA4-4E15-BE96-4BF54327D341}" type="datetimeFigureOut">
              <a:rPr lang="ru-RU" smtClean="0"/>
              <a:t>07.07.2020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4AA0D-277C-437D-AEBC-566EEDECED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566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1E200-4FA4-4E15-BE96-4BF54327D341}" type="datetimeFigureOut">
              <a:rPr lang="ru-RU" smtClean="0"/>
              <a:t>07.07.2020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4AA0D-277C-437D-AEBC-566EEDECED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680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1E200-4FA4-4E15-BE96-4BF54327D341}" type="datetimeFigureOut">
              <a:rPr lang="ru-RU" smtClean="0"/>
              <a:t>07.07.2020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4AA0D-277C-437D-AEBC-566EEDECED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840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1E200-4FA4-4E15-BE96-4BF54327D341}" type="datetimeFigureOut">
              <a:rPr lang="ru-RU" smtClean="0"/>
              <a:t>07.07.2020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4AA0D-277C-437D-AEBC-566EEDECED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441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1E200-4FA4-4E15-BE96-4BF54327D341}" type="datetimeFigureOut">
              <a:rPr lang="ru-RU" smtClean="0"/>
              <a:t>07.07.2020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4AA0D-277C-437D-AEBC-566EEDECED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279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1E200-4FA4-4E15-BE96-4BF54327D341}" type="datetimeFigureOut">
              <a:rPr lang="ru-RU" smtClean="0"/>
              <a:t>07.07.2020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4AA0D-277C-437D-AEBC-566EEDECED7C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2906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E1E200-4FA4-4E15-BE96-4BF54327D341}" type="datetimeFigureOut">
              <a:rPr lang="ru-RU" smtClean="0"/>
              <a:t>07.07.2020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4C4AA0D-277C-437D-AEBC-566EEDECED7C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3826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11" Type="http://schemas.openxmlformats.org/officeDocument/2006/relationships/image" Target="../media/image20.gif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1041" y="5073041"/>
            <a:ext cx="7737010" cy="1277966"/>
          </a:xfrm>
        </p:spPr>
        <p:txBody>
          <a:bodyPr>
            <a:normAutofit fontScale="90000"/>
          </a:bodyPr>
          <a:lstStyle/>
          <a:p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>«</a:t>
            </a:r>
            <a:r>
              <a:rPr lang="ru-RU" sz="2700" dirty="0"/>
              <a:t>ZUMBA-</a:t>
            </a:r>
            <a:r>
              <a:rPr lang="ru-RU" sz="2700" dirty="0" err="1"/>
              <a:t>Gold</a:t>
            </a:r>
            <a:r>
              <a:rPr lang="ru-RU" sz="2700" dirty="0"/>
              <a:t> – танцевальный фитнес </a:t>
            </a:r>
            <a:r>
              <a:rPr lang="ru-RU" sz="2700" dirty="0" smtClean="0"/>
              <a:t>для </a:t>
            </a:r>
            <a:r>
              <a:rPr lang="ru-RU" sz="2700" dirty="0"/>
              <a:t>граждан пожилого возраста»</a:t>
            </a:r>
            <a:br>
              <a:rPr lang="ru-RU" sz="2700" dirty="0"/>
            </a:br>
            <a:r>
              <a:rPr lang="ru-RU" dirty="0"/>
              <a:t> </a:t>
            </a:r>
            <a:br>
              <a:rPr lang="ru-RU" dirty="0"/>
            </a:br>
            <a:r>
              <a:rPr lang="ru-RU" b="1" dirty="0" smtClean="0"/>
              <a:t>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Танцевальная </a:t>
            </a:r>
            <a:r>
              <a:rPr lang="ru-RU" dirty="0"/>
              <a:t>фитнес-программа на основе популярных латиноамериканских ритмов. </a:t>
            </a:r>
          </a:p>
        </p:txBody>
      </p:sp>
      <p:pic>
        <p:nvPicPr>
          <p:cNvPr id="1026" name="Picture 2" descr="C:\Users\АДМИН\Desktop\проект Зумба голд\фото презен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3643" y="0"/>
            <a:ext cx="6576164" cy="4560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8458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184" y="4957654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/>
              <a:t>Спасибо за внимание!!!</a:t>
            </a:r>
            <a:endParaRPr lang="ru-RU" sz="8000" dirty="0"/>
          </a:p>
        </p:txBody>
      </p:sp>
      <p:sp>
        <p:nvSpPr>
          <p:cNvPr id="4" name="TextBox 3"/>
          <p:cNvSpPr txBox="1"/>
          <p:nvPr/>
        </p:nvSpPr>
        <p:spPr>
          <a:xfrm>
            <a:off x="3623534" y="6122908"/>
            <a:ext cx="7674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Презентацию подготовила Никитенко А.В.</a:t>
            </a:r>
            <a:endParaRPr lang="ru-RU" sz="3200" dirty="0"/>
          </a:p>
        </p:txBody>
      </p:sp>
      <p:pic>
        <p:nvPicPr>
          <p:cNvPr id="7171" name="Picture 3" descr="C:\Users\АДМИН\Desktop\проект Зумба голд\фото для бу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8" y="62630"/>
            <a:ext cx="12112258" cy="495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037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err="1" smtClean="0"/>
              <a:t>кАк</a:t>
            </a:r>
            <a:r>
              <a:rPr lang="ru-RU" dirty="0" smtClean="0"/>
              <a:t> появилось такое название?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Если говорить о том, что такое </a:t>
            </a:r>
            <a:r>
              <a:rPr lang="ru-RU" dirty="0" err="1"/>
              <a:t>Zumba</a:t>
            </a:r>
            <a:r>
              <a:rPr lang="ru-RU" dirty="0"/>
              <a:t> в переводе, то в испанском языке это слово означает «жужжать», «гудеть» или «веселиться». Если же добавить к этому колумбийский диалект, то получается, что </a:t>
            </a:r>
            <a:r>
              <a:rPr lang="ru-RU" dirty="0" err="1"/>
              <a:t>Зумба</a:t>
            </a:r>
            <a:r>
              <a:rPr lang="ru-RU" dirty="0"/>
              <a:t> – это «безудержное веселье в ритме танца».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pic>
        <p:nvPicPr>
          <p:cNvPr id="2050" name="Picture 2" descr="C:\Users\АДМИН\Desktop\проект Зумба голд\фото2 през..jpg_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735" y="0"/>
            <a:ext cx="6764055" cy="451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ДМИН\Desktop\проект Зумба голд\Презентация Зумба голд\фото 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790" y="0"/>
            <a:ext cx="5210825" cy="451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7588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Чем ЗУМБА ПОКОРИЛА </a:t>
            </a:r>
            <a:r>
              <a:rPr lang="ru-RU" dirty="0" smtClean="0"/>
              <a:t>ПОЖИЛЫХ ЛЮДЕЙ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55000" lnSpcReduction="20000"/>
          </a:bodyPr>
          <a:lstStyle/>
          <a:p>
            <a:pPr fontAlgn="base"/>
            <a:r>
              <a:rPr lang="ru-RU" dirty="0"/>
              <a:t>ZUMBA® может стать великолепным средством профилактики различных заболеваний, которые часто возникают у людей пожилого возраста.</a:t>
            </a:r>
          </a:p>
          <a:p>
            <a:pPr fontAlgn="base"/>
            <a:r>
              <a:rPr lang="ru-RU" dirty="0"/>
              <a:t>Зумба:</a:t>
            </a:r>
          </a:p>
          <a:p>
            <a:pPr fontAlgn="base"/>
            <a:r>
              <a:rPr lang="ru-RU" dirty="0"/>
              <a:t>помогает сбросить лишний вес.</a:t>
            </a:r>
            <a:br>
              <a:rPr lang="ru-RU" dirty="0"/>
            </a:br>
            <a:r>
              <a:rPr lang="ru-RU" dirty="0"/>
              <a:t>ZUMBA® - это супер-альтернатива диетам и подтвержденная методика, направленная на сжигание избыточного веса. Всего лишь час интенсивных танцев в неделю, и эффект будет заметен очень скоро.</a:t>
            </a:r>
          </a:p>
          <a:p>
            <a:pPr fontAlgn="base"/>
            <a:r>
              <a:rPr lang="ru-RU" dirty="0"/>
              <a:t>снижает риск заболеваний опорно-двигательного аппарата.</a:t>
            </a:r>
            <a:br>
              <a:rPr lang="ru-RU" dirty="0"/>
            </a:br>
            <a:r>
              <a:rPr lang="ru-RU" dirty="0"/>
              <a:t>Наряду с лечебной физкультурой, йогой, плаванием, бегом и ходьбой, классы ZUMBA® могут оказывать потрясающий оздоровительный эффект для тех, кто заботится о здоровье суставов, связок, костей. Регулярные </a:t>
            </a:r>
            <a:r>
              <a:rPr lang="ru-RU" dirty="0" err="1"/>
              <a:t>зумба</a:t>
            </a:r>
            <a:r>
              <a:rPr lang="ru-RU" dirty="0"/>
              <a:t>-тренировки могут снизить риск развития этих заболеваний, развить силу, выносливость, гибкость, улучшить осанку, однако важно правильно выбрать интенсивность занятий и нагрузку и быть внимательным к себе.</a:t>
            </a:r>
          </a:p>
          <a:p>
            <a:pPr fontAlgn="base"/>
            <a:r>
              <a:rPr lang="ru-RU" dirty="0"/>
              <a:t>снижает риск сердечно-сосудистых заболеваний.</a:t>
            </a:r>
            <a:br>
              <a:rPr lang="ru-RU" dirty="0"/>
            </a:br>
            <a:r>
              <a:rPr lang="ru-RU" dirty="0"/>
              <a:t>Танцевальная фитнес-программа помогает держать в тонусе сосуды и сердце.</a:t>
            </a:r>
          </a:p>
          <a:p>
            <a:pPr fontAlgn="base"/>
            <a:r>
              <a:rPr lang="ru-RU" dirty="0"/>
              <a:t>улучшает аппетит и сон.</a:t>
            </a:r>
          </a:p>
          <a:p>
            <a:pPr fontAlgn="base"/>
            <a:r>
              <a:rPr lang="ru-RU" dirty="0"/>
              <a:t>борется с апатией, унынием, депрессивными состояниями.</a:t>
            </a:r>
          </a:p>
          <a:p>
            <a:pPr fontAlgn="base"/>
            <a:r>
              <a:rPr lang="ru-RU" dirty="0"/>
              <a:t>Танцы – мощный антидепрессант. Они способствуют восстановлению психоэмоционального фона, вызывают бодрость, хорошее настроение, активизируют творческий потенциал, борются с хандрой и положительно влияют на нервную систему. Психологи советуют тем, кто достиг пенсионного возраста, больше времени проводить активно, а танцы могут стать одним из верных спутников.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03586" y="5619858"/>
            <a:ext cx="4918842" cy="907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АДМИН\Desktop\проект Зумба голд\фото для буклет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3678" y="785445"/>
            <a:ext cx="6688903" cy="4462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4111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6863" y="396351"/>
            <a:ext cx="4389120" cy="2153357"/>
          </a:xfrm>
        </p:spPr>
        <p:txBody>
          <a:bodyPr/>
          <a:lstStyle/>
          <a:p>
            <a:r>
              <a:rPr lang="ru-RU" dirty="0"/>
              <a:t>Преимущества и особенности тренировок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36654" y="2082142"/>
            <a:ext cx="4389120" cy="3762294"/>
          </a:xfrm>
        </p:spPr>
        <p:txBody>
          <a:bodyPr>
            <a:noAutofit/>
          </a:bodyPr>
          <a:lstStyle/>
          <a:p>
            <a:r>
              <a:rPr lang="ru-RU" sz="1050" dirty="0"/>
              <a:t>Зумба-танец, распространившийся уже на более чем 180 стан по всему миру, привлекает </a:t>
            </a:r>
            <a:r>
              <a:rPr lang="ru-RU" sz="1050" dirty="0" smtClean="0"/>
              <a:t>пожилых людей </a:t>
            </a:r>
            <a:r>
              <a:rPr lang="ru-RU" sz="1050" dirty="0"/>
              <a:t>не только веселыми ритмами, но и множеством положительных эффектов. Например, основная польза таких занятий </a:t>
            </a:r>
            <a:r>
              <a:rPr lang="ru-RU" sz="1050" dirty="0" smtClean="0"/>
              <a:t>заключается:</a:t>
            </a:r>
          </a:p>
          <a:p>
            <a:r>
              <a:rPr lang="ru-RU" sz="1050" dirty="0" smtClean="0"/>
              <a:t> </a:t>
            </a:r>
            <a:r>
              <a:rPr lang="ru-RU" sz="1200" b="1" i="1" u="sng" dirty="0"/>
              <a:t>1. Будет здоровое сердце</a:t>
            </a:r>
            <a:br>
              <a:rPr lang="ru-RU" sz="1200" b="1" i="1" u="sng" dirty="0"/>
            </a:br>
            <a:r>
              <a:rPr lang="ru-RU" sz="1200" b="1" i="1" u="sng" dirty="0" smtClean="0"/>
              <a:t>2</a:t>
            </a:r>
            <a:r>
              <a:rPr lang="ru-RU" sz="1200" b="1" i="1" u="sng" dirty="0"/>
              <a:t>. Появится лёгкость движений</a:t>
            </a:r>
            <a:br>
              <a:rPr lang="ru-RU" sz="1200" b="1" i="1" u="sng" dirty="0"/>
            </a:br>
            <a:r>
              <a:rPr lang="ru-RU" sz="1200" b="1" i="1" u="sng" dirty="0" smtClean="0"/>
              <a:t>3</a:t>
            </a:r>
            <a:r>
              <a:rPr lang="ru-RU" sz="1200" b="1" i="1" u="sng" dirty="0"/>
              <a:t>. Будете собраны и сосредоточены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200" b="1" i="1" u="sng" dirty="0" smtClean="0"/>
              <a:t>4</a:t>
            </a:r>
            <a:r>
              <a:rPr lang="ru-RU" sz="1200" b="1" i="1" u="sng" dirty="0"/>
              <a:t>. Интересное общение</a:t>
            </a:r>
            <a:br>
              <a:rPr lang="ru-RU" sz="1200" b="1" i="1" u="sng" dirty="0"/>
            </a:br>
            <a:r>
              <a:rPr lang="ru-RU" sz="1200" b="1" i="1" u="sng" dirty="0" smtClean="0"/>
              <a:t>5</a:t>
            </a:r>
            <a:r>
              <a:rPr lang="ru-RU" sz="1200" b="1" i="1" u="sng" dirty="0"/>
              <a:t>. Возможность держать вес под контролем</a:t>
            </a:r>
            <a:br>
              <a:rPr lang="ru-RU" sz="1200" b="1" i="1" u="sng" dirty="0"/>
            </a:br>
            <a:r>
              <a:rPr lang="ru-RU" sz="1200" b="1" i="1" u="sng" dirty="0" smtClean="0"/>
              <a:t>6</a:t>
            </a:r>
            <a:r>
              <a:rPr lang="ru-RU" sz="1200" b="1" i="1" u="sng" dirty="0"/>
              <a:t>. Обеспечивает сильные мышцы и крепкие кости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200" b="1" i="1" u="sng" dirty="0" smtClean="0"/>
              <a:t>7</a:t>
            </a:r>
            <a:r>
              <a:rPr lang="ru-RU" sz="1200" b="1" i="1" u="sng" dirty="0"/>
              <a:t>. Избавляет от тревог и стресса</a:t>
            </a:r>
            <a:br>
              <a:rPr lang="ru-RU" sz="1200" b="1" i="1" u="sng" dirty="0"/>
            </a:br>
            <a:endParaRPr lang="ru-RU" sz="12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100" name="Picture 4" descr="C:\Users\АДМИН\Desktop\проект Зумба голд\фото Зумба гол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74290" y="739036"/>
            <a:ext cx="6125228" cy="533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5611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Недостатки занятий «</a:t>
            </a:r>
            <a:r>
              <a:rPr lang="en-US" dirty="0" err="1" smtClean="0"/>
              <a:t>zumba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856" y="822325"/>
            <a:ext cx="5184775" cy="518477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noFill/>
        </p:spPr>
        <p:txBody>
          <a:bodyPr/>
          <a:lstStyle/>
          <a:p>
            <a:r>
              <a:rPr lang="ru-RU" dirty="0"/>
              <a:t>Однако, как и у любого вида физической активности, </a:t>
            </a:r>
            <a:r>
              <a:rPr lang="ru-RU" dirty="0" err="1"/>
              <a:t>Зумба</a:t>
            </a:r>
            <a:r>
              <a:rPr lang="ru-RU" dirty="0"/>
              <a:t> имеет свои плюсы и минусы. Говоря о недостатках этой системы занятий, можно сделать акцент на трех основных моментах</a:t>
            </a:r>
            <a:r>
              <a:rPr lang="ru-RU" dirty="0" smtClean="0"/>
              <a:t>:</a:t>
            </a:r>
          </a:p>
          <a:p>
            <a:pPr fontAlgn="base"/>
            <a:r>
              <a:rPr lang="ru-RU" dirty="0" smtClean="0"/>
              <a:t>1. необходимость </a:t>
            </a:r>
            <a:r>
              <a:rPr lang="ru-RU" dirty="0"/>
              <a:t>чувствовать ритм и любить музыку во всех ее проявлениях;</a:t>
            </a:r>
          </a:p>
          <a:p>
            <a:pPr fontAlgn="base"/>
            <a:r>
              <a:rPr lang="ru-RU" dirty="0" smtClean="0"/>
              <a:t>2. положительный </a:t>
            </a:r>
            <a:r>
              <a:rPr lang="ru-RU" dirty="0"/>
              <a:t>эффект достигается при условии регулярности занятий;</a:t>
            </a:r>
          </a:p>
          <a:p>
            <a:pPr fontAlgn="base"/>
            <a:r>
              <a:rPr lang="ru-RU" dirty="0" smtClean="0"/>
              <a:t>3. не </a:t>
            </a:r>
            <a:r>
              <a:rPr lang="ru-RU" dirty="0"/>
              <a:t>подходит для спортсменов профессионального уровня, так как не обеспечивает интенсивных нагрузок.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38153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7" y="471509"/>
            <a:ext cx="5326569" cy="1737360"/>
          </a:xfrm>
        </p:spPr>
        <p:txBody>
          <a:bodyPr/>
          <a:lstStyle/>
          <a:p>
            <a:pPr fontAlgn="base"/>
            <a:r>
              <a:rPr lang="ru-RU" dirty="0" smtClean="0"/>
              <a:t>Противопоказания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919" y="1863535"/>
            <a:ext cx="6050073" cy="376795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0000" lnSpcReduction="20000"/>
          </a:bodyPr>
          <a:lstStyle/>
          <a:p>
            <a:pPr fontAlgn="base"/>
            <a:r>
              <a:rPr lang="ru-RU" dirty="0"/>
              <a:t>Противопоказания к </a:t>
            </a:r>
            <a:r>
              <a:rPr lang="ru-RU" dirty="0" err="1"/>
              <a:t>зумбе</a:t>
            </a:r>
            <a:r>
              <a:rPr lang="ru-RU" dirty="0"/>
              <a:t> для людей в возрасте</a:t>
            </a:r>
          </a:p>
          <a:p>
            <a:pPr fontAlgn="base"/>
            <a:r>
              <a:rPr lang="ru-RU" dirty="0"/>
              <a:t>Важно помнить, что любая физическая активность – в спортивном или танцевальном зале – должна быть согласована с терапевтом или лечащим врачом. Желательно пройти обследование.</a:t>
            </a:r>
          </a:p>
          <a:p>
            <a:pPr fontAlgn="base"/>
            <a:r>
              <a:rPr lang="ru-RU" dirty="0"/>
              <a:t>Несмотря на то, что занятия проходят в комфортной обстановке, с соблюдением всех необходимых норм и учетом физиологических особенностей участников группы, тем не менее, ZUMBA® считается одним из видов энергичных тренировок. Обратите внимание тренера на особенности вашего организма, заранее уточните, насколько активными будут движения, как долго будет длиться класс и как много человек обычно посещает группу.</a:t>
            </a:r>
          </a:p>
          <a:p>
            <a:pPr fontAlgn="base"/>
            <a:r>
              <a:rPr lang="ru-RU" dirty="0"/>
              <a:t>Будьте внимательны к вашему организму – не продолжайте занятие, если чувствуете, что вам становится душно, при сильном сердцебиении, дискомфорте в груди, боли, потемнении в глазах и значительно учащении пульса. Выбирайте для тренировок удобную одежду из дышащих материалов, пейте достаточное количество воды, следите за дыханием и двигайтесь в своем комфортном ритме, даже если вы не успеваете за всей группой.</a:t>
            </a:r>
          </a:p>
          <a:p>
            <a:pPr fontAlgn="base"/>
            <a:r>
              <a:rPr lang="ru-RU" dirty="0"/>
              <a:t>Пусть занятия приносят вам только удовольствие – не забывайте наслаждаться процессом, он должен быть источником сил и вдохновения.</a:t>
            </a:r>
          </a:p>
        </p:txBody>
      </p:sp>
    </p:spTree>
    <p:extLst>
      <p:ext uri="{BB962C8B-B14F-4D97-AF65-F5344CB8AC3E}">
        <p14:creationId xmlns:p14="http://schemas.microsoft.com/office/powerpoint/2010/main" val="27832271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Плюсы занятий </a:t>
            </a:r>
            <a:r>
              <a:rPr lang="ru-RU" dirty="0"/>
              <a:t>«</a:t>
            </a:r>
            <a:r>
              <a:rPr lang="en-US" dirty="0" err="1"/>
              <a:t>zumba</a:t>
            </a:r>
            <a:r>
              <a:rPr lang="ru-RU" dirty="0"/>
              <a:t>»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835" y="376046"/>
            <a:ext cx="6040958" cy="604095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24128" y="2073576"/>
            <a:ext cx="4389120" cy="4665428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1. Это мощная спортивная тренировка, при регулярности позволяющая быстро привести тело в форму и решить проблемы с лишним весом. Она помогает получить безупречную физическую форму, подтянутое тело и красивую фигуру, не изматывая себя тяжелыми физическими упражнениями и строгими диетами. Это отличная аэробная нагрузка, которая гармонично разовьет все тело, поможет стать пластичнее и грациознее.</a:t>
            </a:r>
          </a:p>
          <a:p>
            <a:r>
              <a:rPr lang="ru-RU" dirty="0"/>
              <a:t>2. Это именно тот вид спортивных тренировок, которые приносят максимальное удовольствие. Все тренировки проходят невероятно весело и динамично. Организм психологически не настроен уставать, поэтому танцуя, вы не испытываете никакого дискомфорта, а после занятия остается только приятная усталость и отличные позитивные эмоции.</a:t>
            </a:r>
          </a:p>
          <a:p>
            <a:r>
              <a:rPr lang="ru-RU" dirty="0"/>
              <a:t>3. Она невероятно проста. Освоить ее может любой желающий. Главное не лениться и подойти к занятиям ответственно и настойчиво. Все движения просты и понятны. Главное разучить их и начать танцевать, а дальше все получится само собой.</a:t>
            </a:r>
          </a:p>
          <a:p>
            <a:r>
              <a:rPr lang="ru-RU" dirty="0"/>
              <a:t>4. Это серьезный антидепрессант. Она очень мощно меняет настроение, делая его более радостным и солнечным. Эти тренировки - отличный способ скинуть с себя груз проблем и начать мыслить солнечно и позитивно.</a:t>
            </a:r>
          </a:p>
          <a:p>
            <a:r>
              <a:rPr lang="ru-RU" dirty="0"/>
              <a:t>5. Имеет массу разновидностей, позволяющих заниматься людям самого разного возраста, пола и подготовки. Есть отдельные направления для детей и пожилых людей, есть направления для тех, кто перенес травму и не может заниматься в полную силу. Существуют занятия, </a:t>
            </a:r>
            <a:r>
              <a:rPr lang="ru-RU" dirty="0" err="1"/>
              <a:t>проводящиеся</a:t>
            </a:r>
            <a:r>
              <a:rPr lang="ru-RU" dirty="0"/>
              <a:t> в воде и занятия с использованием утяжелителей, степ-платформ, стульев и прочего. Главное найти наиболее подходящий вариант и начать его осваивать.</a:t>
            </a:r>
          </a:p>
          <a:p>
            <a:r>
              <a:rPr lang="ru-RU" dirty="0"/>
              <a:t>6. Занятия помогают прорабатывать наиболее проблемные зоны: живот, бедра, ягодицы. За одну стандартную часовую тренировку сжигается просто нереальное количество калорий. Все это делает </a:t>
            </a:r>
            <a:r>
              <a:rPr lang="ru-RU" dirty="0" err="1"/>
              <a:t>зумбу</a:t>
            </a:r>
            <a:r>
              <a:rPr lang="ru-RU" dirty="0"/>
              <a:t> мощным </a:t>
            </a:r>
            <a:r>
              <a:rPr lang="ru-RU" dirty="0" err="1"/>
              <a:t>похудательным</a:t>
            </a:r>
            <a:r>
              <a:rPr lang="ru-RU" dirty="0"/>
              <a:t> средством, не только улучшающим внешний вид, но и увеличивающим самооценку и веру в свои силы.</a:t>
            </a:r>
          </a:p>
          <a:p>
            <a:r>
              <a:rPr lang="ru-RU" dirty="0"/>
              <a:t>7. С каждым годом </a:t>
            </a:r>
            <a:r>
              <a:rPr lang="ru-RU" dirty="0" err="1"/>
              <a:t>зумба</a:t>
            </a:r>
            <a:r>
              <a:rPr lang="ru-RU" dirty="0"/>
              <a:t> становится все более доступна. Не составит труда найти рядом с домом фитнес-центр или школу танцев, в которой проводятся занятия по </a:t>
            </a:r>
            <a:r>
              <a:rPr lang="ru-RU" dirty="0" err="1"/>
              <a:t>зумбе</a:t>
            </a:r>
            <a:r>
              <a:rPr lang="ru-RU" dirty="0"/>
              <a:t>. Кроме того, в интернете есть масса материалов для самостоятельного изучения, специально для тех, кто предпочитает заниматься в одиночестве.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21353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Рекомендации для новичков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fontAlgn="base"/>
            <a:r>
              <a:rPr lang="ru-RU" dirty="0"/>
              <a:t>При подготовке к занятиям фитнес-</a:t>
            </a:r>
            <a:r>
              <a:rPr lang="ru-RU" dirty="0" err="1"/>
              <a:t>зумбой</a:t>
            </a:r>
            <a:r>
              <a:rPr lang="ru-RU" dirty="0"/>
              <a:t> стоит приобрести удобную обувь и не стесняющую движений одежду, желательно из натуральной ткани. При этом отдайте предпочтение ярким вещам, чтобы тренировка поднимала настроение вам и окружающим (на групповых занятиях).</a:t>
            </a:r>
          </a:p>
          <a:p>
            <a:pPr fontAlgn="base"/>
            <a:r>
              <a:rPr lang="ru-RU" dirty="0"/>
              <a:t>После этого, если вы решили заниматься </a:t>
            </a:r>
            <a:r>
              <a:rPr lang="ru-RU" dirty="0" err="1"/>
              <a:t>зумбой</a:t>
            </a:r>
            <a:r>
              <a:rPr lang="ru-RU" dirty="0"/>
              <a:t> в домашних условиях, подберите для себя видео с наиболее соответствующим комплексом движений и невысокой нагрузкой.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АДМИН\Desktop\проект Зумба голд\фото для презен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681" y="712201"/>
            <a:ext cx="6096000" cy="543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6194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8514" y="1110733"/>
            <a:ext cx="9720072" cy="1499616"/>
          </a:xfrm>
        </p:spPr>
        <p:txBody>
          <a:bodyPr>
            <a:normAutofit fontScale="90000"/>
          </a:bodyPr>
          <a:lstStyle/>
          <a:p>
            <a:r>
              <a:rPr lang="ru-RU" dirty="0"/>
              <a:t>Примеры движений из </a:t>
            </a:r>
            <a:r>
              <a:rPr lang="ru-RU" dirty="0" err="1"/>
              <a:t>Зумбы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41" y="2610349"/>
            <a:ext cx="2284884" cy="1524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793" y="2610349"/>
            <a:ext cx="2284884" cy="1524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248" y="2610349"/>
            <a:ext cx="2287203" cy="1524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022" y="2610349"/>
            <a:ext cx="2284884" cy="1524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078" y="2610349"/>
            <a:ext cx="2032000" cy="1524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83" y="4727028"/>
            <a:ext cx="2286000" cy="1524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524" y="4727028"/>
            <a:ext cx="2184946" cy="1524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612" y="4765368"/>
            <a:ext cx="2286000" cy="144437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752" y="4725556"/>
            <a:ext cx="2292948" cy="1524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1366" y="4725556"/>
            <a:ext cx="2276475" cy="1524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03714" y="2241017"/>
            <a:ext cx="2181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Движение №1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989916" y="2259621"/>
            <a:ext cx="2252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Движение </a:t>
            </a:r>
            <a:r>
              <a:rPr lang="ru-RU" dirty="0" smtClean="0"/>
              <a:t>№2</a:t>
            </a:r>
            <a:endParaRPr lang="ru-RU" dirty="0"/>
          </a:p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338473" y="2241017"/>
            <a:ext cx="2188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Движение </a:t>
            </a:r>
            <a:r>
              <a:rPr lang="ru-RU" dirty="0" smtClean="0"/>
              <a:t>№3</a:t>
            </a:r>
            <a:endParaRPr lang="ru-RU" dirty="0"/>
          </a:p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7757796" y="2261935"/>
            <a:ext cx="1823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Движение </a:t>
            </a:r>
            <a:r>
              <a:rPr lang="ru-RU" dirty="0" smtClean="0"/>
              <a:t>№4</a:t>
            </a:r>
            <a:endParaRPr lang="ru-RU" dirty="0"/>
          </a:p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0199228" y="2241016"/>
            <a:ext cx="2104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Движение </a:t>
            </a:r>
            <a:r>
              <a:rPr lang="ru-RU" dirty="0" smtClean="0"/>
              <a:t>№5</a:t>
            </a:r>
            <a:endParaRPr lang="ru-RU" dirty="0"/>
          </a:p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679363" y="4402390"/>
            <a:ext cx="2030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Движение </a:t>
            </a:r>
            <a:r>
              <a:rPr lang="ru-RU" dirty="0" smtClean="0"/>
              <a:t>№6</a:t>
            </a:r>
            <a:endParaRPr lang="ru-RU" dirty="0"/>
          </a:p>
          <a:p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3078686" y="4402389"/>
            <a:ext cx="2072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Движение </a:t>
            </a:r>
            <a:r>
              <a:rPr lang="ru-RU" dirty="0" smtClean="0"/>
              <a:t>№7</a:t>
            </a:r>
            <a:endParaRPr lang="ru-RU" dirty="0"/>
          </a:p>
          <a:p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5338473" y="4386964"/>
            <a:ext cx="1995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Движение </a:t>
            </a:r>
            <a:r>
              <a:rPr lang="ru-RU" dirty="0" smtClean="0"/>
              <a:t>№8</a:t>
            </a:r>
            <a:endParaRPr lang="ru-RU" dirty="0"/>
          </a:p>
          <a:p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7767322" y="4391114"/>
            <a:ext cx="2054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Движение </a:t>
            </a:r>
            <a:r>
              <a:rPr lang="ru-RU" dirty="0" smtClean="0"/>
              <a:t>№9</a:t>
            </a:r>
            <a:endParaRPr lang="ru-RU" dirty="0"/>
          </a:p>
          <a:p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10199228" y="4386963"/>
            <a:ext cx="1765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Движение №</a:t>
            </a:r>
            <a:r>
              <a:rPr lang="ru-RU" dirty="0" smtClean="0"/>
              <a:t>10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48563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487</TotalTime>
  <Words>830</Words>
  <Application>Microsoft Office PowerPoint</Application>
  <PresentationFormat>Произвольный</PresentationFormat>
  <Paragraphs>51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Интеграл</vt:lpstr>
      <vt:lpstr>   «ZUMBA-Gold – танцевальный фитнес для граждан пожилого возраста»   )</vt:lpstr>
      <vt:lpstr>кАк появилось такое название?</vt:lpstr>
      <vt:lpstr>Чем ЗУМБА ПОКОРИЛА ПОЖИЛЫХ ЛЮДЕЙ?</vt:lpstr>
      <vt:lpstr>Преимущества и особенности тренировок </vt:lpstr>
      <vt:lpstr>Недостатки занятий «zumba»</vt:lpstr>
      <vt:lpstr>Противопоказания</vt:lpstr>
      <vt:lpstr>Плюсы занятий «zumba»</vt:lpstr>
      <vt:lpstr>Рекомендации для новичков </vt:lpstr>
      <vt:lpstr>Примеры движений из Зумбы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ZUMBA (ЗУМБА)</dc:title>
  <dc:creator>Пользователь Windows</dc:creator>
  <cp:lastModifiedBy>АДМИН</cp:lastModifiedBy>
  <cp:revision>27</cp:revision>
  <dcterms:created xsi:type="dcterms:W3CDTF">2018-03-04T06:50:28Z</dcterms:created>
  <dcterms:modified xsi:type="dcterms:W3CDTF">2020-07-07T10:30:01Z</dcterms:modified>
</cp:coreProperties>
</file>