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40" r:id="rId3"/>
    <p:sldId id="341" r:id="rId4"/>
    <p:sldId id="342" r:id="rId5"/>
    <p:sldId id="316" r:id="rId6"/>
    <p:sldId id="294" r:id="rId7"/>
    <p:sldId id="296" r:id="rId8"/>
    <p:sldId id="339" r:id="rId9"/>
    <p:sldId id="287" r:id="rId10"/>
    <p:sldId id="343" r:id="rId11"/>
    <p:sldId id="344" r:id="rId12"/>
    <p:sldId id="34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6" autoAdjust="0"/>
    <p:restoredTop sz="86437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20147-6342-481B-A25F-30364CEAE592}" type="doc">
      <dgm:prSet loTypeId="urn:microsoft.com/office/officeart/2005/8/layout/pyramid2#1" loCatId="pyramid" qsTypeId="urn:microsoft.com/office/officeart/2005/8/quickstyle/3d7#1" qsCatId="3D" csTypeId="urn:microsoft.com/office/officeart/2005/8/colors/accent5_2#1" csCatId="accent5" phldr="1"/>
      <dgm:spPr/>
    </dgm:pt>
    <dgm:pt modelId="{9AF05A40-4C13-4E09-AB83-B3638728D381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DC76E-9935-454D-BD10-E447F9EB5747}" type="parTrans" cxnId="{32A1B300-0E50-4572-A511-7DF26B207CA6}">
      <dgm:prSet/>
      <dgm:spPr/>
      <dgm:t>
        <a:bodyPr/>
        <a:lstStyle/>
        <a:p>
          <a:endParaRPr lang="ru-RU"/>
        </a:p>
      </dgm:t>
    </dgm:pt>
    <dgm:pt modelId="{B47EF72A-BEBA-4566-840A-1222C88BC012}" type="sibTrans" cxnId="{32A1B300-0E50-4572-A511-7DF26B207CA6}">
      <dgm:prSet/>
      <dgm:spPr/>
      <dgm:t>
        <a:bodyPr/>
        <a:lstStyle/>
        <a:p>
          <a:endParaRPr lang="ru-RU"/>
        </a:p>
      </dgm:t>
    </dgm:pt>
    <dgm:pt modelId="{5930F8B8-F478-4C03-A6AE-F2618178BE42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 и студенты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2600F-2C8D-4834-9561-F0631A056D68}" type="parTrans" cxnId="{C84DE8C0-D1B4-4E33-A63D-0485E432F4E9}">
      <dgm:prSet/>
      <dgm:spPr/>
      <dgm:t>
        <a:bodyPr/>
        <a:lstStyle/>
        <a:p>
          <a:endParaRPr lang="ru-RU"/>
        </a:p>
      </dgm:t>
    </dgm:pt>
    <dgm:pt modelId="{32E3FB53-6484-47A0-BC2D-1E0FC05A67FE}" type="sibTrans" cxnId="{C84DE8C0-D1B4-4E33-A63D-0485E432F4E9}">
      <dgm:prSet/>
      <dgm:spPr/>
      <dgm:t>
        <a:bodyPr/>
        <a:lstStyle/>
        <a:p>
          <a:endParaRPr lang="ru-RU"/>
        </a:p>
      </dgm:t>
    </dgm:pt>
    <dgm:pt modelId="{77368FEB-D3EB-478E-9747-C06C907411C1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члены поисковых объединений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6D399-7596-4502-B51F-F4368016CB62}" type="parTrans" cxnId="{7BE27E6C-44F7-4878-9E4F-AB122108D714}">
      <dgm:prSet/>
      <dgm:spPr/>
      <dgm:t>
        <a:bodyPr/>
        <a:lstStyle/>
        <a:p>
          <a:endParaRPr lang="ru-RU"/>
        </a:p>
      </dgm:t>
    </dgm:pt>
    <dgm:pt modelId="{BB7EE6A7-EF1B-47AE-93A6-3D8994A10D71}" type="sibTrans" cxnId="{7BE27E6C-44F7-4878-9E4F-AB122108D714}">
      <dgm:prSet/>
      <dgm:spPr/>
      <dgm:t>
        <a:bodyPr/>
        <a:lstStyle/>
        <a:p>
          <a:endParaRPr lang="ru-RU"/>
        </a:p>
      </dgm:t>
    </dgm:pt>
    <dgm:pt modelId="{90ADA4BB-4593-4526-9AE1-12BCCBB0B4D7}">
      <dgm:prSet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активисты молодежных общественных объединений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A19DB-1302-4B54-9111-A391D28F6BFA}" type="parTrans" cxnId="{A974790D-C2AA-48BE-8966-F9907842627F}">
      <dgm:prSet/>
      <dgm:spPr/>
      <dgm:t>
        <a:bodyPr/>
        <a:lstStyle/>
        <a:p>
          <a:endParaRPr lang="ru-RU"/>
        </a:p>
      </dgm:t>
    </dgm:pt>
    <dgm:pt modelId="{B7964261-AF2C-43C0-A904-4863594F746D}" type="sibTrans" cxnId="{A974790D-C2AA-48BE-8966-F9907842627F}">
      <dgm:prSet/>
      <dgm:spPr/>
      <dgm:t>
        <a:bodyPr/>
        <a:lstStyle/>
        <a:p>
          <a:endParaRPr lang="ru-RU"/>
        </a:p>
      </dgm:t>
    </dgm:pt>
    <dgm:pt modelId="{BD1D079A-3842-405D-8251-919370DB3E1D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пользователи сети интернет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4DC23-DAB4-4F94-B707-33459E26D233}" type="parTrans" cxnId="{A0FFCA3D-9C7C-4B04-A88A-70D761239A7E}">
      <dgm:prSet/>
      <dgm:spPr/>
      <dgm:t>
        <a:bodyPr/>
        <a:lstStyle/>
        <a:p>
          <a:endParaRPr lang="ru-RU"/>
        </a:p>
      </dgm:t>
    </dgm:pt>
    <dgm:pt modelId="{DD3A251E-3269-4D69-A8F3-3539D13C7688}" type="sibTrans" cxnId="{A0FFCA3D-9C7C-4B04-A88A-70D761239A7E}">
      <dgm:prSet/>
      <dgm:spPr/>
      <dgm:t>
        <a:bodyPr/>
        <a:lstStyle/>
        <a:p>
          <a:endParaRPr lang="ru-RU"/>
        </a:p>
      </dgm:t>
    </dgm:pt>
    <dgm:pt modelId="{CBAD5597-12EC-43EA-94F9-3D7B06BD1AB9}" type="pres">
      <dgm:prSet presAssocID="{0DE20147-6342-481B-A25F-30364CEAE592}" presName="compositeShape" presStyleCnt="0">
        <dgm:presLayoutVars>
          <dgm:dir/>
          <dgm:resizeHandles/>
        </dgm:presLayoutVars>
      </dgm:prSet>
      <dgm:spPr/>
    </dgm:pt>
    <dgm:pt modelId="{A5ACD65A-EF32-4281-A5B1-6A3B6FCE965E}" type="pres">
      <dgm:prSet presAssocID="{0DE20147-6342-481B-A25F-30364CEAE592}" presName="pyramid" presStyleLbl="node1" presStyleIdx="0" presStyleCnt="1"/>
      <dgm:spPr/>
    </dgm:pt>
    <dgm:pt modelId="{BB3420B0-2F1A-4DCE-BB45-1153124F0B3C}" type="pres">
      <dgm:prSet presAssocID="{0DE20147-6342-481B-A25F-30364CEAE592}" presName="theList" presStyleCnt="0"/>
      <dgm:spPr/>
    </dgm:pt>
    <dgm:pt modelId="{B78E3C36-5BC6-4D5D-BD82-A43FB8D54A0F}" type="pres">
      <dgm:prSet presAssocID="{77368FEB-D3EB-478E-9747-C06C907411C1}" presName="aNode" presStyleLbl="fgAcc1" presStyleIdx="0" presStyleCnt="5" custScaleX="141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FA4D5-6F5F-4C66-AF6C-4B197B9BCAF0}" type="pres">
      <dgm:prSet presAssocID="{77368FEB-D3EB-478E-9747-C06C907411C1}" presName="aSpace" presStyleCnt="0"/>
      <dgm:spPr/>
    </dgm:pt>
    <dgm:pt modelId="{5FC5B0DB-3378-4878-8584-56F4BE5A2988}" type="pres">
      <dgm:prSet presAssocID="{5930F8B8-F478-4C03-A6AE-F2618178BE42}" presName="aNode" presStyleLbl="fgAcc1" presStyleIdx="1" presStyleCnt="5" custScaleX="139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D5B72-10DD-485E-B653-F3CDB76F13EA}" type="pres">
      <dgm:prSet presAssocID="{5930F8B8-F478-4C03-A6AE-F2618178BE42}" presName="aSpace" presStyleCnt="0"/>
      <dgm:spPr/>
    </dgm:pt>
    <dgm:pt modelId="{2E9F6ADC-2C7C-4161-9F20-40BD8F173CA8}" type="pres">
      <dgm:prSet presAssocID="{9AF05A40-4C13-4E09-AB83-B3638728D381}" presName="aNode" presStyleLbl="fgAcc1" presStyleIdx="2" presStyleCnt="5" custScaleX="139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7B670-1443-4AFC-A7AD-E29D56CD7389}" type="pres">
      <dgm:prSet presAssocID="{9AF05A40-4C13-4E09-AB83-B3638728D381}" presName="aSpace" presStyleCnt="0"/>
      <dgm:spPr/>
    </dgm:pt>
    <dgm:pt modelId="{108ACD73-401C-4B22-9CAC-565BB0FC124C}" type="pres">
      <dgm:prSet presAssocID="{90ADA4BB-4593-4526-9AE1-12BCCBB0B4D7}" presName="aNode" presStyleLbl="fgAcc1" presStyleIdx="3" presStyleCnt="5" custScaleX="139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B547D-DC2A-45CB-8D30-BAD9DFF6256A}" type="pres">
      <dgm:prSet presAssocID="{90ADA4BB-4593-4526-9AE1-12BCCBB0B4D7}" presName="aSpace" presStyleCnt="0"/>
      <dgm:spPr/>
    </dgm:pt>
    <dgm:pt modelId="{FCA1F16F-41FE-41EF-8723-8F922FBB9B31}" type="pres">
      <dgm:prSet presAssocID="{BD1D079A-3842-405D-8251-919370DB3E1D}" presName="aNode" presStyleLbl="fgAcc1" presStyleIdx="4" presStyleCnt="5" custScaleX="141418" custLinFactNeighborX="690" custLinFactNeighborY="-4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197F0-BE4D-4052-B1AF-4082A37D70EC}" type="pres">
      <dgm:prSet presAssocID="{BD1D079A-3842-405D-8251-919370DB3E1D}" presName="aSpace" presStyleCnt="0"/>
      <dgm:spPr/>
    </dgm:pt>
  </dgm:ptLst>
  <dgm:cxnLst>
    <dgm:cxn modelId="{A974790D-C2AA-48BE-8966-F9907842627F}" srcId="{0DE20147-6342-481B-A25F-30364CEAE592}" destId="{90ADA4BB-4593-4526-9AE1-12BCCBB0B4D7}" srcOrd="3" destOrd="0" parTransId="{83AA19DB-1302-4B54-9111-A391D28F6BFA}" sibTransId="{B7964261-AF2C-43C0-A904-4863594F746D}"/>
    <dgm:cxn modelId="{2137EE61-D976-4A5A-93E0-5C8148AFDF41}" type="presOf" srcId="{77368FEB-D3EB-478E-9747-C06C907411C1}" destId="{B78E3C36-5BC6-4D5D-BD82-A43FB8D54A0F}" srcOrd="0" destOrd="0" presId="urn:microsoft.com/office/officeart/2005/8/layout/pyramid2#1"/>
    <dgm:cxn modelId="{32A1B300-0E50-4572-A511-7DF26B207CA6}" srcId="{0DE20147-6342-481B-A25F-30364CEAE592}" destId="{9AF05A40-4C13-4E09-AB83-B3638728D381}" srcOrd="2" destOrd="0" parTransId="{67FDC76E-9935-454D-BD10-E447F9EB5747}" sibTransId="{B47EF72A-BEBA-4566-840A-1222C88BC012}"/>
    <dgm:cxn modelId="{D1840A42-E138-481F-83B1-ACD20A375FDB}" type="presOf" srcId="{9AF05A40-4C13-4E09-AB83-B3638728D381}" destId="{2E9F6ADC-2C7C-4161-9F20-40BD8F173CA8}" srcOrd="0" destOrd="0" presId="urn:microsoft.com/office/officeart/2005/8/layout/pyramid2#1"/>
    <dgm:cxn modelId="{16ECDFD6-90DC-4883-B8F6-4F9B7A5F5E82}" type="presOf" srcId="{5930F8B8-F478-4C03-A6AE-F2618178BE42}" destId="{5FC5B0DB-3378-4878-8584-56F4BE5A2988}" srcOrd="0" destOrd="0" presId="urn:microsoft.com/office/officeart/2005/8/layout/pyramid2#1"/>
    <dgm:cxn modelId="{8091D954-08E1-40EA-96F3-9C361B253D79}" type="presOf" srcId="{BD1D079A-3842-405D-8251-919370DB3E1D}" destId="{FCA1F16F-41FE-41EF-8723-8F922FBB9B31}" srcOrd="0" destOrd="0" presId="urn:microsoft.com/office/officeart/2005/8/layout/pyramid2#1"/>
    <dgm:cxn modelId="{B8598F8B-D186-4A3E-88CF-DFE74764303D}" type="presOf" srcId="{90ADA4BB-4593-4526-9AE1-12BCCBB0B4D7}" destId="{108ACD73-401C-4B22-9CAC-565BB0FC124C}" srcOrd="0" destOrd="0" presId="urn:microsoft.com/office/officeart/2005/8/layout/pyramid2#1"/>
    <dgm:cxn modelId="{C84DE8C0-D1B4-4E33-A63D-0485E432F4E9}" srcId="{0DE20147-6342-481B-A25F-30364CEAE592}" destId="{5930F8B8-F478-4C03-A6AE-F2618178BE42}" srcOrd="1" destOrd="0" parTransId="{8692600F-2C8D-4834-9561-F0631A056D68}" sibTransId="{32E3FB53-6484-47A0-BC2D-1E0FC05A67FE}"/>
    <dgm:cxn modelId="{7BE27E6C-44F7-4878-9E4F-AB122108D714}" srcId="{0DE20147-6342-481B-A25F-30364CEAE592}" destId="{77368FEB-D3EB-478E-9747-C06C907411C1}" srcOrd="0" destOrd="0" parTransId="{D3A6D399-7596-4502-B51F-F4368016CB62}" sibTransId="{BB7EE6A7-EF1B-47AE-93A6-3D8994A10D71}"/>
    <dgm:cxn modelId="{D9548BA9-2224-4348-AD36-043F282C4180}" type="presOf" srcId="{0DE20147-6342-481B-A25F-30364CEAE592}" destId="{CBAD5597-12EC-43EA-94F9-3D7B06BD1AB9}" srcOrd="0" destOrd="0" presId="urn:microsoft.com/office/officeart/2005/8/layout/pyramid2#1"/>
    <dgm:cxn modelId="{A0FFCA3D-9C7C-4B04-A88A-70D761239A7E}" srcId="{0DE20147-6342-481B-A25F-30364CEAE592}" destId="{BD1D079A-3842-405D-8251-919370DB3E1D}" srcOrd="4" destOrd="0" parTransId="{26F4DC23-DAB4-4F94-B707-33459E26D233}" sibTransId="{DD3A251E-3269-4D69-A8F3-3539D13C7688}"/>
    <dgm:cxn modelId="{EA284D02-06DD-4EA7-A106-A3AC1641B685}" type="presParOf" srcId="{CBAD5597-12EC-43EA-94F9-3D7B06BD1AB9}" destId="{A5ACD65A-EF32-4281-A5B1-6A3B6FCE965E}" srcOrd="0" destOrd="0" presId="urn:microsoft.com/office/officeart/2005/8/layout/pyramid2#1"/>
    <dgm:cxn modelId="{FC448381-54E7-4222-B0B4-8042BA9F5259}" type="presParOf" srcId="{CBAD5597-12EC-43EA-94F9-3D7B06BD1AB9}" destId="{BB3420B0-2F1A-4DCE-BB45-1153124F0B3C}" srcOrd="1" destOrd="0" presId="urn:microsoft.com/office/officeart/2005/8/layout/pyramid2#1"/>
    <dgm:cxn modelId="{64CA9BAB-94A8-495F-B3A7-47182D594E21}" type="presParOf" srcId="{BB3420B0-2F1A-4DCE-BB45-1153124F0B3C}" destId="{B78E3C36-5BC6-4D5D-BD82-A43FB8D54A0F}" srcOrd="0" destOrd="0" presId="urn:microsoft.com/office/officeart/2005/8/layout/pyramid2#1"/>
    <dgm:cxn modelId="{D89AA0BE-BA3B-4324-9BD6-5C14B478FEAB}" type="presParOf" srcId="{BB3420B0-2F1A-4DCE-BB45-1153124F0B3C}" destId="{3C4FA4D5-6F5F-4C66-AF6C-4B197B9BCAF0}" srcOrd="1" destOrd="0" presId="urn:microsoft.com/office/officeart/2005/8/layout/pyramid2#1"/>
    <dgm:cxn modelId="{A42CD0B0-2040-48D0-9A69-217846248149}" type="presParOf" srcId="{BB3420B0-2F1A-4DCE-BB45-1153124F0B3C}" destId="{5FC5B0DB-3378-4878-8584-56F4BE5A2988}" srcOrd="2" destOrd="0" presId="urn:microsoft.com/office/officeart/2005/8/layout/pyramid2#1"/>
    <dgm:cxn modelId="{7EB442F3-A089-4179-8AE6-3BF4EDD14100}" type="presParOf" srcId="{BB3420B0-2F1A-4DCE-BB45-1153124F0B3C}" destId="{9D2D5B72-10DD-485E-B653-F3CDB76F13EA}" srcOrd="3" destOrd="0" presId="urn:microsoft.com/office/officeart/2005/8/layout/pyramid2#1"/>
    <dgm:cxn modelId="{CB7A9AD5-6BFA-4532-A45F-F061CCAE4D4D}" type="presParOf" srcId="{BB3420B0-2F1A-4DCE-BB45-1153124F0B3C}" destId="{2E9F6ADC-2C7C-4161-9F20-40BD8F173CA8}" srcOrd="4" destOrd="0" presId="urn:microsoft.com/office/officeart/2005/8/layout/pyramid2#1"/>
    <dgm:cxn modelId="{A323572D-EDED-46B7-9CCC-C68DB40EB72B}" type="presParOf" srcId="{BB3420B0-2F1A-4DCE-BB45-1153124F0B3C}" destId="{CBC7B670-1443-4AFC-A7AD-E29D56CD7389}" srcOrd="5" destOrd="0" presId="urn:microsoft.com/office/officeart/2005/8/layout/pyramid2#1"/>
    <dgm:cxn modelId="{5CD12EA6-B8DB-4440-8923-2B1FB3700C51}" type="presParOf" srcId="{BB3420B0-2F1A-4DCE-BB45-1153124F0B3C}" destId="{108ACD73-401C-4B22-9CAC-565BB0FC124C}" srcOrd="6" destOrd="0" presId="urn:microsoft.com/office/officeart/2005/8/layout/pyramid2#1"/>
    <dgm:cxn modelId="{DBF1EA23-0956-4FDC-A2F3-B3DD6071C317}" type="presParOf" srcId="{BB3420B0-2F1A-4DCE-BB45-1153124F0B3C}" destId="{0A1B547D-DC2A-45CB-8D30-BAD9DFF6256A}" srcOrd="7" destOrd="0" presId="urn:microsoft.com/office/officeart/2005/8/layout/pyramid2#1"/>
    <dgm:cxn modelId="{E56198EF-BD27-4627-8588-F5C4B8F24156}" type="presParOf" srcId="{BB3420B0-2F1A-4DCE-BB45-1153124F0B3C}" destId="{FCA1F16F-41FE-41EF-8723-8F922FBB9B31}" srcOrd="8" destOrd="0" presId="urn:microsoft.com/office/officeart/2005/8/layout/pyramid2#1"/>
    <dgm:cxn modelId="{2B211692-F192-4CCD-BB2A-440E3D38FC34}" type="presParOf" srcId="{BB3420B0-2F1A-4DCE-BB45-1153124F0B3C}" destId="{514197F0-BE4D-4052-B1AF-4082A37D70EC}" srcOrd="9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0E65B-3916-4DE7-ADE1-5F4C54DC3871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A6A75-3C8F-4053-9128-E8B6C864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A6A75-3C8F-4053-9128-E8B6C864F5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7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A6A75-3C8F-4053-9128-E8B6C864F5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5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AD68E-D7BF-4B0F-9756-0ACEAF511079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C14D-DAAB-4BAC-86A7-89330927D2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14778" y="0"/>
            <a:ext cx="5848204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«Дорогие мои земляки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телепередач и съемка фильма)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Почетных гражданах города Туймазы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Туймазинского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093296"/>
            <a:ext cx="206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Туймазы - 2020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ÐÐ°ÑÑÐ¸Ð½ÐºÐ¸ Ð¿Ð¾ Ð·Ð°Ð¿ÑÐ¾ÑÑ ÑÑÐ¹Ð¼Ð°Ð·Ñ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0688"/>
            <a:ext cx="1080120" cy="1268760"/>
          </a:xfrm>
          <a:prstGeom prst="rect">
            <a:avLst/>
          </a:prstGeom>
          <a:noFill/>
        </p:spPr>
      </p:pic>
      <p:pic>
        <p:nvPicPr>
          <p:cNvPr id="12292" name="Picture 4" descr="ÐÐ°ÑÑÐ¸Ð½ÐºÐ¸ Ð¿Ð¾ Ð·Ð°Ð¿ÑÐ¾ÑÑ Ð³ÐµÑÐ± Ð±Ð°ÑÐºÐ¸ÑÐ¸Ð¸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1155754" cy="1224136"/>
          </a:xfrm>
          <a:prstGeom prst="rect">
            <a:avLst/>
          </a:prstGeom>
          <a:noFill/>
        </p:spPr>
      </p:pic>
      <p:pic>
        <p:nvPicPr>
          <p:cNvPr id="8" name="Рисунок 7" descr="C:\Users\Admin\Desktop\Резван НПК 2018\лента пг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132856"/>
            <a:ext cx="84249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3968" y="53012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Шайдуллина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Аликовна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profile_images/544917171684401155/hmro_lY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688976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5948" y="1052736"/>
            <a:ext cx="7992888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n w="11430"/>
                <a:solidFill>
                  <a:srgbClr val="437AB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сумма проекта: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173 115,00рублей 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1430"/>
                <a:solidFill>
                  <a:srgbClr val="437AB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них: </a:t>
            </a:r>
          </a:p>
          <a:p>
            <a:endParaRPr lang="ru-RU" sz="2000" b="1" dirty="0" smtClean="0">
              <a:ln w="11430"/>
              <a:solidFill>
                <a:srgbClr val="437AB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1430"/>
                <a:solidFill>
                  <a:srgbClr val="437AB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Запрашиваемая сумма гранта: </a:t>
            </a:r>
            <a:r>
              <a:rPr lang="ru-RU" sz="200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117 308,00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1430"/>
                <a:solidFill>
                  <a:srgbClr val="437AB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Сумма софинансирования: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55 807,00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8701"/>
              </p:ext>
            </p:extLst>
          </p:nvPr>
        </p:nvGraphicFramePr>
        <p:xfrm>
          <a:off x="323528" y="980728"/>
          <a:ext cx="8208912" cy="4114800"/>
        </p:xfrm>
        <a:graphic>
          <a:graphicData uri="http://schemas.openxmlformats.org/drawingml/2006/table">
            <a:tbl>
              <a:tblPr/>
              <a:tblGrid>
                <a:gridCol w="1958728"/>
                <a:gridCol w="6250184"/>
              </a:tblGrid>
              <a:tr h="4104456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Качественные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Формирование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патриотических чувств у подрастающего поколения города Туймазы и </a:t>
                      </a:r>
                      <a:r>
                        <a:rPr lang="ru-RU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Туймазинского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района;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6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навыков исследовательской работы;</a:t>
                      </a:r>
                    </a:p>
                    <a:p>
                      <a:pPr marL="3600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Расширение знаний о Почетных гражданах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36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связи между поколениями;</a:t>
                      </a:r>
                    </a:p>
                    <a:p>
                      <a:pPr marL="36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интереса к чтению и просмотру документальных фильмов среди подрастающего поколения;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6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Пополнение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банка данных и фонда городских и районных музеев, архива о Почетных гражданах;</a:t>
                      </a:r>
                    </a:p>
                    <a:p>
                      <a:pPr marL="3600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Межведомственное взаимодействие по  благоустройству памятных мест и захоронений,  сохранению памяти о Почетных гражданах;</a:t>
                      </a:r>
                    </a:p>
                    <a:p>
                      <a:pPr marL="3600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общего уровня знаний жителей города Туймазы и </a:t>
                      </a:r>
                      <a:r>
                        <a:rPr lang="ru-RU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Туймазинского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района о Почетных гражданах;</a:t>
                      </a:r>
                    </a:p>
                    <a:p>
                      <a:pPr marL="360000" algn="just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 документального фильма и цикла телепередач.</a:t>
                      </a:r>
                    </a:p>
                  </a:txBody>
                  <a:tcPr marL="42613" marR="42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7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Admin\Desktop\Резван НПК 2018\лента пг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84249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cs typeface="Aharoni" pitchFamily="2" charset="-79"/>
              </a:rPr>
              <a:t>Успешная реализация проекта в муниципальном районе Туймазинский район даст возможность в дальнейшем выпустить документальный фильм и цикл телепередач о «Почётных граждан Республики Башкортостан»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272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1195" y="522605"/>
            <a:ext cx="79089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 проекта и участие во Всероссийском конкурсе Президентских грантов. Получение гранта и работа над сборником 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Дорогие мои земляки».</a:t>
            </a:r>
          </a:p>
        </p:txBody>
      </p:sp>
      <p:pic>
        <p:nvPicPr>
          <p:cNvPr id="1027" name="Picture 3" descr="C:\Users\Admin\Desktop\Резван\ман 2021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7308304" cy="3673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09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53795" y="2204720"/>
            <a:ext cx="706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Издание сборника.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0" name="Picture 2" descr="C:\Users\Admin\Desktop\Резван\ман 2021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56992"/>
            <a:ext cx="3563888" cy="1645514"/>
          </a:xfrm>
          <a:prstGeom prst="rect">
            <a:avLst/>
          </a:prstGeom>
          <a:noFill/>
        </p:spPr>
      </p:pic>
      <p:pic>
        <p:nvPicPr>
          <p:cNvPr id="7171" name="Picture 3" descr="C:\Users\Admin\Desktop\Резван\ман 2021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90" y="2857500"/>
            <a:ext cx="1800225" cy="3459480"/>
          </a:xfrm>
          <a:prstGeom prst="rect">
            <a:avLst/>
          </a:prstGeom>
          <a:noFill/>
        </p:spPr>
      </p:pic>
      <p:pic>
        <p:nvPicPr>
          <p:cNvPr id="2" name="Picture 2" descr="http://istoricheskiy.netdo.ru/template/images/logo-585189fad40d6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230" y="182245"/>
            <a:ext cx="8229600" cy="1891030"/>
          </a:xfrm>
          <a:prstGeom prst="rect">
            <a:avLst/>
          </a:prstGeom>
          <a:noFill/>
        </p:spPr>
      </p:pic>
      <p:sp>
        <p:nvSpPr>
          <p:cNvPr id="4" name="TextBox 11"/>
          <p:cNvSpPr txBox="1"/>
          <p:nvPr/>
        </p:nvSpPr>
        <p:spPr>
          <a:xfrm>
            <a:off x="2848826" y="4673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мои земляки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32815" y="1341437"/>
            <a:ext cx="706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и вручение сборника.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2" descr="http://istoricheskiy.netdo.ru/template/images/logo-585189fad40d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921"/>
            <a:ext cx="9146190" cy="1064578"/>
          </a:xfrm>
          <a:prstGeom prst="rect">
            <a:avLst/>
          </a:prstGeom>
          <a:noFill/>
        </p:spPr>
      </p:pic>
      <p:sp>
        <p:nvSpPr>
          <p:cNvPr id="4" name="TextBox 11"/>
          <p:cNvSpPr txBox="1"/>
          <p:nvPr/>
        </p:nvSpPr>
        <p:spPr>
          <a:xfrm>
            <a:off x="2735796" y="47531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мои земляки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 descr="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14706" y="1924277"/>
            <a:ext cx="1861185" cy="2479675"/>
          </a:xfrm>
          <a:prstGeom prst="rect">
            <a:avLst/>
          </a:prstGeom>
        </p:spPr>
      </p:pic>
      <p:pic>
        <p:nvPicPr>
          <p:cNvPr id="7" name="Изображение 6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169" y="3640138"/>
            <a:ext cx="2222103" cy="2962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68410"/>
            <a:ext cx="2100844" cy="32092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54" y="2677949"/>
            <a:ext cx="1943224" cy="38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5112" y="275124"/>
            <a:ext cx="7992888" cy="6048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№1: Популяризация исторического наследия муниципального района Туймазинский район Республики Башкортостан;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№2: Патриотическое воспитание подрастающего поколения на достойном примере земляков.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04664"/>
            <a:ext cx="7992888" cy="6048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Сформировать рабочую группу проекта;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Изучить и собрать материал о Почетных гражданах города Туймазы 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Туймазинского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района, используя различные доступные информационные источники (городская библиотека, печатные издания, городской архив и др.);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Ознакомить жителей города Туймазы 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Туймазинского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района с Почетными гражданами и их вкладом в развитие и становление города Туймазы 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Туймазинского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района;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Укрепить связь между поколениями;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Осуществить видеосъемку материала для документального фильма.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04664"/>
            <a:ext cx="7992888" cy="6048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Почётные граждане города Туймазы и Туймазинского района.</a:t>
            </a:r>
          </a:p>
          <a:p>
            <a:pPr algn="just" eaLnBrk="0" hangingPunct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подрастающего поколения.</a:t>
            </a:r>
          </a:p>
          <a:p>
            <a:pPr algn="just" eaLnBrk="0" hangingPunct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предполагаем, что успешная реализация проекта в муниципальном районе Туймазинский район даст возможность на последующее продвижение на территории всей Республики Башкортостан, для   дальнейшего  выпуска документального фильма и цикла телепередач о Почётных граждан Республики Башкортостан.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41530" y="387360"/>
            <a:ext cx="8460940" cy="6083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24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Диагностика подростков, молодежи и жителей муниципального района Туймазинский район, а также пользователей сети интернет о знании звания «Почетный гражданин» и почетных граждан  муниципального района Туймазинский район.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Презентация проекта в республиканских и районных СМИ и в Интернет-ресурсах организации и партнеров проекта.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Поисково-исследовательская деятельность.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Встреча с почетными гражданами муниципального района Туймазинский район.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Размещение интервью с Почетными гражданами в сети Интернет.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Создание цикла передач о почетных гражданах «Дорогие мои земляки».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Написание сценария, организация съемочного процесса, монтаж отснятого материала.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Презентация фильма «Дорогие мои земляки» о Почетных гражданах города Туймазы 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Туймазинского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района.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Вручение дисков с документальным фильмом о Почетных гражданах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9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087a/00080b41-6cbc8006/hello_html_m6a8084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исследования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71600" y="1628800"/>
          <a:ext cx="75608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505</Words>
  <Application>Microsoft Office PowerPoint</Application>
  <PresentationFormat>Экран (4:3)</PresentationFormat>
  <Paragraphs>62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База исследования</vt:lpstr>
      <vt:lpstr>Презентация PowerPoint</vt:lpstr>
      <vt:lpstr>Презентация PowerPoint</vt:lpstr>
      <vt:lpstr>Успешная реализация проекта в муниципальном районе Туймазинский район даст возможность в дальнейшем выпустить документальный фильм и цикл телепередач о «Почётных граждан Республики Башкортостан»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Пользователь Windows</cp:lastModifiedBy>
  <cp:revision>131</cp:revision>
  <dcterms:created xsi:type="dcterms:W3CDTF">2019-03-16T16:49:00Z</dcterms:created>
  <dcterms:modified xsi:type="dcterms:W3CDTF">2021-08-04T05:23:42Z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