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43C4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099820" y="973810"/>
            <a:ext cx="6596380" cy="3454400"/>
          </a:xfrm>
          <a:custGeom>
            <a:avLst/>
            <a:gdLst/>
            <a:ahLst/>
            <a:cxnLst/>
            <a:rect l="l" t="t" r="r" b="b"/>
            <a:pathLst>
              <a:path w="6596380" h="3454400">
                <a:moveTo>
                  <a:pt x="6595872" y="3289300"/>
                </a:moveTo>
                <a:lnTo>
                  <a:pt x="6594348" y="3238500"/>
                </a:lnTo>
                <a:lnTo>
                  <a:pt x="6592900" y="3187700"/>
                </a:lnTo>
                <a:lnTo>
                  <a:pt x="6591579" y="3136900"/>
                </a:lnTo>
                <a:lnTo>
                  <a:pt x="6589547" y="3022600"/>
                </a:lnTo>
                <a:lnTo>
                  <a:pt x="6588963" y="2971800"/>
                </a:lnTo>
                <a:lnTo>
                  <a:pt x="6588836" y="2908300"/>
                </a:lnTo>
                <a:lnTo>
                  <a:pt x="6589090" y="2870200"/>
                </a:lnTo>
                <a:lnTo>
                  <a:pt x="6589903" y="2819400"/>
                </a:lnTo>
                <a:lnTo>
                  <a:pt x="6590855" y="2768600"/>
                </a:lnTo>
                <a:lnTo>
                  <a:pt x="6591643" y="2717800"/>
                </a:lnTo>
                <a:lnTo>
                  <a:pt x="6591922" y="2667000"/>
                </a:lnTo>
                <a:lnTo>
                  <a:pt x="6591389" y="2616200"/>
                </a:lnTo>
                <a:lnTo>
                  <a:pt x="6589712" y="2565400"/>
                </a:lnTo>
                <a:lnTo>
                  <a:pt x="6586563" y="2527300"/>
                </a:lnTo>
                <a:lnTo>
                  <a:pt x="6581648" y="2476500"/>
                </a:lnTo>
                <a:lnTo>
                  <a:pt x="6578905" y="2451100"/>
                </a:lnTo>
                <a:lnTo>
                  <a:pt x="6577444" y="2425700"/>
                </a:lnTo>
                <a:lnTo>
                  <a:pt x="6575946" y="2400300"/>
                </a:lnTo>
                <a:lnTo>
                  <a:pt x="6574396" y="2362200"/>
                </a:lnTo>
                <a:lnTo>
                  <a:pt x="6572809" y="2324100"/>
                </a:lnTo>
                <a:lnTo>
                  <a:pt x="6571183" y="2286000"/>
                </a:lnTo>
                <a:lnTo>
                  <a:pt x="6569532" y="2235200"/>
                </a:lnTo>
                <a:lnTo>
                  <a:pt x="6566141" y="2133600"/>
                </a:lnTo>
                <a:lnTo>
                  <a:pt x="6564427" y="2070100"/>
                </a:lnTo>
                <a:lnTo>
                  <a:pt x="6557467" y="1816100"/>
                </a:lnTo>
                <a:lnTo>
                  <a:pt x="6555727" y="1739900"/>
                </a:lnTo>
                <a:lnTo>
                  <a:pt x="6554013" y="1676400"/>
                </a:lnTo>
                <a:lnTo>
                  <a:pt x="6550609" y="1524000"/>
                </a:lnTo>
                <a:lnTo>
                  <a:pt x="6548945" y="1460500"/>
                </a:lnTo>
                <a:lnTo>
                  <a:pt x="6547320" y="1384300"/>
                </a:lnTo>
                <a:lnTo>
                  <a:pt x="6545720" y="1308100"/>
                </a:lnTo>
                <a:lnTo>
                  <a:pt x="6544157" y="1231900"/>
                </a:lnTo>
                <a:lnTo>
                  <a:pt x="6541173" y="1092200"/>
                </a:lnTo>
                <a:lnTo>
                  <a:pt x="6535877" y="825500"/>
                </a:lnTo>
                <a:lnTo>
                  <a:pt x="6533642" y="711200"/>
                </a:lnTo>
                <a:lnTo>
                  <a:pt x="6531724" y="609600"/>
                </a:lnTo>
                <a:lnTo>
                  <a:pt x="6530175" y="520700"/>
                </a:lnTo>
                <a:lnTo>
                  <a:pt x="6529019" y="444500"/>
                </a:lnTo>
                <a:lnTo>
                  <a:pt x="6528600" y="419100"/>
                </a:lnTo>
                <a:lnTo>
                  <a:pt x="6528295" y="393700"/>
                </a:lnTo>
                <a:lnTo>
                  <a:pt x="6528105" y="381000"/>
                </a:lnTo>
                <a:lnTo>
                  <a:pt x="6528054" y="368300"/>
                </a:lnTo>
                <a:lnTo>
                  <a:pt x="6523266" y="317500"/>
                </a:lnTo>
                <a:lnTo>
                  <a:pt x="6515049" y="215900"/>
                </a:lnTo>
                <a:lnTo>
                  <a:pt x="6510274" y="152400"/>
                </a:lnTo>
                <a:lnTo>
                  <a:pt x="6508153" y="139700"/>
                </a:lnTo>
                <a:lnTo>
                  <a:pt x="6505270" y="88900"/>
                </a:lnTo>
                <a:lnTo>
                  <a:pt x="6503467" y="67310"/>
                </a:lnTo>
                <a:lnTo>
                  <a:pt x="6503289" y="55397"/>
                </a:lnTo>
                <a:lnTo>
                  <a:pt x="6468326" y="55245"/>
                </a:lnTo>
                <a:lnTo>
                  <a:pt x="6460909" y="50800"/>
                </a:lnTo>
                <a:lnTo>
                  <a:pt x="6326886" y="50800"/>
                </a:lnTo>
                <a:lnTo>
                  <a:pt x="6273381" y="38100"/>
                </a:lnTo>
                <a:lnTo>
                  <a:pt x="6166434" y="38100"/>
                </a:lnTo>
                <a:lnTo>
                  <a:pt x="6112967" y="25400"/>
                </a:lnTo>
                <a:lnTo>
                  <a:pt x="5851804" y="25400"/>
                </a:lnTo>
                <a:lnTo>
                  <a:pt x="5801233" y="12700"/>
                </a:lnTo>
                <a:lnTo>
                  <a:pt x="5140528" y="12700"/>
                </a:lnTo>
                <a:lnTo>
                  <a:pt x="5088166" y="0"/>
                </a:lnTo>
                <a:lnTo>
                  <a:pt x="4528451" y="0"/>
                </a:lnTo>
                <a:lnTo>
                  <a:pt x="4477715" y="12700"/>
                </a:lnTo>
                <a:lnTo>
                  <a:pt x="3652990" y="12700"/>
                </a:lnTo>
                <a:lnTo>
                  <a:pt x="3481247" y="25400"/>
                </a:lnTo>
                <a:lnTo>
                  <a:pt x="1092771" y="25400"/>
                </a:lnTo>
                <a:lnTo>
                  <a:pt x="1037386" y="38100"/>
                </a:lnTo>
                <a:lnTo>
                  <a:pt x="882561" y="38100"/>
                </a:lnTo>
                <a:lnTo>
                  <a:pt x="836561" y="50800"/>
                </a:lnTo>
                <a:lnTo>
                  <a:pt x="695807" y="50800"/>
                </a:lnTo>
                <a:lnTo>
                  <a:pt x="648462" y="63500"/>
                </a:lnTo>
                <a:lnTo>
                  <a:pt x="493115" y="63500"/>
                </a:lnTo>
                <a:lnTo>
                  <a:pt x="441998" y="76200"/>
                </a:lnTo>
                <a:lnTo>
                  <a:pt x="289801" y="76200"/>
                </a:lnTo>
                <a:lnTo>
                  <a:pt x="239268" y="88900"/>
                </a:lnTo>
                <a:lnTo>
                  <a:pt x="130543" y="88900"/>
                </a:lnTo>
                <a:lnTo>
                  <a:pt x="110718" y="94119"/>
                </a:lnTo>
                <a:lnTo>
                  <a:pt x="79413" y="94640"/>
                </a:lnTo>
                <a:lnTo>
                  <a:pt x="79070" y="102489"/>
                </a:lnTo>
                <a:lnTo>
                  <a:pt x="36220" y="114300"/>
                </a:lnTo>
                <a:lnTo>
                  <a:pt x="29083" y="114300"/>
                </a:lnTo>
                <a:lnTo>
                  <a:pt x="29083" y="127000"/>
                </a:lnTo>
                <a:lnTo>
                  <a:pt x="25844" y="177800"/>
                </a:lnTo>
                <a:lnTo>
                  <a:pt x="21945" y="228600"/>
                </a:lnTo>
                <a:lnTo>
                  <a:pt x="18034" y="266700"/>
                </a:lnTo>
                <a:lnTo>
                  <a:pt x="14808" y="304800"/>
                </a:lnTo>
                <a:lnTo>
                  <a:pt x="13246" y="330200"/>
                </a:lnTo>
                <a:lnTo>
                  <a:pt x="12801" y="381000"/>
                </a:lnTo>
                <a:lnTo>
                  <a:pt x="11252" y="406400"/>
                </a:lnTo>
                <a:lnTo>
                  <a:pt x="9931" y="419100"/>
                </a:lnTo>
                <a:lnTo>
                  <a:pt x="8699" y="444500"/>
                </a:lnTo>
                <a:lnTo>
                  <a:pt x="7569" y="457200"/>
                </a:lnTo>
                <a:lnTo>
                  <a:pt x="5575" y="520700"/>
                </a:lnTo>
                <a:lnTo>
                  <a:pt x="4699" y="558800"/>
                </a:lnTo>
                <a:lnTo>
                  <a:pt x="3911" y="596900"/>
                </a:lnTo>
                <a:lnTo>
                  <a:pt x="3200" y="635000"/>
                </a:lnTo>
                <a:lnTo>
                  <a:pt x="2565" y="685800"/>
                </a:lnTo>
                <a:lnTo>
                  <a:pt x="2006" y="736600"/>
                </a:lnTo>
                <a:lnTo>
                  <a:pt x="1524" y="787400"/>
                </a:lnTo>
                <a:lnTo>
                  <a:pt x="1117" y="838200"/>
                </a:lnTo>
                <a:lnTo>
                  <a:pt x="762" y="889000"/>
                </a:lnTo>
                <a:lnTo>
                  <a:pt x="482" y="952500"/>
                </a:lnTo>
                <a:lnTo>
                  <a:pt x="254" y="1016000"/>
                </a:lnTo>
                <a:lnTo>
                  <a:pt x="101" y="1079500"/>
                </a:lnTo>
                <a:lnTo>
                  <a:pt x="0" y="1346200"/>
                </a:lnTo>
                <a:lnTo>
                  <a:pt x="241" y="1485900"/>
                </a:lnTo>
                <a:lnTo>
                  <a:pt x="711" y="1638300"/>
                </a:lnTo>
                <a:lnTo>
                  <a:pt x="1219" y="1765300"/>
                </a:lnTo>
                <a:lnTo>
                  <a:pt x="1917" y="1905000"/>
                </a:lnTo>
                <a:lnTo>
                  <a:pt x="2730" y="2032000"/>
                </a:lnTo>
                <a:lnTo>
                  <a:pt x="3619" y="2159000"/>
                </a:lnTo>
                <a:lnTo>
                  <a:pt x="4597" y="2286000"/>
                </a:lnTo>
                <a:lnTo>
                  <a:pt x="5092" y="2336800"/>
                </a:lnTo>
                <a:lnTo>
                  <a:pt x="5613" y="2400300"/>
                </a:lnTo>
                <a:lnTo>
                  <a:pt x="6134" y="2451100"/>
                </a:lnTo>
                <a:lnTo>
                  <a:pt x="6667" y="2489200"/>
                </a:lnTo>
                <a:lnTo>
                  <a:pt x="7188" y="2540000"/>
                </a:lnTo>
                <a:lnTo>
                  <a:pt x="9296" y="2692400"/>
                </a:lnTo>
                <a:lnTo>
                  <a:pt x="10299" y="2743200"/>
                </a:lnTo>
                <a:lnTo>
                  <a:pt x="11252" y="2768600"/>
                </a:lnTo>
                <a:lnTo>
                  <a:pt x="10706" y="2806700"/>
                </a:lnTo>
                <a:lnTo>
                  <a:pt x="10629" y="2832100"/>
                </a:lnTo>
                <a:lnTo>
                  <a:pt x="10909" y="2870200"/>
                </a:lnTo>
                <a:lnTo>
                  <a:pt x="12115" y="2921000"/>
                </a:lnTo>
                <a:lnTo>
                  <a:pt x="13919" y="2959100"/>
                </a:lnTo>
                <a:lnTo>
                  <a:pt x="16052" y="3009900"/>
                </a:lnTo>
                <a:lnTo>
                  <a:pt x="18262" y="3060700"/>
                </a:lnTo>
                <a:lnTo>
                  <a:pt x="20307" y="3111500"/>
                </a:lnTo>
                <a:lnTo>
                  <a:pt x="21945" y="3162300"/>
                </a:lnTo>
                <a:lnTo>
                  <a:pt x="25285" y="3213100"/>
                </a:lnTo>
                <a:lnTo>
                  <a:pt x="27292" y="3263900"/>
                </a:lnTo>
                <a:lnTo>
                  <a:pt x="23952" y="3314700"/>
                </a:lnTo>
                <a:lnTo>
                  <a:pt x="11252" y="3378200"/>
                </a:lnTo>
                <a:lnTo>
                  <a:pt x="9740" y="3390900"/>
                </a:lnTo>
                <a:lnTo>
                  <a:pt x="15252" y="3403600"/>
                </a:lnTo>
                <a:lnTo>
                  <a:pt x="26797" y="3416300"/>
                </a:lnTo>
                <a:lnTo>
                  <a:pt x="43357" y="3429000"/>
                </a:lnTo>
                <a:lnTo>
                  <a:pt x="603504" y="3429000"/>
                </a:lnTo>
                <a:lnTo>
                  <a:pt x="654951" y="3441700"/>
                </a:lnTo>
                <a:lnTo>
                  <a:pt x="967105" y="3441700"/>
                </a:lnTo>
                <a:lnTo>
                  <a:pt x="1016355" y="3454400"/>
                </a:lnTo>
                <a:lnTo>
                  <a:pt x="1486662" y="3454400"/>
                </a:lnTo>
                <a:lnTo>
                  <a:pt x="1506194" y="3441700"/>
                </a:lnTo>
                <a:lnTo>
                  <a:pt x="2270175" y="3441700"/>
                </a:lnTo>
                <a:lnTo>
                  <a:pt x="3126422" y="3429000"/>
                </a:lnTo>
                <a:lnTo>
                  <a:pt x="4585335" y="3429000"/>
                </a:lnTo>
                <a:lnTo>
                  <a:pt x="4854829" y="3441700"/>
                </a:lnTo>
                <a:lnTo>
                  <a:pt x="5380710" y="3441700"/>
                </a:lnTo>
                <a:lnTo>
                  <a:pt x="5433695" y="3454400"/>
                </a:lnTo>
                <a:lnTo>
                  <a:pt x="6595872" y="3454400"/>
                </a:lnTo>
                <a:lnTo>
                  <a:pt x="6595872" y="3416300"/>
                </a:lnTo>
                <a:lnTo>
                  <a:pt x="6595872" y="3289300"/>
                </a:lnTo>
                <a:close/>
              </a:path>
            </a:pathLst>
          </a:custGeom>
          <a:solidFill>
            <a:srgbClr val="5A5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304544" y="762000"/>
            <a:ext cx="6527800" cy="3465829"/>
          </a:xfrm>
          <a:custGeom>
            <a:avLst/>
            <a:gdLst/>
            <a:ahLst/>
            <a:cxnLst/>
            <a:rect l="l" t="t" r="r" b="b"/>
            <a:pathLst>
              <a:path w="6527800" h="3465829">
                <a:moveTo>
                  <a:pt x="3248914" y="0"/>
                </a:moveTo>
                <a:lnTo>
                  <a:pt x="49911" y="53466"/>
                </a:lnTo>
                <a:lnTo>
                  <a:pt x="0" y="1239139"/>
                </a:lnTo>
                <a:lnTo>
                  <a:pt x="0" y="3444163"/>
                </a:lnTo>
                <a:lnTo>
                  <a:pt x="6527291" y="3465576"/>
                </a:lnTo>
                <a:lnTo>
                  <a:pt x="6473825" y="14224"/>
                </a:lnTo>
                <a:lnTo>
                  <a:pt x="3248914" y="0"/>
                </a:lnTo>
                <a:close/>
              </a:path>
            </a:pathLst>
          </a:custGeom>
          <a:solidFill>
            <a:srgbClr val="FFFBE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655" y="722344"/>
            <a:ext cx="6912050" cy="4067053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8229931" y="1598011"/>
            <a:ext cx="485140" cy="647700"/>
          </a:xfrm>
          <a:custGeom>
            <a:avLst/>
            <a:gdLst/>
            <a:ahLst/>
            <a:cxnLst/>
            <a:rect l="l" t="t" r="r" b="b"/>
            <a:pathLst>
              <a:path w="485140" h="647700">
                <a:moveTo>
                  <a:pt x="43979" y="252729"/>
                </a:moveTo>
                <a:lnTo>
                  <a:pt x="10082" y="278129"/>
                </a:lnTo>
                <a:lnTo>
                  <a:pt x="6772" y="304799"/>
                </a:lnTo>
                <a:lnTo>
                  <a:pt x="6891" y="312419"/>
                </a:lnTo>
                <a:lnTo>
                  <a:pt x="5742" y="318769"/>
                </a:lnTo>
                <a:lnTo>
                  <a:pt x="2081" y="326389"/>
                </a:lnTo>
                <a:lnTo>
                  <a:pt x="938" y="327659"/>
                </a:lnTo>
                <a:lnTo>
                  <a:pt x="1573" y="330199"/>
                </a:lnTo>
                <a:lnTo>
                  <a:pt x="1446" y="332739"/>
                </a:lnTo>
                <a:lnTo>
                  <a:pt x="953" y="353059"/>
                </a:lnTo>
                <a:lnTo>
                  <a:pt x="342" y="373379"/>
                </a:lnTo>
                <a:lnTo>
                  <a:pt x="126" y="383539"/>
                </a:lnTo>
                <a:lnTo>
                  <a:pt x="0" y="417829"/>
                </a:lnTo>
                <a:lnTo>
                  <a:pt x="2486" y="458469"/>
                </a:lnTo>
                <a:lnTo>
                  <a:pt x="8907" y="499109"/>
                </a:lnTo>
                <a:lnTo>
                  <a:pt x="19853" y="539749"/>
                </a:lnTo>
                <a:lnTo>
                  <a:pt x="35990" y="577849"/>
                </a:lnTo>
                <a:lnTo>
                  <a:pt x="63956" y="614679"/>
                </a:lnTo>
                <a:lnTo>
                  <a:pt x="107872" y="637539"/>
                </a:lnTo>
                <a:lnTo>
                  <a:pt x="174094" y="645159"/>
                </a:lnTo>
                <a:lnTo>
                  <a:pt x="191184" y="647699"/>
                </a:lnTo>
                <a:lnTo>
                  <a:pt x="207426" y="647699"/>
                </a:lnTo>
                <a:lnTo>
                  <a:pt x="223013" y="646429"/>
                </a:lnTo>
                <a:lnTo>
                  <a:pt x="237958" y="641349"/>
                </a:lnTo>
                <a:lnTo>
                  <a:pt x="252271" y="634999"/>
                </a:lnTo>
                <a:lnTo>
                  <a:pt x="265979" y="626109"/>
                </a:lnTo>
                <a:lnTo>
                  <a:pt x="163137" y="626109"/>
                </a:lnTo>
                <a:lnTo>
                  <a:pt x="138352" y="624839"/>
                </a:lnTo>
                <a:lnTo>
                  <a:pt x="132510" y="624839"/>
                </a:lnTo>
                <a:lnTo>
                  <a:pt x="120572" y="622299"/>
                </a:lnTo>
                <a:lnTo>
                  <a:pt x="101700" y="618489"/>
                </a:lnTo>
                <a:lnTo>
                  <a:pt x="61517" y="582929"/>
                </a:lnTo>
                <a:lnTo>
                  <a:pt x="39419" y="534669"/>
                </a:lnTo>
                <a:lnTo>
                  <a:pt x="26084" y="483869"/>
                </a:lnTo>
                <a:lnTo>
                  <a:pt x="18623" y="426719"/>
                </a:lnTo>
                <a:lnTo>
                  <a:pt x="17252" y="398779"/>
                </a:lnTo>
                <a:lnTo>
                  <a:pt x="17335" y="391159"/>
                </a:lnTo>
                <a:lnTo>
                  <a:pt x="17771" y="372109"/>
                </a:lnTo>
                <a:lnTo>
                  <a:pt x="17829" y="368299"/>
                </a:lnTo>
                <a:lnTo>
                  <a:pt x="18210" y="367029"/>
                </a:lnTo>
                <a:lnTo>
                  <a:pt x="19099" y="361949"/>
                </a:lnTo>
                <a:lnTo>
                  <a:pt x="41526" y="361949"/>
                </a:lnTo>
                <a:lnTo>
                  <a:pt x="37784" y="350519"/>
                </a:lnTo>
                <a:lnTo>
                  <a:pt x="33285" y="330199"/>
                </a:lnTo>
                <a:lnTo>
                  <a:pt x="29894" y="309879"/>
                </a:lnTo>
                <a:lnTo>
                  <a:pt x="29558" y="303529"/>
                </a:lnTo>
                <a:lnTo>
                  <a:pt x="30259" y="295909"/>
                </a:lnTo>
                <a:lnTo>
                  <a:pt x="31698" y="289559"/>
                </a:lnTo>
                <a:lnTo>
                  <a:pt x="33577" y="283209"/>
                </a:lnTo>
                <a:lnTo>
                  <a:pt x="36244" y="274319"/>
                </a:lnTo>
                <a:lnTo>
                  <a:pt x="43483" y="270509"/>
                </a:lnTo>
                <a:lnTo>
                  <a:pt x="80083" y="270509"/>
                </a:lnTo>
                <a:lnTo>
                  <a:pt x="75709" y="266700"/>
                </a:lnTo>
                <a:lnTo>
                  <a:pt x="68657" y="261619"/>
                </a:lnTo>
                <a:lnTo>
                  <a:pt x="61390" y="257809"/>
                </a:lnTo>
                <a:lnTo>
                  <a:pt x="43979" y="252729"/>
                </a:lnTo>
                <a:close/>
              </a:path>
              <a:path w="485140" h="647700">
                <a:moveTo>
                  <a:pt x="483372" y="104139"/>
                </a:moveTo>
                <a:lnTo>
                  <a:pt x="462287" y="104139"/>
                </a:lnTo>
                <a:lnTo>
                  <a:pt x="467202" y="107950"/>
                </a:lnTo>
                <a:lnTo>
                  <a:pt x="468951" y="113029"/>
                </a:lnTo>
                <a:lnTo>
                  <a:pt x="455197" y="158750"/>
                </a:lnTo>
                <a:lnTo>
                  <a:pt x="439723" y="194309"/>
                </a:lnTo>
                <a:lnTo>
                  <a:pt x="434103" y="205739"/>
                </a:lnTo>
                <a:lnTo>
                  <a:pt x="428674" y="217169"/>
                </a:lnTo>
                <a:lnTo>
                  <a:pt x="424382" y="227329"/>
                </a:lnTo>
                <a:lnTo>
                  <a:pt x="420339" y="237489"/>
                </a:lnTo>
                <a:lnTo>
                  <a:pt x="416369" y="247650"/>
                </a:lnTo>
                <a:lnTo>
                  <a:pt x="412291" y="257809"/>
                </a:lnTo>
                <a:lnTo>
                  <a:pt x="409155" y="264159"/>
                </a:lnTo>
                <a:lnTo>
                  <a:pt x="405973" y="270509"/>
                </a:lnTo>
                <a:lnTo>
                  <a:pt x="402932" y="278129"/>
                </a:lnTo>
                <a:lnTo>
                  <a:pt x="392020" y="306069"/>
                </a:lnTo>
                <a:lnTo>
                  <a:pt x="383541" y="327659"/>
                </a:lnTo>
                <a:lnTo>
                  <a:pt x="375848" y="349249"/>
                </a:lnTo>
                <a:lnTo>
                  <a:pt x="370000" y="372109"/>
                </a:lnTo>
                <a:lnTo>
                  <a:pt x="365882" y="391159"/>
                </a:lnTo>
                <a:lnTo>
                  <a:pt x="361253" y="410209"/>
                </a:lnTo>
                <a:lnTo>
                  <a:pt x="349934" y="448309"/>
                </a:lnTo>
                <a:lnTo>
                  <a:pt x="331630" y="494029"/>
                </a:lnTo>
                <a:lnTo>
                  <a:pt x="306373" y="537209"/>
                </a:lnTo>
                <a:lnTo>
                  <a:pt x="299412" y="547369"/>
                </a:lnTo>
                <a:lnTo>
                  <a:pt x="292689" y="557529"/>
                </a:lnTo>
                <a:lnTo>
                  <a:pt x="285727" y="566419"/>
                </a:lnTo>
                <a:lnTo>
                  <a:pt x="278052" y="576579"/>
                </a:lnTo>
                <a:lnTo>
                  <a:pt x="268346" y="585469"/>
                </a:lnTo>
                <a:lnTo>
                  <a:pt x="235253" y="612139"/>
                </a:lnTo>
                <a:lnTo>
                  <a:pt x="187660" y="624839"/>
                </a:lnTo>
                <a:lnTo>
                  <a:pt x="163137" y="626109"/>
                </a:lnTo>
                <a:lnTo>
                  <a:pt x="265979" y="626109"/>
                </a:lnTo>
                <a:lnTo>
                  <a:pt x="299955" y="595629"/>
                </a:lnTo>
                <a:lnTo>
                  <a:pt x="327014" y="557529"/>
                </a:lnTo>
                <a:lnTo>
                  <a:pt x="353264" y="514349"/>
                </a:lnTo>
                <a:lnTo>
                  <a:pt x="370484" y="476249"/>
                </a:lnTo>
                <a:lnTo>
                  <a:pt x="383843" y="427989"/>
                </a:lnTo>
                <a:lnTo>
                  <a:pt x="388542" y="403859"/>
                </a:lnTo>
                <a:lnTo>
                  <a:pt x="390808" y="392429"/>
                </a:lnTo>
                <a:lnTo>
                  <a:pt x="402607" y="349249"/>
                </a:lnTo>
                <a:lnTo>
                  <a:pt x="412545" y="318769"/>
                </a:lnTo>
                <a:lnTo>
                  <a:pt x="416285" y="307339"/>
                </a:lnTo>
                <a:lnTo>
                  <a:pt x="420085" y="295909"/>
                </a:lnTo>
                <a:lnTo>
                  <a:pt x="424243" y="285750"/>
                </a:lnTo>
                <a:lnTo>
                  <a:pt x="429055" y="274319"/>
                </a:lnTo>
                <a:lnTo>
                  <a:pt x="443979" y="241300"/>
                </a:lnTo>
                <a:lnTo>
                  <a:pt x="457773" y="208279"/>
                </a:lnTo>
                <a:lnTo>
                  <a:pt x="481252" y="140969"/>
                </a:lnTo>
                <a:lnTo>
                  <a:pt x="484681" y="110489"/>
                </a:lnTo>
                <a:lnTo>
                  <a:pt x="483372" y="104139"/>
                </a:lnTo>
                <a:close/>
              </a:path>
              <a:path w="485140" h="647700">
                <a:moveTo>
                  <a:pt x="240460" y="468629"/>
                </a:moveTo>
                <a:lnTo>
                  <a:pt x="225601" y="468629"/>
                </a:lnTo>
                <a:lnTo>
                  <a:pt x="230216" y="488949"/>
                </a:lnTo>
                <a:lnTo>
                  <a:pt x="236904" y="507999"/>
                </a:lnTo>
                <a:lnTo>
                  <a:pt x="246639" y="525779"/>
                </a:lnTo>
                <a:lnTo>
                  <a:pt x="260399" y="541019"/>
                </a:lnTo>
                <a:lnTo>
                  <a:pt x="262812" y="543559"/>
                </a:lnTo>
                <a:lnTo>
                  <a:pt x="270813" y="543559"/>
                </a:lnTo>
                <a:lnTo>
                  <a:pt x="267664" y="533399"/>
                </a:lnTo>
                <a:lnTo>
                  <a:pt x="262669" y="524509"/>
                </a:lnTo>
                <a:lnTo>
                  <a:pt x="257365" y="516889"/>
                </a:lnTo>
                <a:lnTo>
                  <a:pt x="253287" y="507999"/>
                </a:lnTo>
                <a:lnTo>
                  <a:pt x="250193" y="497839"/>
                </a:lnTo>
                <a:lnTo>
                  <a:pt x="247016" y="487679"/>
                </a:lnTo>
                <a:lnTo>
                  <a:pt x="240460" y="468629"/>
                </a:lnTo>
                <a:close/>
              </a:path>
              <a:path w="485140" h="647700">
                <a:moveTo>
                  <a:pt x="155876" y="370839"/>
                </a:moveTo>
                <a:lnTo>
                  <a:pt x="125906" y="370839"/>
                </a:lnTo>
                <a:lnTo>
                  <a:pt x="133689" y="378459"/>
                </a:lnTo>
                <a:lnTo>
                  <a:pt x="141590" y="386079"/>
                </a:lnTo>
                <a:lnTo>
                  <a:pt x="157656" y="401319"/>
                </a:lnTo>
                <a:lnTo>
                  <a:pt x="152830" y="403859"/>
                </a:lnTo>
                <a:lnTo>
                  <a:pt x="124763" y="434339"/>
                </a:lnTo>
                <a:lnTo>
                  <a:pt x="123179" y="448309"/>
                </a:lnTo>
                <a:lnTo>
                  <a:pt x="127049" y="461009"/>
                </a:lnTo>
                <a:lnTo>
                  <a:pt x="132875" y="467359"/>
                </a:lnTo>
                <a:lnTo>
                  <a:pt x="139844" y="473709"/>
                </a:lnTo>
                <a:lnTo>
                  <a:pt x="147909" y="476249"/>
                </a:lnTo>
                <a:lnTo>
                  <a:pt x="157021" y="477519"/>
                </a:lnTo>
                <a:lnTo>
                  <a:pt x="184278" y="474979"/>
                </a:lnTo>
                <a:lnTo>
                  <a:pt x="211631" y="471169"/>
                </a:lnTo>
                <a:lnTo>
                  <a:pt x="215949" y="471169"/>
                </a:lnTo>
                <a:lnTo>
                  <a:pt x="220394" y="469899"/>
                </a:lnTo>
                <a:lnTo>
                  <a:pt x="225601" y="468629"/>
                </a:lnTo>
                <a:lnTo>
                  <a:pt x="240460" y="468629"/>
                </a:lnTo>
                <a:lnTo>
                  <a:pt x="248842" y="466089"/>
                </a:lnTo>
                <a:lnTo>
                  <a:pt x="252398" y="464819"/>
                </a:lnTo>
                <a:lnTo>
                  <a:pt x="251890" y="455929"/>
                </a:lnTo>
                <a:lnTo>
                  <a:pt x="154100" y="455929"/>
                </a:lnTo>
                <a:lnTo>
                  <a:pt x="151179" y="454659"/>
                </a:lnTo>
                <a:lnTo>
                  <a:pt x="148639" y="454659"/>
                </a:lnTo>
                <a:lnTo>
                  <a:pt x="139749" y="452119"/>
                </a:lnTo>
                <a:lnTo>
                  <a:pt x="138606" y="449579"/>
                </a:lnTo>
                <a:lnTo>
                  <a:pt x="143432" y="440689"/>
                </a:lnTo>
                <a:lnTo>
                  <a:pt x="180135" y="416559"/>
                </a:lnTo>
                <a:lnTo>
                  <a:pt x="235052" y="402589"/>
                </a:lnTo>
                <a:lnTo>
                  <a:pt x="253795" y="398779"/>
                </a:lnTo>
                <a:lnTo>
                  <a:pt x="307678" y="398779"/>
                </a:lnTo>
                <a:lnTo>
                  <a:pt x="300463" y="392429"/>
                </a:lnTo>
                <a:lnTo>
                  <a:pt x="289577" y="383539"/>
                </a:lnTo>
                <a:lnTo>
                  <a:pt x="287181" y="382269"/>
                </a:lnTo>
                <a:lnTo>
                  <a:pt x="206805" y="382269"/>
                </a:lnTo>
                <a:lnTo>
                  <a:pt x="206823" y="380999"/>
                </a:lnTo>
                <a:lnTo>
                  <a:pt x="173705" y="380999"/>
                </a:lnTo>
                <a:lnTo>
                  <a:pt x="165810" y="379729"/>
                </a:lnTo>
                <a:lnTo>
                  <a:pt x="157783" y="373379"/>
                </a:lnTo>
                <a:lnTo>
                  <a:pt x="155876" y="370839"/>
                </a:lnTo>
                <a:close/>
              </a:path>
              <a:path w="485140" h="647700">
                <a:moveTo>
                  <a:pt x="247445" y="453389"/>
                </a:moveTo>
                <a:lnTo>
                  <a:pt x="193851" y="453389"/>
                </a:lnTo>
                <a:lnTo>
                  <a:pt x="184610" y="454659"/>
                </a:lnTo>
                <a:lnTo>
                  <a:pt x="166079" y="454659"/>
                </a:lnTo>
                <a:lnTo>
                  <a:pt x="154100" y="455929"/>
                </a:lnTo>
                <a:lnTo>
                  <a:pt x="251890" y="455929"/>
                </a:lnTo>
                <a:lnTo>
                  <a:pt x="247445" y="453389"/>
                </a:lnTo>
                <a:close/>
              </a:path>
              <a:path w="485140" h="647700">
                <a:moveTo>
                  <a:pt x="41526" y="361949"/>
                </a:moveTo>
                <a:lnTo>
                  <a:pt x="19099" y="361949"/>
                </a:lnTo>
                <a:lnTo>
                  <a:pt x="21766" y="368299"/>
                </a:lnTo>
                <a:lnTo>
                  <a:pt x="23671" y="370839"/>
                </a:lnTo>
                <a:lnTo>
                  <a:pt x="25068" y="374649"/>
                </a:lnTo>
                <a:lnTo>
                  <a:pt x="48053" y="414019"/>
                </a:lnTo>
                <a:lnTo>
                  <a:pt x="81668" y="439419"/>
                </a:lnTo>
                <a:lnTo>
                  <a:pt x="90600" y="440689"/>
                </a:lnTo>
                <a:lnTo>
                  <a:pt x="103574" y="438149"/>
                </a:lnTo>
                <a:lnTo>
                  <a:pt x="114000" y="431799"/>
                </a:lnTo>
                <a:lnTo>
                  <a:pt x="119775" y="422909"/>
                </a:lnTo>
                <a:lnTo>
                  <a:pt x="86923" y="422909"/>
                </a:lnTo>
                <a:lnTo>
                  <a:pt x="79805" y="421639"/>
                </a:lnTo>
                <a:lnTo>
                  <a:pt x="52627" y="388619"/>
                </a:lnTo>
                <a:lnTo>
                  <a:pt x="44021" y="369569"/>
                </a:lnTo>
                <a:lnTo>
                  <a:pt x="41526" y="361949"/>
                </a:lnTo>
                <a:close/>
              </a:path>
              <a:path w="485140" h="647700">
                <a:moveTo>
                  <a:pt x="80083" y="270509"/>
                </a:moveTo>
                <a:lnTo>
                  <a:pt x="43483" y="270509"/>
                </a:lnTo>
                <a:lnTo>
                  <a:pt x="63471" y="279400"/>
                </a:lnTo>
                <a:lnTo>
                  <a:pt x="73407" y="287019"/>
                </a:lnTo>
                <a:lnTo>
                  <a:pt x="81462" y="295909"/>
                </a:lnTo>
                <a:lnTo>
                  <a:pt x="87171" y="307339"/>
                </a:lnTo>
                <a:lnTo>
                  <a:pt x="91425" y="318769"/>
                </a:lnTo>
                <a:lnTo>
                  <a:pt x="95870" y="330199"/>
                </a:lnTo>
                <a:lnTo>
                  <a:pt x="106788" y="367029"/>
                </a:lnTo>
                <a:lnTo>
                  <a:pt x="110606" y="392429"/>
                </a:lnTo>
                <a:lnTo>
                  <a:pt x="108253" y="405129"/>
                </a:lnTo>
                <a:lnTo>
                  <a:pt x="106602" y="408939"/>
                </a:lnTo>
                <a:lnTo>
                  <a:pt x="105967" y="411479"/>
                </a:lnTo>
                <a:lnTo>
                  <a:pt x="104443" y="414019"/>
                </a:lnTo>
                <a:lnTo>
                  <a:pt x="99682" y="420369"/>
                </a:lnTo>
                <a:lnTo>
                  <a:pt x="93695" y="422909"/>
                </a:lnTo>
                <a:lnTo>
                  <a:pt x="119775" y="422909"/>
                </a:lnTo>
                <a:lnTo>
                  <a:pt x="121425" y="420369"/>
                </a:lnTo>
                <a:lnTo>
                  <a:pt x="125398" y="406399"/>
                </a:lnTo>
                <a:lnTo>
                  <a:pt x="126017" y="398779"/>
                </a:lnTo>
                <a:lnTo>
                  <a:pt x="126135" y="396239"/>
                </a:lnTo>
                <a:lnTo>
                  <a:pt x="126021" y="378459"/>
                </a:lnTo>
                <a:lnTo>
                  <a:pt x="125906" y="370839"/>
                </a:lnTo>
                <a:lnTo>
                  <a:pt x="155876" y="370839"/>
                </a:lnTo>
                <a:lnTo>
                  <a:pt x="125797" y="321309"/>
                </a:lnTo>
                <a:lnTo>
                  <a:pt x="112825" y="287019"/>
                </a:lnTo>
                <a:lnTo>
                  <a:pt x="110031" y="279400"/>
                </a:lnTo>
                <a:lnTo>
                  <a:pt x="109850" y="278129"/>
                </a:lnTo>
                <a:lnTo>
                  <a:pt x="90981" y="278129"/>
                </a:lnTo>
                <a:lnTo>
                  <a:pt x="83000" y="273050"/>
                </a:lnTo>
                <a:lnTo>
                  <a:pt x="80083" y="270509"/>
                </a:lnTo>
                <a:close/>
              </a:path>
              <a:path w="485140" h="647700">
                <a:moveTo>
                  <a:pt x="307678" y="398779"/>
                </a:moveTo>
                <a:lnTo>
                  <a:pt x="264247" y="398779"/>
                </a:lnTo>
                <a:lnTo>
                  <a:pt x="274067" y="401319"/>
                </a:lnTo>
                <a:lnTo>
                  <a:pt x="283245" y="405129"/>
                </a:lnTo>
                <a:lnTo>
                  <a:pt x="291768" y="411479"/>
                </a:lnTo>
                <a:lnTo>
                  <a:pt x="294943" y="415289"/>
                </a:lnTo>
                <a:lnTo>
                  <a:pt x="297737" y="417829"/>
                </a:lnTo>
                <a:lnTo>
                  <a:pt x="301420" y="420369"/>
                </a:lnTo>
                <a:lnTo>
                  <a:pt x="304595" y="421639"/>
                </a:lnTo>
                <a:lnTo>
                  <a:pt x="309929" y="422909"/>
                </a:lnTo>
                <a:lnTo>
                  <a:pt x="312342" y="421639"/>
                </a:lnTo>
                <a:lnTo>
                  <a:pt x="314882" y="420369"/>
                </a:lnTo>
                <a:lnTo>
                  <a:pt x="315898" y="415289"/>
                </a:lnTo>
                <a:lnTo>
                  <a:pt x="315644" y="411479"/>
                </a:lnTo>
                <a:lnTo>
                  <a:pt x="315517" y="407669"/>
                </a:lnTo>
                <a:lnTo>
                  <a:pt x="313104" y="403859"/>
                </a:lnTo>
                <a:lnTo>
                  <a:pt x="310564" y="401319"/>
                </a:lnTo>
                <a:lnTo>
                  <a:pt x="307678" y="398779"/>
                </a:lnTo>
                <a:close/>
              </a:path>
              <a:path w="485140" h="647700">
                <a:moveTo>
                  <a:pt x="264209" y="373379"/>
                </a:moveTo>
                <a:lnTo>
                  <a:pt x="248747" y="373379"/>
                </a:lnTo>
                <a:lnTo>
                  <a:pt x="240884" y="374649"/>
                </a:lnTo>
                <a:lnTo>
                  <a:pt x="233094" y="377189"/>
                </a:lnTo>
                <a:lnTo>
                  <a:pt x="226522" y="377189"/>
                </a:lnTo>
                <a:lnTo>
                  <a:pt x="219949" y="379729"/>
                </a:lnTo>
                <a:lnTo>
                  <a:pt x="206805" y="382269"/>
                </a:lnTo>
                <a:lnTo>
                  <a:pt x="287181" y="382269"/>
                </a:lnTo>
                <a:lnTo>
                  <a:pt x="277595" y="377189"/>
                </a:lnTo>
                <a:lnTo>
                  <a:pt x="264209" y="373379"/>
                </a:lnTo>
                <a:close/>
              </a:path>
              <a:path w="485140" h="647700">
                <a:moveTo>
                  <a:pt x="191115" y="234950"/>
                </a:moveTo>
                <a:lnTo>
                  <a:pt x="142114" y="234950"/>
                </a:lnTo>
                <a:lnTo>
                  <a:pt x="150296" y="238759"/>
                </a:lnTo>
                <a:lnTo>
                  <a:pt x="156894" y="245109"/>
                </a:lnTo>
                <a:lnTo>
                  <a:pt x="180379" y="293369"/>
                </a:lnTo>
                <a:lnTo>
                  <a:pt x="183119" y="322579"/>
                </a:lnTo>
                <a:lnTo>
                  <a:pt x="185104" y="341629"/>
                </a:lnTo>
                <a:lnTo>
                  <a:pt x="185977" y="350519"/>
                </a:lnTo>
                <a:lnTo>
                  <a:pt x="186358" y="356869"/>
                </a:lnTo>
                <a:lnTo>
                  <a:pt x="185850" y="361949"/>
                </a:lnTo>
                <a:lnTo>
                  <a:pt x="185723" y="364489"/>
                </a:lnTo>
                <a:lnTo>
                  <a:pt x="180625" y="374649"/>
                </a:lnTo>
                <a:lnTo>
                  <a:pt x="173705" y="380999"/>
                </a:lnTo>
                <a:lnTo>
                  <a:pt x="206823" y="380999"/>
                </a:lnTo>
                <a:lnTo>
                  <a:pt x="207178" y="356869"/>
                </a:lnTo>
                <a:lnTo>
                  <a:pt x="205884" y="332739"/>
                </a:lnTo>
                <a:lnTo>
                  <a:pt x="202733" y="308609"/>
                </a:lnTo>
                <a:lnTo>
                  <a:pt x="197534" y="284479"/>
                </a:lnTo>
                <a:lnTo>
                  <a:pt x="197280" y="283209"/>
                </a:lnTo>
                <a:lnTo>
                  <a:pt x="196772" y="281939"/>
                </a:lnTo>
                <a:lnTo>
                  <a:pt x="191491" y="269239"/>
                </a:lnTo>
                <a:lnTo>
                  <a:pt x="189866" y="256539"/>
                </a:lnTo>
                <a:lnTo>
                  <a:pt x="190360" y="243839"/>
                </a:lnTo>
                <a:lnTo>
                  <a:pt x="191115" y="234950"/>
                </a:lnTo>
                <a:close/>
              </a:path>
              <a:path w="485140" h="647700">
                <a:moveTo>
                  <a:pt x="259965" y="19050"/>
                </a:moveTo>
                <a:lnTo>
                  <a:pt x="237539" y="19050"/>
                </a:lnTo>
                <a:lnTo>
                  <a:pt x="241857" y="20319"/>
                </a:lnTo>
                <a:lnTo>
                  <a:pt x="244397" y="26669"/>
                </a:lnTo>
                <a:lnTo>
                  <a:pt x="251687" y="68579"/>
                </a:lnTo>
                <a:lnTo>
                  <a:pt x="253605" y="110489"/>
                </a:lnTo>
                <a:lnTo>
                  <a:pt x="253706" y="120650"/>
                </a:lnTo>
                <a:lnTo>
                  <a:pt x="252652" y="146050"/>
                </a:lnTo>
                <a:lnTo>
                  <a:pt x="250727" y="179069"/>
                </a:lnTo>
                <a:lnTo>
                  <a:pt x="250666" y="214629"/>
                </a:lnTo>
                <a:lnTo>
                  <a:pt x="252688" y="247650"/>
                </a:lnTo>
                <a:lnTo>
                  <a:pt x="257478" y="281939"/>
                </a:lnTo>
                <a:lnTo>
                  <a:pt x="258591" y="288289"/>
                </a:lnTo>
                <a:lnTo>
                  <a:pt x="259526" y="294639"/>
                </a:lnTo>
                <a:lnTo>
                  <a:pt x="260389" y="300989"/>
                </a:lnTo>
                <a:lnTo>
                  <a:pt x="262177" y="313689"/>
                </a:lnTo>
                <a:lnTo>
                  <a:pt x="265098" y="317499"/>
                </a:lnTo>
                <a:lnTo>
                  <a:pt x="277036" y="320039"/>
                </a:lnTo>
                <a:lnTo>
                  <a:pt x="280973" y="317499"/>
                </a:lnTo>
                <a:lnTo>
                  <a:pt x="289164" y="304799"/>
                </a:lnTo>
                <a:lnTo>
                  <a:pt x="294340" y="297179"/>
                </a:lnTo>
                <a:lnTo>
                  <a:pt x="299467" y="289559"/>
                </a:lnTo>
                <a:lnTo>
                  <a:pt x="309013" y="275589"/>
                </a:lnTo>
                <a:lnTo>
                  <a:pt x="282370" y="275589"/>
                </a:lnTo>
                <a:lnTo>
                  <a:pt x="278131" y="234950"/>
                </a:lnTo>
                <a:lnTo>
                  <a:pt x="275893" y="194309"/>
                </a:lnTo>
                <a:lnTo>
                  <a:pt x="274228" y="130809"/>
                </a:lnTo>
                <a:lnTo>
                  <a:pt x="273676" y="110489"/>
                </a:lnTo>
                <a:lnTo>
                  <a:pt x="270946" y="67309"/>
                </a:lnTo>
                <a:lnTo>
                  <a:pt x="263320" y="27939"/>
                </a:lnTo>
                <a:lnTo>
                  <a:pt x="261284" y="21589"/>
                </a:lnTo>
                <a:lnTo>
                  <a:pt x="259965" y="19050"/>
                </a:lnTo>
                <a:close/>
              </a:path>
              <a:path w="485140" h="647700">
                <a:moveTo>
                  <a:pt x="128255" y="213359"/>
                </a:moveTo>
                <a:lnTo>
                  <a:pt x="94235" y="241300"/>
                </a:lnTo>
                <a:lnTo>
                  <a:pt x="91667" y="262889"/>
                </a:lnTo>
                <a:lnTo>
                  <a:pt x="91552" y="266700"/>
                </a:lnTo>
                <a:lnTo>
                  <a:pt x="90981" y="278129"/>
                </a:lnTo>
                <a:lnTo>
                  <a:pt x="109850" y="278129"/>
                </a:lnTo>
                <a:lnTo>
                  <a:pt x="108219" y="266700"/>
                </a:lnTo>
                <a:lnTo>
                  <a:pt x="111158" y="255269"/>
                </a:lnTo>
                <a:lnTo>
                  <a:pt x="117121" y="246379"/>
                </a:lnTo>
                <a:lnTo>
                  <a:pt x="124382" y="240029"/>
                </a:lnTo>
                <a:lnTo>
                  <a:pt x="133194" y="234950"/>
                </a:lnTo>
                <a:lnTo>
                  <a:pt x="191115" y="234950"/>
                </a:lnTo>
                <a:lnTo>
                  <a:pt x="191438" y="231139"/>
                </a:lnTo>
                <a:lnTo>
                  <a:pt x="191509" y="229869"/>
                </a:lnTo>
                <a:lnTo>
                  <a:pt x="168070" y="229869"/>
                </a:lnTo>
                <a:lnTo>
                  <a:pt x="163371" y="226059"/>
                </a:lnTo>
                <a:lnTo>
                  <a:pt x="160196" y="223519"/>
                </a:lnTo>
                <a:lnTo>
                  <a:pt x="156640" y="220979"/>
                </a:lnTo>
                <a:lnTo>
                  <a:pt x="142686" y="215900"/>
                </a:lnTo>
                <a:lnTo>
                  <a:pt x="128255" y="213359"/>
                </a:lnTo>
                <a:close/>
              </a:path>
              <a:path w="485140" h="647700">
                <a:moveTo>
                  <a:pt x="450899" y="78739"/>
                </a:moveTo>
                <a:lnTo>
                  <a:pt x="413805" y="92709"/>
                </a:lnTo>
                <a:lnTo>
                  <a:pt x="378112" y="135889"/>
                </a:lnTo>
                <a:lnTo>
                  <a:pt x="353490" y="168909"/>
                </a:lnTo>
                <a:lnTo>
                  <a:pt x="324502" y="212089"/>
                </a:lnTo>
                <a:lnTo>
                  <a:pt x="310342" y="234950"/>
                </a:lnTo>
                <a:lnTo>
                  <a:pt x="291768" y="262889"/>
                </a:lnTo>
                <a:lnTo>
                  <a:pt x="286942" y="269239"/>
                </a:lnTo>
                <a:lnTo>
                  <a:pt x="282370" y="275589"/>
                </a:lnTo>
                <a:lnTo>
                  <a:pt x="309013" y="275589"/>
                </a:lnTo>
                <a:lnTo>
                  <a:pt x="328151" y="247650"/>
                </a:lnTo>
                <a:lnTo>
                  <a:pt x="336091" y="234950"/>
                </a:lnTo>
                <a:lnTo>
                  <a:pt x="353712" y="209550"/>
                </a:lnTo>
                <a:lnTo>
                  <a:pt x="362666" y="196850"/>
                </a:lnTo>
                <a:lnTo>
                  <a:pt x="371905" y="185419"/>
                </a:lnTo>
                <a:lnTo>
                  <a:pt x="384641" y="167639"/>
                </a:lnTo>
                <a:lnTo>
                  <a:pt x="410017" y="132079"/>
                </a:lnTo>
                <a:lnTo>
                  <a:pt x="438437" y="106679"/>
                </a:lnTo>
                <a:lnTo>
                  <a:pt x="446023" y="104139"/>
                </a:lnTo>
                <a:lnTo>
                  <a:pt x="483372" y="104139"/>
                </a:lnTo>
                <a:lnTo>
                  <a:pt x="482063" y="97789"/>
                </a:lnTo>
                <a:lnTo>
                  <a:pt x="474791" y="87629"/>
                </a:lnTo>
                <a:lnTo>
                  <a:pt x="464018" y="81279"/>
                </a:lnTo>
                <a:lnTo>
                  <a:pt x="450899" y="78739"/>
                </a:lnTo>
                <a:close/>
              </a:path>
              <a:path w="485140" h="647700">
                <a:moveTo>
                  <a:pt x="238452" y="0"/>
                </a:moveTo>
                <a:lnTo>
                  <a:pt x="228490" y="0"/>
                </a:lnTo>
                <a:lnTo>
                  <a:pt x="219243" y="2539"/>
                </a:lnTo>
                <a:lnTo>
                  <a:pt x="197153" y="39369"/>
                </a:lnTo>
                <a:lnTo>
                  <a:pt x="191273" y="59689"/>
                </a:lnTo>
                <a:lnTo>
                  <a:pt x="185643" y="78739"/>
                </a:lnTo>
                <a:lnTo>
                  <a:pt x="176325" y="120650"/>
                </a:lnTo>
                <a:lnTo>
                  <a:pt x="171003" y="175259"/>
                </a:lnTo>
                <a:lnTo>
                  <a:pt x="169848" y="194309"/>
                </a:lnTo>
                <a:lnTo>
                  <a:pt x="169213" y="203200"/>
                </a:lnTo>
                <a:lnTo>
                  <a:pt x="168768" y="212089"/>
                </a:lnTo>
                <a:lnTo>
                  <a:pt x="168070" y="229869"/>
                </a:lnTo>
                <a:lnTo>
                  <a:pt x="191509" y="229869"/>
                </a:lnTo>
                <a:lnTo>
                  <a:pt x="192295" y="215900"/>
                </a:lnTo>
                <a:lnTo>
                  <a:pt x="193795" y="181609"/>
                </a:lnTo>
                <a:lnTo>
                  <a:pt x="194867" y="165100"/>
                </a:lnTo>
                <a:lnTo>
                  <a:pt x="201385" y="114300"/>
                </a:lnTo>
                <a:lnTo>
                  <a:pt x="209920" y="85089"/>
                </a:lnTo>
                <a:lnTo>
                  <a:pt x="213155" y="72389"/>
                </a:lnTo>
                <a:lnTo>
                  <a:pt x="223743" y="33019"/>
                </a:lnTo>
                <a:lnTo>
                  <a:pt x="232459" y="24129"/>
                </a:lnTo>
                <a:lnTo>
                  <a:pt x="237539" y="19050"/>
                </a:lnTo>
                <a:lnTo>
                  <a:pt x="259965" y="19050"/>
                </a:lnTo>
                <a:lnTo>
                  <a:pt x="257986" y="15239"/>
                </a:lnTo>
                <a:lnTo>
                  <a:pt x="253640" y="10159"/>
                </a:lnTo>
                <a:lnTo>
                  <a:pt x="248461" y="6350"/>
                </a:lnTo>
                <a:lnTo>
                  <a:pt x="238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099820" y="973810"/>
            <a:ext cx="6596380" cy="3454400"/>
          </a:xfrm>
          <a:custGeom>
            <a:avLst/>
            <a:gdLst/>
            <a:ahLst/>
            <a:cxnLst/>
            <a:rect l="l" t="t" r="r" b="b"/>
            <a:pathLst>
              <a:path w="6596380" h="3454400">
                <a:moveTo>
                  <a:pt x="6595872" y="3289300"/>
                </a:moveTo>
                <a:lnTo>
                  <a:pt x="6594348" y="3238500"/>
                </a:lnTo>
                <a:lnTo>
                  <a:pt x="6592900" y="3187700"/>
                </a:lnTo>
                <a:lnTo>
                  <a:pt x="6591579" y="3136900"/>
                </a:lnTo>
                <a:lnTo>
                  <a:pt x="6589547" y="3022600"/>
                </a:lnTo>
                <a:lnTo>
                  <a:pt x="6588963" y="2971800"/>
                </a:lnTo>
                <a:lnTo>
                  <a:pt x="6588836" y="2908300"/>
                </a:lnTo>
                <a:lnTo>
                  <a:pt x="6589090" y="2870200"/>
                </a:lnTo>
                <a:lnTo>
                  <a:pt x="6589903" y="2819400"/>
                </a:lnTo>
                <a:lnTo>
                  <a:pt x="6590855" y="2768600"/>
                </a:lnTo>
                <a:lnTo>
                  <a:pt x="6591643" y="2717800"/>
                </a:lnTo>
                <a:lnTo>
                  <a:pt x="6591922" y="2667000"/>
                </a:lnTo>
                <a:lnTo>
                  <a:pt x="6591389" y="2616200"/>
                </a:lnTo>
                <a:lnTo>
                  <a:pt x="6589712" y="2565400"/>
                </a:lnTo>
                <a:lnTo>
                  <a:pt x="6586563" y="2527300"/>
                </a:lnTo>
                <a:lnTo>
                  <a:pt x="6581648" y="2476500"/>
                </a:lnTo>
                <a:lnTo>
                  <a:pt x="6578905" y="2451100"/>
                </a:lnTo>
                <a:lnTo>
                  <a:pt x="6577444" y="2425700"/>
                </a:lnTo>
                <a:lnTo>
                  <a:pt x="6575946" y="2400300"/>
                </a:lnTo>
                <a:lnTo>
                  <a:pt x="6574396" y="2362200"/>
                </a:lnTo>
                <a:lnTo>
                  <a:pt x="6572809" y="2324100"/>
                </a:lnTo>
                <a:lnTo>
                  <a:pt x="6571183" y="2286000"/>
                </a:lnTo>
                <a:lnTo>
                  <a:pt x="6569532" y="2235200"/>
                </a:lnTo>
                <a:lnTo>
                  <a:pt x="6566141" y="2133600"/>
                </a:lnTo>
                <a:lnTo>
                  <a:pt x="6564427" y="2070100"/>
                </a:lnTo>
                <a:lnTo>
                  <a:pt x="6557467" y="1816100"/>
                </a:lnTo>
                <a:lnTo>
                  <a:pt x="6555727" y="1739900"/>
                </a:lnTo>
                <a:lnTo>
                  <a:pt x="6554013" y="1676400"/>
                </a:lnTo>
                <a:lnTo>
                  <a:pt x="6550609" y="1524000"/>
                </a:lnTo>
                <a:lnTo>
                  <a:pt x="6548945" y="1460500"/>
                </a:lnTo>
                <a:lnTo>
                  <a:pt x="6547320" y="1384300"/>
                </a:lnTo>
                <a:lnTo>
                  <a:pt x="6545720" y="1308100"/>
                </a:lnTo>
                <a:lnTo>
                  <a:pt x="6544157" y="1231900"/>
                </a:lnTo>
                <a:lnTo>
                  <a:pt x="6541173" y="1092200"/>
                </a:lnTo>
                <a:lnTo>
                  <a:pt x="6535877" y="825500"/>
                </a:lnTo>
                <a:lnTo>
                  <a:pt x="6533642" y="711200"/>
                </a:lnTo>
                <a:lnTo>
                  <a:pt x="6531724" y="609600"/>
                </a:lnTo>
                <a:lnTo>
                  <a:pt x="6530175" y="520700"/>
                </a:lnTo>
                <a:lnTo>
                  <a:pt x="6529019" y="444500"/>
                </a:lnTo>
                <a:lnTo>
                  <a:pt x="6528600" y="419100"/>
                </a:lnTo>
                <a:lnTo>
                  <a:pt x="6528295" y="393700"/>
                </a:lnTo>
                <a:lnTo>
                  <a:pt x="6528105" y="381000"/>
                </a:lnTo>
                <a:lnTo>
                  <a:pt x="6528054" y="368300"/>
                </a:lnTo>
                <a:lnTo>
                  <a:pt x="6523266" y="317500"/>
                </a:lnTo>
                <a:lnTo>
                  <a:pt x="6515049" y="215900"/>
                </a:lnTo>
                <a:lnTo>
                  <a:pt x="6510274" y="152400"/>
                </a:lnTo>
                <a:lnTo>
                  <a:pt x="6508153" y="139700"/>
                </a:lnTo>
                <a:lnTo>
                  <a:pt x="6505270" y="88900"/>
                </a:lnTo>
                <a:lnTo>
                  <a:pt x="6503467" y="67310"/>
                </a:lnTo>
                <a:lnTo>
                  <a:pt x="6503289" y="55397"/>
                </a:lnTo>
                <a:lnTo>
                  <a:pt x="6468326" y="55245"/>
                </a:lnTo>
                <a:lnTo>
                  <a:pt x="6460909" y="50800"/>
                </a:lnTo>
                <a:lnTo>
                  <a:pt x="6326886" y="50800"/>
                </a:lnTo>
                <a:lnTo>
                  <a:pt x="6273381" y="38100"/>
                </a:lnTo>
                <a:lnTo>
                  <a:pt x="6166434" y="38100"/>
                </a:lnTo>
                <a:lnTo>
                  <a:pt x="6112967" y="25400"/>
                </a:lnTo>
                <a:lnTo>
                  <a:pt x="5851804" y="25400"/>
                </a:lnTo>
                <a:lnTo>
                  <a:pt x="5801233" y="12700"/>
                </a:lnTo>
                <a:lnTo>
                  <a:pt x="5140528" y="12700"/>
                </a:lnTo>
                <a:lnTo>
                  <a:pt x="5088166" y="0"/>
                </a:lnTo>
                <a:lnTo>
                  <a:pt x="4528451" y="0"/>
                </a:lnTo>
                <a:lnTo>
                  <a:pt x="4477715" y="12700"/>
                </a:lnTo>
                <a:lnTo>
                  <a:pt x="3652990" y="12700"/>
                </a:lnTo>
                <a:lnTo>
                  <a:pt x="3481247" y="25400"/>
                </a:lnTo>
                <a:lnTo>
                  <a:pt x="1092771" y="25400"/>
                </a:lnTo>
                <a:lnTo>
                  <a:pt x="1037386" y="38100"/>
                </a:lnTo>
                <a:lnTo>
                  <a:pt x="882561" y="38100"/>
                </a:lnTo>
                <a:lnTo>
                  <a:pt x="836561" y="50800"/>
                </a:lnTo>
                <a:lnTo>
                  <a:pt x="695807" y="50800"/>
                </a:lnTo>
                <a:lnTo>
                  <a:pt x="648462" y="63500"/>
                </a:lnTo>
                <a:lnTo>
                  <a:pt x="493115" y="63500"/>
                </a:lnTo>
                <a:lnTo>
                  <a:pt x="441998" y="76200"/>
                </a:lnTo>
                <a:lnTo>
                  <a:pt x="289801" y="76200"/>
                </a:lnTo>
                <a:lnTo>
                  <a:pt x="239268" y="88900"/>
                </a:lnTo>
                <a:lnTo>
                  <a:pt x="130543" y="88900"/>
                </a:lnTo>
                <a:lnTo>
                  <a:pt x="110718" y="94119"/>
                </a:lnTo>
                <a:lnTo>
                  <a:pt x="79413" y="94640"/>
                </a:lnTo>
                <a:lnTo>
                  <a:pt x="79070" y="102489"/>
                </a:lnTo>
                <a:lnTo>
                  <a:pt x="36220" y="114300"/>
                </a:lnTo>
                <a:lnTo>
                  <a:pt x="29083" y="114300"/>
                </a:lnTo>
                <a:lnTo>
                  <a:pt x="29083" y="127000"/>
                </a:lnTo>
                <a:lnTo>
                  <a:pt x="25844" y="177800"/>
                </a:lnTo>
                <a:lnTo>
                  <a:pt x="21945" y="228600"/>
                </a:lnTo>
                <a:lnTo>
                  <a:pt x="18034" y="266700"/>
                </a:lnTo>
                <a:lnTo>
                  <a:pt x="14808" y="304800"/>
                </a:lnTo>
                <a:lnTo>
                  <a:pt x="13246" y="330200"/>
                </a:lnTo>
                <a:lnTo>
                  <a:pt x="12801" y="381000"/>
                </a:lnTo>
                <a:lnTo>
                  <a:pt x="11252" y="406400"/>
                </a:lnTo>
                <a:lnTo>
                  <a:pt x="9931" y="419100"/>
                </a:lnTo>
                <a:lnTo>
                  <a:pt x="8699" y="444500"/>
                </a:lnTo>
                <a:lnTo>
                  <a:pt x="7569" y="457200"/>
                </a:lnTo>
                <a:lnTo>
                  <a:pt x="5575" y="520700"/>
                </a:lnTo>
                <a:lnTo>
                  <a:pt x="4699" y="558800"/>
                </a:lnTo>
                <a:lnTo>
                  <a:pt x="3911" y="596900"/>
                </a:lnTo>
                <a:lnTo>
                  <a:pt x="3200" y="635000"/>
                </a:lnTo>
                <a:lnTo>
                  <a:pt x="2565" y="685800"/>
                </a:lnTo>
                <a:lnTo>
                  <a:pt x="2006" y="736600"/>
                </a:lnTo>
                <a:lnTo>
                  <a:pt x="1524" y="787400"/>
                </a:lnTo>
                <a:lnTo>
                  <a:pt x="1117" y="838200"/>
                </a:lnTo>
                <a:lnTo>
                  <a:pt x="762" y="889000"/>
                </a:lnTo>
                <a:lnTo>
                  <a:pt x="482" y="952500"/>
                </a:lnTo>
                <a:lnTo>
                  <a:pt x="254" y="1016000"/>
                </a:lnTo>
                <a:lnTo>
                  <a:pt x="101" y="1079500"/>
                </a:lnTo>
                <a:lnTo>
                  <a:pt x="0" y="1346200"/>
                </a:lnTo>
                <a:lnTo>
                  <a:pt x="241" y="1485900"/>
                </a:lnTo>
                <a:lnTo>
                  <a:pt x="711" y="1638300"/>
                </a:lnTo>
                <a:lnTo>
                  <a:pt x="1219" y="1765300"/>
                </a:lnTo>
                <a:lnTo>
                  <a:pt x="1917" y="1905000"/>
                </a:lnTo>
                <a:lnTo>
                  <a:pt x="2730" y="2032000"/>
                </a:lnTo>
                <a:lnTo>
                  <a:pt x="3619" y="2159000"/>
                </a:lnTo>
                <a:lnTo>
                  <a:pt x="4597" y="2286000"/>
                </a:lnTo>
                <a:lnTo>
                  <a:pt x="5092" y="2336800"/>
                </a:lnTo>
                <a:lnTo>
                  <a:pt x="5613" y="2400300"/>
                </a:lnTo>
                <a:lnTo>
                  <a:pt x="6134" y="2451100"/>
                </a:lnTo>
                <a:lnTo>
                  <a:pt x="6667" y="2489200"/>
                </a:lnTo>
                <a:lnTo>
                  <a:pt x="7188" y="2540000"/>
                </a:lnTo>
                <a:lnTo>
                  <a:pt x="9296" y="2692400"/>
                </a:lnTo>
                <a:lnTo>
                  <a:pt x="10299" y="2743200"/>
                </a:lnTo>
                <a:lnTo>
                  <a:pt x="11252" y="2768600"/>
                </a:lnTo>
                <a:lnTo>
                  <a:pt x="10706" y="2806700"/>
                </a:lnTo>
                <a:lnTo>
                  <a:pt x="10629" y="2832100"/>
                </a:lnTo>
                <a:lnTo>
                  <a:pt x="10909" y="2870200"/>
                </a:lnTo>
                <a:lnTo>
                  <a:pt x="12115" y="2921000"/>
                </a:lnTo>
                <a:lnTo>
                  <a:pt x="13919" y="2959100"/>
                </a:lnTo>
                <a:lnTo>
                  <a:pt x="16052" y="3009900"/>
                </a:lnTo>
                <a:lnTo>
                  <a:pt x="18262" y="3060700"/>
                </a:lnTo>
                <a:lnTo>
                  <a:pt x="20307" y="3111500"/>
                </a:lnTo>
                <a:lnTo>
                  <a:pt x="21945" y="3162300"/>
                </a:lnTo>
                <a:lnTo>
                  <a:pt x="25285" y="3213100"/>
                </a:lnTo>
                <a:lnTo>
                  <a:pt x="27292" y="3263900"/>
                </a:lnTo>
                <a:lnTo>
                  <a:pt x="23952" y="3314700"/>
                </a:lnTo>
                <a:lnTo>
                  <a:pt x="11252" y="3378200"/>
                </a:lnTo>
                <a:lnTo>
                  <a:pt x="9740" y="3390900"/>
                </a:lnTo>
                <a:lnTo>
                  <a:pt x="15252" y="3403600"/>
                </a:lnTo>
                <a:lnTo>
                  <a:pt x="26797" y="3416300"/>
                </a:lnTo>
                <a:lnTo>
                  <a:pt x="43357" y="3429000"/>
                </a:lnTo>
                <a:lnTo>
                  <a:pt x="603504" y="3429000"/>
                </a:lnTo>
                <a:lnTo>
                  <a:pt x="654951" y="3441700"/>
                </a:lnTo>
                <a:lnTo>
                  <a:pt x="967105" y="3441700"/>
                </a:lnTo>
                <a:lnTo>
                  <a:pt x="1016355" y="3454400"/>
                </a:lnTo>
                <a:lnTo>
                  <a:pt x="1486662" y="3454400"/>
                </a:lnTo>
                <a:lnTo>
                  <a:pt x="1506194" y="3441700"/>
                </a:lnTo>
                <a:lnTo>
                  <a:pt x="2270175" y="3441700"/>
                </a:lnTo>
                <a:lnTo>
                  <a:pt x="3126422" y="3429000"/>
                </a:lnTo>
                <a:lnTo>
                  <a:pt x="4585335" y="3429000"/>
                </a:lnTo>
                <a:lnTo>
                  <a:pt x="4854829" y="3441700"/>
                </a:lnTo>
                <a:lnTo>
                  <a:pt x="5380710" y="3441700"/>
                </a:lnTo>
                <a:lnTo>
                  <a:pt x="5433695" y="3454400"/>
                </a:lnTo>
                <a:lnTo>
                  <a:pt x="6595872" y="3454400"/>
                </a:lnTo>
                <a:lnTo>
                  <a:pt x="6595872" y="3416300"/>
                </a:lnTo>
                <a:lnTo>
                  <a:pt x="6595872" y="3289300"/>
                </a:lnTo>
                <a:close/>
              </a:path>
            </a:pathLst>
          </a:custGeom>
          <a:solidFill>
            <a:srgbClr val="5A5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304544" y="762000"/>
            <a:ext cx="6527800" cy="3465829"/>
          </a:xfrm>
          <a:custGeom>
            <a:avLst/>
            <a:gdLst/>
            <a:ahLst/>
            <a:cxnLst/>
            <a:rect l="l" t="t" r="r" b="b"/>
            <a:pathLst>
              <a:path w="6527800" h="3465829">
                <a:moveTo>
                  <a:pt x="3248914" y="0"/>
                </a:moveTo>
                <a:lnTo>
                  <a:pt x="49911" y="53466"/>
                </a:lnTo>
                <a:lnTo>
                  <a:pt x="0" y="1239139"/>
                </a:lnTo>
                <a:lnTo>
                  <a:pt x="0" y="3444163"/>
                </a:lnTo>
                <a:lnTo>
                  <a:pt x="6527291" y="3465576"/>
                </a:lnTo>
                <a:lnTo>
                  <a:pt x="6473825" y="14224"/>
                </a:lnTo>
                <a:lnTo>
                  <a:pt x="3248914" y="0"/>
                </a:lnTo>
                <a:close/>
              </a:path>
            </a:pathLst>
          </a:custGeom>
          <a:solidFill>
            <a:srgbClr val="FFFBE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6655" y="722344"/>
            <a:ext cx="6918146" cy="406705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B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2369" y="453009"/>
            <a:ext cx="8319261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png"/><Relationship Id="rId6" Type="http://schemas.openxmlformats.org/officeDocument/2006/relationships/image" Target="../media/image18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7" Type="http://schemas.openxmlformats.org/officeDocument/2006/relationships/image" Target="../media/image27.jpg"/><Relationship Id="rId8" Type="http://schemas.openxmlformats.org/officeDocument/2006/relationships/image" Target="../media/image28.jpg"/><Relationship Id="rId9" Type="http://schemas.openxmlformats.org/officeDocument/2006/relationships/image" Target="../media/image29.jpg"/><Relationship Id="rId10" Type="http://schemas.openxmlformats.org/officeDocument/2006/relationships/image" Target="../media/image30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0185" y="1561592"/>
            <a:ext cx="4288155" cy="16719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5715">
              <a:lnSpc>
                <a:spcPct val="100000"/>
              </a:lnSpc>
              <a:spcBef>
                <a:spcPts val="100"/>
              </a:spcBef>
            </a:pPr>
            <a:r>
              <a:rPr dirty="0" sz="3600" spc="170"/>
              <a:t>Добровольческая </a:t>
            </a:r>
            <a:r>
              <a:rPr dirty="0" sz="3600" spc="175"/>
              <a:t> </a:t>
            </a:r>
            <a:r>
              <a:rPr dirty="0" sz="3600" spc="105"/>
              <a:t>деятельность</a:t>
            </a:r>
            <a:r>
              <a:rPr dirty="0" sz="3600" spc="360"/>
              <a:t> </a:t>
            </a:r>
            <a:r>
              <a:rPr dirty="0" sz="3600" spc="275"/>
              <a:t>в </a:t>
            </a:r>
            <a:r>
              <a:rPr dirty="0" sz="3600" spc="280"/>
              <a:t> </a:t>
            </a:r>
            <a:r>
              <a:rPr dirty="0" sz="3600" spc="295"/>
              <a:t>ФГБОУ</a:t>
            </a:r>
            <a:r>
              <a:rPr dirty="0" sz="3600" spc="325"/>
              <a:t> </a:t>
            </a:r>
            <a:r>
              <a:rPr dirty="0" sz="3600" spc="490"/>
              <a:t>ВО</a:t>
            </a:r>
            <a:r>
              <a:rPr dirty="0" sz="3600" spc="320"/>
              <a:t> </a:t>
            </a:r>
            <a:r>
              <a:rPr dirty="0" sz="3600" spc="5"/>
              <a:t>«МАГУ»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1523" y="97535"/>
            <a:ext cx="9142730" cy="2148205"/>
            <a:chOff x="1523" y="97535"/>
            <a:chExt cx="9142730" cy="2148205"/>
          </a:xfrm>
        </p:grpSpPr>
        <p:sp>
          <p:nvSpPr>
            <p:cNvPr id="4" name="object 4"/>
            <p:cNvSpPr/>
            <p:nvPr/>
          </p:nvSpPr>
          <p:spPr>
            <a:xfrm>
              <a:off x="8229930" y="570077"/>
              <a:ext cx="914400" cy="1675764"/>
            </a:xfrm>
            <a:custGeom>
              <a:avLst/>
              <a:gdLst/>
              <a:ahLst/>
              <a:cxnLst/>
              <a:rect l="l" t="t" r="r" b="b"/>
              <a:pathLst>
                <a:path w="914400" h="1675764">
                  <a:moveTo>
                    <a:pt x="484682" y="1138428"/>
                  </a:moveTo>
                  <a:lnTo>
                    <a:pt x="483362" y="1132078"/>
                  </a:lnTo>
                  <a:lnTo>
                    <a:pt x="482053" y="1125728"/>
                  </a:lnTo>
                  <a:lnTo>
                    <a:pt x="474789" y="1115568"/>
                  </a:lnTo>
                  <a:lnTo>
                    <a:pt x="468947" y="1112139"/>
                  </a:lnTo>
                  <a:lnTo>
                    <a:pt x="468947" y="1140968"/>
                  </a:lnTo>
                  <a:lnTo>
                    <a:pt x="467664" y="1148588"/>
                  </a:lnTo>
                  <a:lnTo>
                    <a:pt x="455193" y="1186688"/>
                  </a:lnTo>
                  <a:lnTo>
                    <a:pt x="439724" y="1222248"/>
                  </a:lnTo>
                  <a:lnTo>
                    <a:pt x="434098" y="1233678"/>
                  </a:lnTo>
                  <a:lnTo>
                    <a:pt x="428675" y="1245108"/>
                  </a:lnTo>
                  <a:lnTo>
                    <a:pt x="424383" y="1255268"/>
                  </a:lnTo>
                  <a:lnTo>
                    <a:pt x="420331" y="1265428"/>
                  </a:lnTo>
                  <a:lnTo>
                    <a:pt x="416369" y="1275588"/>
                  </a:lnTo>
                  <a:lnTo>
                    <a:pt x="412292" y="1285748"/>
                  </a:lnTo>
                  <a:lnTo>
                    <a:pt x="409155" y="1292098"/>
                  </a:lnTo>
                  <a:lnTo>
                    <a:pt x="405968" y="1298448"/>
                  </a:lnTo>
                  <a:lnTo>
                    <a:pt x="402932" y="1306068"/>
                  </a:lnTo>
                  <a:lnTo>
                    <a:pt x="392010" y="1334008"/>
                  </a:lnTo>
                  <a:lnTo>
                    <a:pt x="383540" y="1355598"/>
                  </a:lnTo>
                  <a:lnTo>
                    <a:pt x="375843" y="1377188"/>
                  </a:lnTo>
                  <a:lnTo>
                    <a:pt x="370001" y="1400048"/>
                  </a:lnTo>
                  <a:lnTo>
                    <a:pt x="365874" y="1419098"/>
                  </a:lnTo>
                  <a:lnTo>
                    <a:pt x="361251" y="1438148"/>
                  </a:lnTo>
                  <a:lnTo>
                    <a:pt x="349935" y="1476248"/>
                  </a:lnTo>
                  <a:lnTo>
                    <a:pt x="331622" y="1521968"/>
                  </a:lnTo>
                  <a:lnTo>
                    <a:pt x="306374" y="1565148"/>
                  </a:lnTo>
                  <a:lnTo>
                    <a:pt x="299402" y="1575308"/>
                  </a:lnTo>
                  <a:lnTo>
                    <a:pt x="292684" y="1585468"/>
                  </a:lnTo>
                  <a:lnTo>
                    <a:pt x="285724" y="1594358"/>
                  </a:lnTo>
                  <a:lnTo>
                    <a:pt x="278053" y="1604518"/>
                  </a:lnTo>
                  <a:lnTo>
                    <a:pt x="268338" y="1613408"/>
                  </a:lnTo>
                  <a:lnTo>
                    <a:pt x="235254" y="1640078"/>
                  </a:lnTo>
                  <a:lnTo>
                    <a:pt x="187655" y="1652778"/>
                  </a:lnTo>
                  <a:lnTo>
                    <a:pt x="163131" y="1654048"/>
                  </a:lnTo>
                  <a:lnTo>
                    <a:pt x="138353" y="1652778"/>
                  </a:lnTo>
                  <a:lnTo>
                    <a:pt x="132511" y="1652778"/>
                  </a:lnTo>
                  <a:lnTo>
                    <a:pt x="120573" y="1650238"/>
                  </a:lnTo>
                  <a:lnTo>
                    <a:pt x="101701" y="1646428"/>
                  </a:lnTo>
                  <a:lnTo>
                    <a:pt x="85712" y="1638808"/>
                  </a:lnTo>
                  <a:lnTo>
                    <a:pt x="49326" y="1586738"/>
                  </a:lnTo>
                  <a:lnTo>
                    <a:pt x="31686" y="1537208"/>
                  </a:lnTo>
                  <a:lnTo>
                    <a:pt x="21717" y="1482598"/>
                  </a:lnTo>
                  <a:lnTo>
                    <a:pt x="17246" y="1426718"/>
                  </a:lnTo>
                  <a:lnTo>
                    <a:pt x="17335" y="1419098"/>
                  </a:lnTo>
                  <a:lnTo>
                    <a:pt x="17767" y="1400048"/>
                  </a:lnTo>
                  <a:lnTo>
                    <a:pt x="17830" y="1396238"/>
                  </a:lnTo>
                  <a:lnTo>
                    <a:pt x="18211" y="1394968"/>
                  </a:lnTo>
                  <a:lnTo>
                    <a:pt x="19100" y="1389888"/>
                  </a:lnTo>
                  <a:lnTo>
                    <a:pt x="21767" y="1396238"/>
                  </a:lnTo>
                  <a:lnTo>
                    <a:pt x="23672" y="1398778"/>
                  </a:lnTo>
                  <a:lnTo>
                    <a:pt x="25069" y="1402588"/>
                  </a:lnTo>
                  <a:lnTo>
                    <a:pt x="31699" y="1416558"/>
                  </a:lnTo>
                  <a:lnTo>
                    <a:pt x="58470" y="1454658"/>
                  </a:lnTo>
                  <a:lnTo>
                    <a:pt x="90601" y="1468628"/>
                  </a:lnTo>
                  <a:lnTo>
                    <a:pt x="103568" y="1466088"/>
                  </a:lnTo>
                  <a:lnTo>
                    <a:pt x="113995" y="1459738"/>
                  </a:lnTo>
                  <a:lnTo>
                    <a:pt x="119773" y="1450848"/>
                  </a:lnTo>
                  <a:lnTo>
                    <a:pt x="121424" y="1448308"/>
                  </a:lnTo>
                  <a:lnTo>
                    <a:pt x="125399" y="1434338"/>
                  </a:lnTo>
                  <a:lnTo>
                    <a:pt x="126009" y="1426718"/>
                  </a:lnTo>
                  <a:lnTo>
                    <a:pt x="126136" y="1424178"/>
                  </a:lnTo>
                  <a:lnTo>
                    <a:pt x="126022" y="1406398"/>
                  </a:lnTo>
                  <a:lnTo>
                    <a:pt x="125907" y="1398778"/>
                  </a:lnTo>
                  <a:lnTo>
                    <a:pt x="133680" y="1406398"/>
                  </a:lnTo>
                  <a:lnTo>
                    <a:pt x="141592" y="1414018"/>
                  </a:lnTo>
                  <a:lnTo>
                    <a:pt x="157657" y="1429258"/>
                  </a:lnTo>
                  <a:lnTo>
                    <a:pt x="152831" y="1431798"/>
                  </a:lnTo>
                  <a:lnTo>
                    <a:pt x="124764" y="1462278"/>
                  </a:lnTo>
                  <a:lnTo>
                    <a:pt x="123177" y="1476248"/>
                  </a:lnTo>
                  <a:lnTo>
                    <a:pt x="127050" y="1488948"/>
                  </a:lnTo>
                  <a:lnTo>
                    <a:pt x="132867" y="1495298"/>
                  </a:lnTo>
                  <a:lnTo>
                    <a:pt x="139839" y="1501648"/>
                  </a:lnTo>
                  <a:lnTo>
                    <a:pt x="147904" y="1504188"/>
                  </a:lnTo>
                  <a:lnTo>
                    <a:pt x="157022" y="1505458"/>
                  </a:lnTo>
                  <a:lnTo>
                    <a:pt x="184277" y="1502918"/>
                  </a:lnTo>
                  <a:lnTo>
                    <a:pt x="211632" y="1499108"/>
                  </a:lnTo>
                  <a:lnTo>
                    <a:pt x="215950" y="1499108"/>
                  </a:lnTo>
                  <a:lnTo>
                    <a:pt x="220395" y="1497838"/>
                  </a:lnTo>
                  <a:lnTo>
                    <a:pt x="225602" y="1496568"/>
                  </a:lnTo>
                  <a:lnTo>
                    <a:pt x="230212" y="1516888"/>
                  </a:lnTo>
                  <a:lnTo>
                    <a:pt x="236905" y="1535938"/>
                  </a:lnTo>
                  <a:lnTo>
                    <a:pt x="246634" y="1553718"/>
                  </a:lnTo>
                  <a:lnTo>
                    <a:pt x="260400" y="1568958"/>
                  </a:lnTo>
                  <a:lnTo>
                    <a:pt x="262813" y="1571498"/>
                  </a:lnTo>
                  <a:lnTo>
                    <a:pt x="270814" y="1571498"/>
                  </a:lnTo>
                  <a:lnTo>
                    <a:pt x="267665" y="1561338"/>
                  </a:lnTo>
                  <a:lnTo>
                    <a:pt x="262661" y="1552448"/>
                  </a:lnTo>
                  <a:lnTo>
                    <a:pt x="257365" y="1544828"/>
                  </a:lnTo>
                  <a:lnTo>
                    <a:pt x="253288" y="1535938"/>
                  </a:lnTo>
                  <a:lnTo>
                    <a:pt x="250190" y="1525778"/>
                  </a:lnTo>
                  <a:lnTo>
                    <a:pt x="247015" y="1515618"/>
                  </a:lnTo>
                  <a:lnTo>
                    <a:pt x="240461" y="1496568"/>
                  </a:lnTo>
                  <a:lnTo>
                    <a:pt x="248843" y="1494028"/>
                  </a:lnTo>
                  <a:lnTo>
                    <a:pt x="252399" y="1492758"/>
                  </a:lnTo>
                  <a:lnTo>
                    <a:pt x="251891" y="1483868"/>
                  </a:lnTo>
                  <a:lnTo>
                    <a:pt x="247446" y="1481328"/>
                  </a:lnTo>
                  <a:lnTo>
                    <a:pt x="193852" y="1481328"/>
                  </a:lnTo>
                  <a:lnTo>
                    <a:pt x="184607" y="1482598"/>
                  </a:lnTo>
                  <a:lnTo>
                    <a:pt x="166077" y="1482598"/>
                  </a:lnTo>
                  <a:lnTo>
                    <a:pt x="154101" y="1483868"/>
                  </a:lnTo>
                  <a:lnTo>
                    <a:pt x="151180" y="1482598"/>
                  </a:lnTo>
                  <a:lnTo>
                    <a:pt x="148640" y="1482598"/>
                  </a:lnTo>
                  <a:lnTo>
                    <a:pt x="139750" y="1480058"/>
                  </a:lnTo>
                  <a:lnTo>
                    <a:pt x="138607" y="1477518"/>
                  </a:lnTo>
                  <a:lnTo>
                    <a:pt x="143433" y="1468628"/>
                  </a:lnTo>
                  <a:lnTo>
                    <a:pt x="180136" y="1444498"/>
                  </a:lnTo>
                  <a:lnTo>
                    <a:pt x="235051" y="1430528"/>
                  </a:lnTo>
                  <a:lnTo>
                    <a:pt x="253796" y="1426718"/>
                  </a:lnTo>
                  <a:lnTo>
                    <a:pt x="264236" y="1426718"/>
                  </a:lnTo>
                  <a:lnTo>
                    <a:pt x="274066" y="1429258"/>
                  </a:lnTo>
                  <a:lnTo>
                    <a:pt x="283235" y="1433068"/>
                  </a:lnTo>
                  <a:lnTo>
                    <a:pt x="291769" y="1439418"/>
                  </a:lnTo>
                  <a:lnTo>
                    <a:pt x="294944" y="1443228"/>
                  </a:lnTo>
                  <a:lnTo>
                    <a:pt x="297738" y="1445768"/>
                  </a:lnTo>
                  <a:lnTo>
                    <a:pt x="301421" y="1448308"/>
                  </a:lnTo>
                  <a:lnTo>
                    <a:pt x="304596" y="1449578"/>
                  </a:lnTo>
                  <a:lnTo>
                    <a:pt x="309930" y="1450848"/>
                  </a:lnTo>
                  <a:lnTo>
                    <a:pt x="312343" y="1449578"/>
                  </a:lnTo>
                  <a:lnTo>
                    <a:pt x="314883" y="1448308"/>
                  </a:lnTo>
                  <a:lnTo>
                    <a:pt x="315899" y="1443228"/>
                  </a:lnTo>
                  <a:lnTo>
                    <a:pt x="315645" y="1439418"/>
                  </a:lnTo>
                  <a:lnTo>
                    <a:pt x="315518" y="1435608"/>
                  </a:lnTo>
                  <a:lnTo>
                    <a:pt x="313105" y="1431798"/>
                  </a:lnTo>
                  <a:lnTo>
                    <a:pt x="310565" y="1429258"/>
                  </a:lnTo>
                  <a:lnTo>
                    <a:pt x="307670" y="1426718"/>
                  </a:lnTo>
                  <a:lnTo>
                    <a:pt x="300456" y="1420368"/>
                  </a:lnTo>
                  <a:lnTo>
                    <a:pt x="289572" y="1411478"/>
                  </a:lnTo>
                  <a:lnTo>
                    <a:pt x="287172" y="1410208"/>
                  </a:lnTo>
                  <a:lnTo>
                    <a:pt x="277596" y="1405128"/>
                  </a:lnTo>
                  <a:lnTo>
                    <a:pt x="264210" y="1401318"/>
                  </a:lnTo>
                  <a:lnTo>
                    <a:pt x="248742" y="1401318"/>
                  </a:lnTo>
                  <a:lnTo>
                    <a:pt x="240880" y="1402588"/>
                  </a:lnTo>
                  <a:lnTo>
                    <a:pt x="233095" y="1405128"/>
                  </a:lnTo>
                  <a:lnTo>
                    <a:pt x="226517" y="1405128"/>
                  </a:lnTo>
                  <a:lnTo>
                    <a:pt x="219951" y="1407668"/>
                  </a:lnTo>
                  <a:lnTo>
                    <a:pt x="206806" y="1410208"/>
                  </a:lnTo>
                  <a:lnTo>
                    <a:pt x="206819" y="1408938"/>
                  </a:lnTo>
                  <a:lnTo>
                    <a:pt x="207175" y="1384808"/>
                  </a:lnTo>
                  <a:lnTo>
                    <a:pt x="205879" y="1360678"/>
                  </a:lnTo>
                  <a:lnTo>
                    <a:pt x="202730" y="1336548"/>
                  </a:lnTo>
                  <a:lnTo>
                    <a:pt x="197535" y="1312418"/>
                  </a:lnTo>
                  <a:lnTo>
                    <a:pt x="197281" y="1311148"/>
                  </a:lnTo>
                  <a:lnTo>
                    <a:pt x="196773" y="1309878"/>
                  </a:lnTo>
                  <a:lnTo>
                    <a:pt x="191490" y="1297178"/>
                  </a:lnTo>
                  <a:lnTo>
                    <a:pt x="189865" y="1284478"/>
                  </a:lnTo>
                  <a:lnTo>
                    <a:pt x="190360" y="1271778"/>
                  </a:lnTo>
                  <a:lnTo>
                    <a:pt x="191109" y="1262888"/>
                  </a:lnTo>
                  <a:lnTo>
                    <a:pt x="191439" y="1259078"/>
                  </a:lnTo>
                  <a:lnTo>
                    <a:pt x="191503" y="1257808"/>
                  </a:lnTo>
                  <a:lnTo>
                    <a:pt x="192290" y="1243838"/>
                  </a:lnTo>
                  <a:lnTo>
                    <a:pt x="193789" y="1209548"/>
                  </a:lnTo>
                  <a:lnTo>
                    <a:pt x="194868" y="1193038"/>
                  </a:lnTo>
                  <a:lnTo>
                    <a:pt x="201383" y="1142238"/>
                  </a:lnTo>
                  <a:lnTo>
                    <a:pt x="209918" y="1113028"/>
                  </a:lnTo>
                  <a:lnTo>
                    <a:pt x="213156" y="1100328"/>
                  </a:lnTo>
                  <a:lnTo>
                    <a:pt x="223735" y="1060958"/>
                  </a:lnTo>
                  <a:lnTo>
                    <a:pt x="232460" y="1052068"/>
                  </a:lnTo>
                  <a:lnTo>
                    <a:pt x="237540" y="1046988"/>
                  </a:lnTo>
                  <a:lnTo>
                    <a:pt x="241858" y="1048258"/>
                  </a:lnTo>
                  <a:lnTo>
                    <a:pt x="244398" y="1054608"/>
                  </a:lnTo>
                  <a:lnTo>
                    <a:pt x="246684" y="1059688"/>
                  </a:lnTo>
                  <a:lnTo>
                    <a:pt x="253314" y="1121918"/>
                  </a:lnTo>
                  <a:lnTo>
                    <a:pt x="253707" y="1148588"/>
                  </a:lnTo>
                  <a:lnTo>
                    <a:pt x="252653" y="1173988"/>
                  </a:lnTo>
                  <a:lnTo>
                    <a:pt x="250723" y="1207008"/>
                  </a:lnTo>
                  <a:lnTo>
                    <a:pt x="250659" y="1242568"/>
                  </a:lnTo>
                  <a:lnTo>
                    <a:pt x="252679" y="1275588"/>
                  </a:lnTo>
                  <a:lnTo>
                    <a:pt x="257479" y="1309878"/>
                  </a:lnTo>
                  <a:lnTo>
                    <a:pt x="258584" y="1316228"/>
                  </a:lnTo>
                  <a:lnTo>
                    <a:pt x="259524" y="1322578"/>
                  </a:lnTo>
                  <a:lnTo>
                    <a:pt x="260388" y="1328928"/>
                  </a:lnTo>
                  <a:lnTo>
                    <a:pt x="262178" y="1341628"/>
                  </a:lnTo>
                  <a:lnTo>
                    <a:pt x="265099" y="1345438"/>
                  </a:lnTo>
                  <a:lnTo>
                    <a:pt x="277037" y="1347978"/>
                  </a:lnTo>
                  <a:lnTo>
                    <a:pt x="280974" y="1345438"/>
                  </a:lnTo>
                  <a:lnTo>
                    <a:pt x="289166" y="1332738"/>
                  </a:lnTo>
                  <a:lnTo>
                    <a:pt x="294335" y="1325118"/>
                  </a:lnTo>
                  <a:lnTo>
                    <a:pt x="299466" y="1317498"/>
                  </a:lnTo>
                  <a:lnTo>
                    <a:pt x="309003" y="1303528"/>
                  </a:lnTo>
                  <a:lnTo>
                    <a:pt x="328142" y="1275588"/>
                  </a:lnTo>
                  <a:lnTo>
                    <a:pt x="336092" y="1262888"/>
                  </a:lnTo>
                  <a:lnTo>
                    <a:pt x="353707" y="1237488"/>
                  </a:lnTo>
                  <a:lnTo>
                    <a:pt x="362661" y="1224788"/>
                  </a:lnTo>
                  <a:lnTo>
                    <a:pt x="371906" y="1213358"/>
                  </a:lnTo>
                  <a:lnTo>
                    <a:pt x="384632" y="1195578"/>
                  </a:lnTo>
                  <a:lnTo>
                    <a:pt x="410006" y="1160018"/>
                  </a:lnTo>
                  <a:lnTo>
                    <a:pt x="438429" y="1134618"/>
                  </a:lnTo>
                  <a:lnTo>
                    <a:pt x="446024" y="1132078"/>
                  </a:lnTo>
                  <a:lnTo>
                    <a:pt x="462280" y="1132078"/>
                  </a:lnTo>
                  <a:lnTo>
                    <a:pt x="467194" y="1135888"/>
                  </a:lnTo>
                  <a:lnTo>
                    <a:pt x="468947" y="1140968"/>
                  </a:lnTo>
                  <a:lnTo>
                    <a:pt x="468947" y="1112139"/>
                  </a:lnTo>
                  <a:lnTo>
                    <a:pt x="464007" y="1109218"/>
                  </a:lnTo>
                  <a:lnTo>
                    <a:pt x="450900" y="1106678"/>
                  </a:lnTo>
                  <a:lnTo>
                    <a:pt x="437464" y="1109218"/>
                  </a:lnTo>
                  <a:lnTo>
                    <a:pt x="404164" y="1130808"/>
                  </a:lnTo>
                  <a:lnTo>
                    <a:pt x="378104" y="1163828"/>
                  </a:lnTo>
                  <a:lnTo>
                    <a:pt x="353491" y="1196848"/>
                  </a:lnTo>
                  <a:lnTo>
                    <a:pt x="324497" y="1240028"/>
                  </a:lnTo>
                  <a:lnTo>
                    <a:pt x="310337" y="1262888"/>
                  </a:lnTo>
                  <a:lnTo>
                    <a:pt x="291769" y="1290828"/>
                  </a:lnTo>
                  <a:lnTo>
                    <a:pt x="286943" y="1297178"/>
                  </a:lnTo>
                  <a:lnTo>
                    <a:pt x="282371" y="1303528"/>
                  </a:lnTo>
                  <a:lnTo>
                    <a:pt x="279946" y="1283208"/>
                  </a:lnTo>
                  <a:lnTo>
                    <a:pt x="276809" y="1242568"/>
                  </a:lnTo>
                  <a:lnTo>
                    <a:pt x="275043" y="1193038"/>
                  </a:lnTo>
                  <a:lnTo>
                    <a:pt x="274218" y="1158748"/>
                  </a:lnTo>
                  <a:lnTo>
                    <a:pt x="273672" y="1138428"/>
                  </a:lnTo>
                  <a:lnTo>
                    <a:pt x="270941" y="1095248"/>
                  </a:lnTo>
                  <a:lnTo>
                    <a:pt x="263321" y="1055878"/>
                  </a:lnTo>
                  <a:lnTo>
                    <a:pt x="259956" y="1046988"/>
                  </a:lnTo>
                  <a:lnTo>
                    <a:pt x="257987" y="1043178"/>
                  </a:lnTo>
                  <a:lnTo>
                    <a:pt x="253631" y="1038098"/>
                  </a:lnTo>
                  <a:lnTo>
                    <a:pt x="248462" y="1034288"/>
                  </a:lnTo>
                  <a:lnTo>
                    <a:pt x="238442" y="1027938"/>
                  </a:lnTo>
                  <a:lnTo>
                    <a:pt x="228485" y="1027938"/>
                  </a:lnTo>
                  <a:lnTo>
                    <a:pt x="199796" y="1059688"/>
                  </a:lnTo>
                  <a:lnTo>
                    <a:pt x="191274" y="1087628"/>
                  </a:lnTo>
                  <a:lnTo>
                    <a:pt x="186359" y="1104239"/>
                  </a:lnTo>
                  <a:lnTo>
                    <a:pt x="186359" y="1384808"/>
                  </a:lnTo>
                  <a:lnTo>
                    <a:pt x="185851" y="1389888"/>
                  </a:lnTo>
                  <a:lnTo>
                    <a:pt x="185724" y="1392428"/>
                  </a:lnTo>
                  <a:lnTo>
                    <a:pt x="180619" y="1402588"/>
                  </a:lnTo>
                  <a:lnTo>
                    <a:pt x="173697" y="1408938"/>
                  </a:lnTo>
                  <a:lnTo>
                    <a:pt x="165811" y="1407668"/>
                  </a:lnTo>
                  <a:lnTo>
                    <a:pt x="134835" y="1368298"/>
                  </a:lnTo>
                  <a:lnTo>
                    <a:pt x="117906" y="1331468"/>
                  </a:lnTo>
                  <a:lnTo>
                    <a:pt x="112826" y="1314958"/>
                  </a:lnTo>
                  <a:lnTo>
                    <a:pt x="110604" y="1308900"/>
                  </a:lnTo>
                  <a:lnTo>
                    <a:pt x="110604" y="1420368"/>
                  </a:lnTo>
                  <a:lnTo>
                    <a:pt x="108254" y="1433068"/>
                  </a:lnTo>
                  <a:lnTo>
                    <a:pt x="106603" y="1436878"/>
                  </a:lnTo>
                  <a:lnTo>
                    <a:pt x="105968" y="1439418"/>
                  </a:lnTo>
                  <a:lnTo>
                    <a:pt x="104444" y="1441958"/>
                  </a:lnTo>
                  <a:lnTo>
                    <a:pt x="99682" y="1448308"/>
                  </a:lnTo>
                  <a:lnTo>
                    <a:pt x="93687" y="1450848"/>
                  </a:lnTo>
                  <a:lnTo>
                    <a:pt x="86918" y="1450848"/>
                  </a:lnTo>
                  <a:lnTo>
                    <a:pt x="52628" y="1416558"/>
                  </a:lnTo>
                  <a:lnTo>
                    <a:pt x="37782" y="1378458"/>
                  </a:lnTo>
                  <a:lnTo>
                    <a:pt x="29895" y="1337818"/>
                  </a:lnTo>
                  <a:lnTo>
                    <a:pt x="29552" y="1331468"/>
                  </a:lnTo>
                  <a:lnTo>
                    <a:pt x="30251" y="1323848"/>
                  </a:lnTo>
                  <a:lnTo>
                    <a:pt x="31699" y="1317498"/>
                  </a:lnTo>
                  <a:lnTo>
                    <a:pt x="33578" y="1311148"/>
                  </a:lnTo>
                  <a:lnTo>
                    <a:pt x="36245" y="1302258"/>
                  </a:lnTo>
                  <a:lnTo>
                    <a:pt x="43484" y="1298448"/>
                  </a:lnTo>
                  <a:lnTo>
                    <a:pt x="63461" y="1307338"/>
                  </a:lnTo>
                  <a:lnTo>
                    <a:pt x="73406" y="1314958"/>
                  </a:lnTo>
                  <a:lnTo>
                    <a:pt x="81457" y="1323848"/>
                  </a:lnTo>
                  <a:lnTo>
                    <a:pt x="87172" y="1335278"/>
                  </a:lnTo>
                  <a:lnTo>
                    <a:pt x="91427" y="1346708"/>
                  </a:lnTo>
                  <a:lnTo>
                    <a:pt x="95872" y="1358138"/>
                  </a:lnTo>
                  <a:lnTo>
                    <a:pt x="106781" y="1394968"/>
                  </a:lnTo>
                  <a:lnTo>
                    <a:pt x="110604" y="1420368"/>
                  </a:lnTo>
                  <a:lnTo>
                    <a:pt x="110604" y="1308900"/>
                  </a:lnTo>
                  <a:lnTo>
                    <a:pt x="110032" y="1307338"/>
                  </a:lnTo>
                  <a:lnTo>
                    <a:pt x="109842" y="1306068"/>
                  </a:lnTo>
                  <a:lnTo>
                    <a:pt x="108216" y="1294638"/>
                  </a:lnTo>
                  <a:lnTo>
                    <a:pt x="111150" y="1283208"/>
                  </a:lnTo>
                  <a:lnTo>
                    <a:pt x="117119" y="1274318"/>
                  </a:lnTo>
                  <a:lnTo>
                    <a:pt x="124383" y="1267968"/>
                  </a:lnTo>
                  <a:lnTo>
                    <a:pt x="133184" y="1262888"/>
                  </a:lnTo>
                  <a:lnTo>
                    <a:pt x="142113" y="1262888"/>
                  </a:lnTo>
                  <a:lnTo>
                    <a:pt x="174586" y="1304798"/>
                  </a:lnTo>
                  <a:lnTo>
                    <a:pt x="183108" y="1350518"/>
                  </a:lnTo>
                  <a:lnTo>
                    <a:pt x="185102" y="1369568"/>
                  </a:lnTo>
                  <a:lnTo>
                    <a:pt x="185978" y="1378458"/>
                  </a:lnTo>
                  <a:lnTo>
                    <a:pt x="186359" y="1384808"/>
                  </a:lnTo>
                  <a:lnTo>
                    <a:pt x="186359" y="1104239"/>
                  </a:lnTo>
                  <a:lnTo>
                    <a:pt x="176326" y="1148588"/>
                  </a:lnTo>
                  <a:lnTo>
                    <a:pt x="170992" y="1203198"/>
                  </a:lnTo>
                  <a:lnTo>
                    <a:pt x="169849" y="1222248"/>
                  </a:lnTo>
                  <a:lnTo>
                    <a:pt x="169214" y="1231138"/>
                  </a:lnTo>
                  <a:lnTo>
                    <a:pt x="168770" y="1240028"/>
                  </a:lnTo>
                  <a:lnTo>
                    <a:pt x="168071" y="1257808"/>
                  </a:lnTo>
                  <a:lnTo>
                    <a:pt x="163372" y="1253998"/>
                  </a:lnTo>
                  <a:lnTo>
                    <a:pt x="160197" y="1251458"/>
                  </a:lnTo>
                  <a:lnTo>
                    <a:pt x="156641" y="1248918"/>
                  </a:lnTo>
                  <a:lnTo>
                    <a:pt x="142684" y="1243838"/>
                  </a:lnTo>
                  <a:lnTo>
                    <a:pt x="128257" y="1241298"/>
                  </a:lnTo>
                  <a:lnTo>
                    <a:pt x="114490" y="1245108"/>
                  </a:lnTo>
                  <a:lnTo>
                    <a:pt x="92405" y="1278128"/>
                  </a:lnTo>
                  <a:lnTo>
                    <a:pt x="91668" y="1290828"/>
                  </a:lnTo>
                  <a:lnTo>
                    <a:pt x="91554" y="1294638"/>
                  </a:lnTo>
                  <a:lnTo>
                    <a:pt x="90982" y="1306068"/>
                  </a:lnTo>
                  <a:lnTo>
                    <a:pt x="82994" y="1300988"/>
                  </a:lnTo>
                  <a:lnTo>
                    <a:pt x="80073" y="1298448"/>
                  </a:lnTo>
                  <a:lnTo>
                    <a:pt x="75704" y="1294638"/>
                  </a:lnTo>
                  <a:lnTo>
                    <a:pt x="68656" y="1289558"/>
                  </a:lnTo>
                  <a:lnTo>
                    <a:pt x="61391" y="1285748"/>
                  </a:lnTo>
                  <a:lnTo>
                    <a:pt x="43980" y="1280668"/>
                  </a:lnTo>
                  <a:lnTo>
                    <a:pt x="29349" y="1281938"/>
                  </a:lnTo>
                  <a:lnTo>
                    <a:pt x="6781" y="1318768"/>
                  </a:lnTo>
                  <a:lnTo>
                    <a:pt x="6769" y="1332738"/>
                  </a:lnTo>
                  <a:lnTo>
                    <a:pt x="6883" y="1340358"/>
                  </a:lnTo>
                  <a:lnTo>
                    <a:pt x="5740" y="1346708"/>
                  </a:lnTo>
                  <a:lnTo>
                    <a:pt x="2082" y="1354328"/>
                  </a:lnTo>
                  <a:lnTo>
                    <a:pt x="939" y="1355598"/>
                  </a:lnTo>
                  <a:lnTo>
                    <a:pt x="1574" y="1358138"/>
                  </a:lnTo>
                  <a:lnTo>
                    <a:pt x="1447" y="1360678"/>
                  </a:lnTo>
                  <a:lnTo>
                    <a:pt x="952" y="1380998"/>
                  </a:lnTo>
                  <a:lnTo>
                    <a:pt x="342" y="1401318"/>
                  </a:lnTo>
                  <a:lnTo>
                    <a:pt x="127" y="1411478"/>
                  </a:lnTo>
                  <a:lnTo>
                    <a:pt x="0" y="1445768"/>
                  </a:lnTo>
                  <a:lnTo>
                    <a:pt x="2476" y="1486408"/>
                  </a:lnTo>
                  <a:lnTo>
                    <a:pt x="8902" y="1527048"/>
                  </a:lnTo>
                  <a:lnTo>
                    <a:pt x="19850" y="1567688"/>
                  </a:lnTo>
                  <a:lnTo>
                    <a:pt x="35991" y="1605788"/>
                  </a:lnTo>
                  <a:lnTo>
                    <a:pt x="63957" y="1642618"/>
                  </a:lnTo>
                  <a:lnTo>
                    <a:pt x="107873" y="1665478"/>
                  </a:lnTo>
                  <a:lnTo>
                    <a:pt x="174091" y="1673098"/>
                  </a:lnTo>
                  <a:lnTo>
                    <a:pt x="191185" y="1675638"/>
                  </a:lnTo>
                  <a:lnTo>
                    <a:pt x="207416" y="1675638"/>
                  </a:lnTo>
                  <a:lnTo>
                    <a:pt x="223012" y="1674368"/>
                  </a:lnTo>
                  <a:lnTo>
                    <a:pt x="265976" y="1654048"/>
                  </a:lnTo>
                  <a:lnTo>
                    <a:pt x="299948" y="1623568"/>
                  </a:lnTo>
                  <a:lnTo>
                    <a:pt x="327012" y="1585468"/>
                  </a:lnTo>
                  <a:lnTo>
                    <a:pt x="353263" y="1542288"/>
                  </a:lnTo>
                  <a:lnTo>
                    <a:pt x="370484" y="1504188"/>
                  </a:lnTo>
                  <a:lnTo>
                    <a:pt x="383844" y="1455928"/>
                  </a:lnTo>
                  <a:lnTo>
                    <a:pt x="388543" y="1431798"/>
                  </a:lnTo>
                  <a:lnTo>
                    <a:pt x="390804" y="1420368"/>
                  </a:lnTo>
                  <a:lnTo>
                    <a:pt x="402602" y="1377188"/>
                  </a:lnTo>
                  <a:lnTo>
                    <a:pt x="412546" y="1346708"/>
                  </a:lnTo>
                  <a:lnTo>
                    <a:pt x="416280" y="1335278"/>
                  </a:lnTo>
                  <a:lnTo>
                    <a:pt x="420077" y="1323848"/>
                  </a:lnTo>
                  <a:lnTo>
                    <a:pt x="424243" y="1313688"/>
                  </a:lnTo>
                  <a:lnTo>
                    <a:pt x="429056" y="1302258"/>
                  </a:lnTo>
                  <a:lnTo>
                    <a:pt x="443979" y="1269238"/>
                  </a:lnTo>
                  <a:lnTo>
                    <a:pt x="457771" y="1236218"/>
                  </a:lnTo>
                  <a:lnTo>
                    <a:pt x="481253" y="1168908"/>
                  </a:lnTo>
                  <a:lnTo>
                    <a:pt x="484593" y="1143508"/>
                  </a:lnTo>
                  <a:lnTo>
                    <a:pt x="484682" y="1138428"/>
                  </a:lnTo>
                  <a:close/>
                </a:path>
                <a:path w="914400" h="1675764">
                  <a:moveTo>
                    <a:pt x="624903" y="702310"/>
                  </a:moveTo>
                  <a:lnTo>
                    <a:pt x="465632" y="702310"/>
                  </a:lnTo>
                  <a:lnTo>
                    <a:pt x="451535" y="702310"/>
                  </a:lnTo>
                  <a:lnTo>
                    <a:pt x="435978" y="707390"/>
                  </a:lnTo>
                  <a:lnTo>
                    <a:pt x="420509" y="711200"/>
                  </a:lnTo>
                  <a:lnTo>
                    <a:pt x="389686" y="721360"/>
                  </a:lnTo>
                  <a:lnTo>
                    <a:pt x="387400" y="721360"/>
                  </a:lnTo>
                  <a:lnTo>
                    <a:pt x="384352" y="722630"/>
                  </a:lnTo>
                  <a:lnTo>
                    <a:pt x="383463" y="723900"/>
                  </a:lnTo>
                  <a:lnTo>
                    <a:pt x="380034" y="731520"/>
                  </a:lnTo>
                  <a:lnTo>
                    <a:pt x="373684" y="730250"/>
                  </a:lnTo>
                  <a:lnTo>
                    <a:pt x="367842" y="731520"/>
                  </a:lnTo>
                  <a:lnTo>
                    <a:pt x="357174" y="731520"/>
                  </a:lnTo>
                  <a:lnTo>
                    <a:pt x="353872" y="734060"/>
                  </a:lnTo>
                  <a:lnTo>
                    <a:pt x="344208" y="740410"/>
                  </a:lnTo>
                  <a:lnTo>
                    <a:pt x="333895" y="745490"/>
                  </a:lnTo>
                  <a:lnTo>
                    <a:pt x="312597" y="754380"/>
                  </a:lnTo>
                  <a:lnTo>
                    <a:pt x="308914" y="755650"/>
                  </a:lnTo>
                  <a:lnTo>
                    <a:pt x="305866" y="758190"/>
                  </a:lnTo>
                  <a:lnTo>
                    <a:pt x="303453" y="760730"/>
                  </a:lnTo>
                  <a:lnTo>
                    <a:pt x="298500" y="767080"/>
                  </a:lnTo>
                  <a:lnTo>
                    <a:pt x="300278" y="773430"/>
                  </a:lnTo>
                  <a:lnTo>
                    <a:pt x="305231" y="779780"/>
                  </a:lnTo>
                  <a:lnTo>
                    <a:pt x="309829" y="783590"/>
                  </a:lnTo>
                  <a:lnTo>
                    <a:pt x="314794" y="788670"/>
                  </a:lnTo>
                  <a:lnTo>
                    <a:pt x="320598" y="789940"/>
                  </a:lnTo>
                  <a:lnTo>
                    <a:pt x="327710" y="789940"/>
                  </a:lnTo>
                  <a:lnTo>
                    <a:pt x="334467" y="786130"/>
                  </a:lnTo>
                  <a:lnTo>
                    <a:pt x="341083" y="783590"/>
                  </a:lnTo>
                  <a:lnTo>
                    <a:pt x="347687" y="779780"/>
                  </a:lnTo>
                  <a:lnTo>
                    <a:pt x="354380" y="778510"/>
                  </a:lnTo>
                  <a:lnTo>
                    <a:pt x="369112" y="775970"/>
                  </a:lnTo>
                  <a:lnTo>
                    <a:pt x="396595" y="765810"/>
                  </a:lnTo>
                  <a:lnTo>
                    <a:pt x="484301" y="741680"/>
                  </a:lnTo>
                  <a:lnTo>
                    <a:pt x="524433" y="731520"/>
                  </a:lnTo>
                  <a:lnTo>
                    <a:pt x="561073" y="718820"/>
                  </a:lnTo>
                  <a:lnTo>
                    <a:pt x="598474" y="708660"/>
                  </a:lnTo>
                  <a:lnTo>
                    <a:pt x="621157" y="703580"/>
                  </a:lnTo>
                  <a:lnTo>
                    <a:pt x="624903" y="702310"/>
                  </a:lnTo>
                  <a:close/>
                </a:path>
                <a:path w="914400" h="1675764">
                  <a:moveTo>
                    <a:pt x="738047" y="35560"/>
                  </a:moveTo>
                  <a:lnTo>
                    <a:pt x="704011" y="0"/>
                  </a:lnTo>
                  <a:lnTo>
                    <a:pt x="689711" y="12700"/>
                  </a:lnTo>
                  <a:lnTo>
                    <a:pt x="674674" y="25400"/>
                  </a:lnTo>
                  <a:lnTo>
                    <a:pt x="650151" y="49530"/>
                  </a:lnTo>
                  <a:lnTo>
                    <a:pt x="625729" y="72390"/>
                  </a:lnTo>
                  <a:lnTo>
                    <a:pt x="576884" y="120650"/>
                  </a:lnTo>
                  <a:lnTo>
                    <a:pt x="570090" y="127000"/>
                  </a:lnTo>
                  <a:lnTo>
                    <a:pt x="549452" y="146050"/>
                  </a:lnTo>
                  <a:lnTo>
                    <a:pt x="542493" y="151130"/>
                  </a:lnTo>
                  <a:lnTo>
                    <a:pt x="528751" y="163830"/>
                  </a:lnTo>
                  <a:lnTo>
                    <a:pt x="522020" y="170180"/>
                  </a:lnTo>
                  <a:lnTo>
                    <a:pt x="515480" y="176530"/>
                  </a:lnTo>
                  <a:lnTo>
                    <a:pt x="509384" y="184150"/>
                  </a:lnTo>
                  <a:lnTo>
                    <a:pt x="502513" y="191770"/>
                  </a:lnTo>
                  <a:lnTo>
                    <a:pt x="493699" y="196850"/>
                  </a:lnTo>
                  <a:lnTo>
                    <a:pt x="487095" y="199390"/>
                  </a:lnTo>
                  <a:lnTo>
                    <a:pt x="483412" y="208280"/>
                  </a:lnTo>
                  <a:lnTo>
                    <a:pt x="477697" y="214630"/>
                  </a:lnTo>
                  <a:lnTo>
                    <a:pt x="442544" y="247650"/>
                  </a:lnTo>
                  <a:lnTo>
                    <a:pt x="425691" y="264160"/>
                  </a:lnTo>
                  <a:lnTo>
                    <a:pt x="410260" y="283210"/>
                  </a:lnTo>
                  <a:lnTo>
                    <a:pt x="409498" y="284480"/>
                  </a:lnTo>
                  <a:lnTo>
                    <a:pt x="408609" y="285750"/>
                  </a:lnTo>
                  <a:lnTo>
                    <a:pt x="407720" y="285750"/>
                  </a:lnTo>
                  <a:lnTo>
                    <a:pt x="399275" y="289560"/>
                  </a:lnTo>
                  <a:lnTo>
                    <a:pt x="392988" y="295910"/>
                  </a:lnTo>
                  <a:lnTo>
                    <a:pt x="387642" y="302260"/>
                  </a:lnTo>
                  <a:lnTo>
                    <a:pt x="382066" y="309880"/>
                  </a:lnTo>
                  <a:lnTo>
                    <a:pt x="376859" y="316230"/>
                  </a:lnTo>
                  <a:lnTo>
                    <a:pt x="371919" y="323850"/>
                  </a:lnTo>
                  <a:lnTo>
                    <a:pt x="365760" y="330200"/>
                  </a:lnTo>
                  <a:lnTo>
                    <a:pt x="356920" y="334010"/>
                  </a:lnTo>
                  <a:lnTo>
                    <a:pt x="353110" y="334010"/>
                  </a:lnTo>
                  <a:lnTo>
                    <a:pt x="349808" y="339090"/>
                  </a:lnTo>
                  <a:lnTo>
                    <a:pt x="321208" y="374650"/>
                  </a:lnTo>
                  <a:lnTo>
                    <a:pt x="293547" y="405130"/>
                  </a:lnTo>
                  <a:lnTo>
                    <a:pt x="285038" y="412750"/>
                  </a:lnTo>
                  <a:lnTo>
                    <a:pt x="276720" y="420370"/>
                  </a:lnTo>
                  <a:lnTo>
                    <a:pt x="269252" y="429260"/>
                  </a:lnTo>
                  <a:lnTo>
                    <a:pt x="255701" y="449580"/>
                  </a:lnTo>
                  <a:lnTo>
                    <a:pt x="246799" y="461010"/>
                  </a:lnTo>
                  <a:lnTo>
                    <a:pt x="237528" y="471170"/>
                  </a:lnTo>
                  <a:lnTo>
                    <a:pt x="228777" y="482600"/>
                  </a:lnTo>
                  <a:lnTo>
                    <a:pt x="223507" y="491490"/>
                  </a:lnTo>
                  <a:lnTo>
                    <a:pt x="221754" y="499110"/>
                  </a:lnTo>
                  <a:lnTo>
                    <a:pt x="223951" y="506730"/>
                  </a:lnTo>
                  <a:lnTo>
                    <a:pt x="230555" y="515620"/>
                  </a:lnTo>
                  <a:lnTo>
                    <a:pt x="238213" y="520700"/>
                  </a:lnTo>
                  <a:lnTo>
                    <a:pt x="246278" y="521970"/>
                  </a:lnTo>
                  <a:lnTo>
                    <a:pt x="254317" y="519430"/>
                  </a:lnTo>
                  <a:lnTo>
                    <a:pt x="261924" y="514350"/>
                  </a:lnTo>
                  <a:lnTo>
                    <a:pt x="270154" y="504190"/>
                  </a:lnTo>
                  <a:lnTo>
                    <a:pt x="286562" y="486410"/>
                  </a:lnTo>
                  <a:lnTo>
                    <a:pt x="294944" y="477520"/>
                  </a:lnTo>
                  <a:lnTo>
                    <a:pt x="318147" y="453390"/>
                  </a:lnTo>
                  <a:lnTo>
                    <a:pt x="364693" y="403860"/>
                  </a:lnTo>
                  <a:lnTo>
                    <a:pt x="387908" y="379730"/>
                  </a:lnTo>
                  <a:lnTo>
                    <a:pt x="394957" y="372110"/>
                  </a:lnTo>
                  <a:lnTo>
                    <a:pt x="415721" y="349250"/>
                  </a:lnTo>
                  <a:lnTo>
                    <a:pt x="427570" y="337820"/>
                  </a:lnTo>
                  <a:lnTo>
                    <a:pt x="463219" y="299720"/>
                  </a:lnTo>
                  <a:lnTo>
                    <a:pt x="475576" y="287020"/>
                  </a:lnTo>
                  <a:lnTo>
                    <a:pt x="487870" y="273050"/>
                  </a:lnTo>
                  <a:lnTo>
                    <a:pt x="500265" y="260350"/>
                  </a:lnTo>
                  <a:lnTo>
                    <a:pt x="513003" y="247650"/>
                  </a:lnTo>
                  <a:lnTo>
                    <a:pt x="524116" y="236220"/>
                  </a:lnTo>
                  <a:lnTo>
                    <a:pt x="535597" y="227330"/>
                  </a:lnTo>
                  <a:lnTo>
                    <a:pt x="547179" y="217170"/>
                  </a:lnTo>
                  <a:lnTo>
                    <a:pt x="558596" y="207010"/>
                  </a:lnTo>
                  <a:lnTo>
                    <a:pt x="567944" y="196850"/>
                  </a:lnTo>
                  <a:lnTo>
                    <a:pt x="586257" y="179070"/>
                  </a:lnTo>
                  <a:lnTo>
                    <a:pt x="595680" y="170180"/>
                  </a:lnTo>
                  <a:lnTo>
                    <a:pt x="695248" y="78740"/>
                  </a:lnTo>
                  <a:lnTo>
                    <a:pt x="706043" y="68580"/>
                  </a:lnTo>
                  <a:lnTo>
                    <a:pt x="716648" y="57150"/>
                  </a:lnTo>
                  <a:lnTo>
                    <a:pt x="738047" y="35560"/>
                  </a:lnTo>
                  <a:close/>
                </a:path>
                <a:path w="914400" h="1675764">
                  <a:moveTo>
                    <a:pt x="914069" y="576580"/>
                  </a:moveTo>
                  <a:lnTo>
                    <a:pt x="912418" y="579120"/>
                  </a:lnTo>
                  <a:lnTo>
                    <a:pt x="912164" y="579120"/>
                  </a:lnTo>
                  <a:lnTo>
                    <a:pt x="907973" y="577850"/>
                  </a:lnTo>
                  <a:lnTo>
                    <a:pt x="898347" y="580390"/>
                  </a:lnTo>
                  <a:lnTo>
                    <a:pt x="876350" y="585470"/>
                  </a:lnTo>
                  <a:lnTo>
                    <a:pt x="870000" y="588010"/>
                  </a:lnTo>
                  <a:lnTo>
                    <a:pt x="857046" y="590550"/>
                  </a:lnTo>
                  <a:lnTo>
                    <a:pt x="849363" y="591820"/>
                  </a:lnTo>
                  <a:lnTo>
                    <a:pt x="841654" y="591820"/>
                  </a:lnTo>
                  <a:lnTo>
                    <a:pt x="826566" y="594360"/>
                  </a:lnTo>
                  <a:lnTo>
                    <a:pt x="820064" y="596900"/>
                  </a:lnTo>
                  <a:lnTo>
                    <a:pt x="807466" y="604520"/>
                  </a:lnTo>
                  <a:lnTo>
                    <a:pt x="800912" y="607060"/>
                  </a:lnTo>
                  <a:lnTo>
                    <a:pt x="794004" y="607060"/>
                  </a:lnTo>
                  <a:lnTo>
                    <a:pt x="786892" y="608330"/>
                  </a:lnTo>
                  <a:lnTo>
                    <a:pt x="772591" y="608330"/>
                  </a:lnTo>
                  <a:lnTo>
                    <a:pt x="767130" y="609600"/>
                  </a:lnTo>
                  <a:lnTo>
                    <a:pt x="762050" y="614680"/>
                  </a:lnTo>
                  <a:lnTo>
                    <a:pt x="756843" y="614680"/>
                  </a:lnTo>
                  <a:lnTo>
                    <a:pt x="744448" y="615950"/>
                  </a:lnTo>
                  <a:lnTo>
                    <a:pt x="720636" y="623570"/>
                  </a:lnTo>
                  <a:lnTo>
                    <a:pt x="708329" y="624840"/>
                  </a:lnTo>
                  <a:lnTo>
                    <a:pt x="703757" y="626110"/>
                  </a:lnTo>
                  <a:lnTo>
                    <a:pt x="699439" y="629920"/>
                  </a:lnTo>
                  <a:lnTo>
                    <a:pt x="694994" y="632460"/>
                  </a:lnTo>
                  <a:lnTo>
                    <a:pt x="692581" y="635000"/>
                  </a:lnTo>
                  <a:lnTo>
                    <a:pt x="689914" y="635000"/>
                  </a:lnTo>
                  <a:lnTo>
                    <a:pt x="687247" y="636270"/>
                  </a:lnTo>
                  <a:lnTo>
                    <a:pt x="679881" y="637540"/>
                  </a:lnTo>
                  <a:lnTo>
                    <a:pt x="672007" y="638810"/>
                  </a:lnTo>
                  <a:lnTo>
                    <a:pt x="664895" y="641350"/>
                  </a:lnTo>
                  <a:lnTo>
                    <a:pt x="657783" y="642620"/>
                  </a:lnTo>
                  <a:lnTo>
                    <a:pt x="650519" y="645160"/>
                  </a:lnTo>
                  <a:lnTo>
                    <a:pt x="643623" y="647700"/>
                  </a:lnTo>
                  <a:lnTo>
                    <a:pt x="637590" y="651510"/>
                  </a:lnTo>
                  <a:lnTo>
                    <a:pt x="617334" y="654050"/>
                  </a:lnTo>
                  <a:lnTo>
                    <a:pt x="598030" y="659130"/>
                  </a:lnTo>
                  <a:lnTo>
                    <a:pt x="560374" y="674370"/>
                  </a:lnTo>
                  <a:lnTo>
                    <a:pt x="546938" y="678180"/>
                  </a:lnTo>
                  <a:lnTo>
                    <a:pt x="533412" y="680720"/>
                  </a:lnTo>
                  <a:lnTo>
                    <a:pt x="506653" y="688340"/>
                  </a:lnTo>
                  <a:lnTo>
                    <a:pt x="500176" y="690880"/>
                  </a:lnTo>
                  <a:lnTo>
                    <a:pt x="493826" y="694690"/>
                  </a:lnTo>
                  <a:lnTo>
                    <a:pt x="487476" y="695960"/>
                  </a:lnTo>
                  <a:lnTo>
                    <a:pt x="482650" y="698500"/>
                  </a:lnTo>
                  <a:lnTo>
                    <a:pt x="472617" y="701040"/>
                  </a:lnTo>
                  <a:lnTo>
                    <a:pt x="628637" y="701040"/>
                  </a:lnTo>
                  <a:lnTo>
                    <a:pt x="643597" y="695960"/>
                  </a:lnTo>
                  <a:lnTo>
                    <a:pt x="688263" y="681990"/>
                  </a:lnTo>
                  <a:lnTo>
                    <a:pt x="694994" y="679450"/>
                  </a:lnTo>
                  <a:lnTo>
                    <a:pt x="701090" y="675640"/>
                  </a:lnTo>
                  <a:lnTo>
                    <a:pt x="711123" y="670560"/>
                  </a:lnTo>
                  <a:lnTo>
                    <a:pt x="717219" y="670560"/>
                  </a:lnTo>
                  <a:lnTo>
                    <a:pt x="723188" y="669290"/>
                  </a:lnTo>
                  <a:lnTo>
                    <a:pt x="729284" y="669290"/>
                  </a:lnTo>
                  <a:lnTo>
                    <a:pt x="734999" y="668020"/>
                  </a:lnTo>
                  <a:lnTo>
                    <a:pt x="751471" y="662940"/>
                  </a:lnTo>
                  <a:lnTo>
                    <a:pt x="767930" y="659130"/>
                  </a:lnTo>
                  <a:lnTo>
                    <a:pt x="808786" y="646430"/>
                  </a:lnTo>
                  <a:lnTo>
                    <a:pt x="816533" y="643890"/>
                  </a:lnTo>
                  <a:lnTo>
                    <a:pt x="824534" y="642620"/>
                  </a:lnTo>
                  <a:lnTo>
                    <a:pt x="837488" y="640080"/>
                  </a:lnTo>
                  <a:lnTo>
                    <a:pt x="844092" y="640080"/>
                  </a:lnTo>
                  <a:lnTo>
                    <a:pt x="870521" y="635000"/>
                  </a:lnTo>
                  <a:lnTo>
                    <a:pt x="914069" y="622300"/>
                  </a:lnTo>
                  <a:lnTo>
                    <a:pt x="914069" y="579120"/>
                  </a:lnTo>
                  <a:lnTo>
                    <a:pt x="914069" y="576580"/>
                  </a:lnTo>
                  <a:close/>
                </a:path>
                <a:path w="914400" h="1675764">
                  <a:moveTo>
                    <a:pt x="914069" y="247650"/>
                  </a:moveTo>
                  <a:lnTo>
                    <a:pt x="909015" y="242570"/>
                  </a:lnTo>
                  <a:lnTo>
                    <a:pt x="903465" y="237490"/>
                  </a:lnTo>
                  <a:lnTo>
                    <a:pt x="898563" y="233680"/>
                  </a:lnTo>
                  <a:lnTo>
                    <a:pt x="894130" y="228600"/>
                  </a:lnTo>
                  <a:lnTo>
                    <a:pt x="887653" y="222250"/>
                  </a:lnTo>
                  <a:lnTo>
                    <a:pt x="882269" y="219710"/>
                  </a:lnTo>
                  <a:lnTo>
                    <a:pt x="876706" y="220980"/>
                  </a:lnTo>
                  <a:lnTo>
                    <a:pt x="869746" y="226060"/>
                  </a:lnTo>
                  <a:lnTo>
                    <a:pt x="864920" y="228600"/>
                  </a:lnTo>
                  <a:lnTo>
                    <a:pt x="862380" y="229870"/>
                  </a:lnTo>
                  <a:lnTo>
                    <a:pt x="841006" y="241300"/>
                  </a:lnTo>
                  <a:lnTo>
                    <a:pt x="830376" y="246380"/>
                  </a:lnTo>
                  <a:lnTo>
                    <a:pt x="819835" y="252730"/>
                  </a:lnTo>
                  <a:lnTo>
                    <a:pt x="788466" y="273050"/>
                  </a:lnTo>
                  <a:lnTo>
                    <a:pt x="768311" y="284480"/>
                  </a:lnTo>
                  <a:lnTo>
                    <a:pt x="728002" y="309880"/>
                  </a:lnTo>
                  <a:lnTo>
                    <a:pt x="708075" y="321310"/>
                  </a:lnTo>
                  <a:lnTo>
                    <a:pt x="692111" y="332740"/>
                  </a:lnTo>
                  <a:lnTo>
                    <a:pt x="644702" y="363220"/>
                  </a:lnTo>
                  <a:lnTo>
                    <a:pt x="637590" y="368300"/>
                  </a:lnTo>
                  <a:lnTo>
                    <a:pt x="628446" y="369570"/>
                  </a:lnTo>
                  <a:lnTo>
                    <a:pt x="621969" y="374650"/>
                  </a:lnTo>
                  <a:lnTo>
                    <a:pt x="609536" y="383540"/>
                  </a:lnTo>
                  <a:lnTo>
                    <a:pt x="596646" y="391160"/>
                  </a:lnTo>
                  <a:lnTo>
                    <a:pt x="583577" y="397510"/>
                  </a:lnTo>
                  <a:lnTo>
                    <a:pt x="570661" y="405130"/>
                  </a:lnTo>
                  <a:lnTo>
                    <a:pt x="553046" y="415290"/>
                  </a:lnTo>
                  <a:lnTo>
                    <a:pt x="534949" y="425450"/>
                  </a:lnTo>
                  <a:lnTo>
                    <a:pt x="498779" y="443230"/>
                  </a:lnTo>
                  <a:lnTo>
                    <a:pt x="468210" y="461010"/>
                  </a:lnTo>
                  <a:lnTo>
                    <a:pt x="453212" y="471170"/>
                  </a:lnTo>
                  <a:lnTo>
                    <a:pt x="438327" y="480060"/>
                  </a:lnTo>
                  <a:lnTo>
                    <a:pt x="428205" y="486410"/>
                  </a:lnTo>
                  <a:lnTo>
                    <a:pt x="408533" y="501650"/>
                  </a:lnTo>
                  <a:lnTo>
                    <a:pt x="398703" y="508000"/>
                  </a:lnTo>
                  <a:lnTo>
                    <a:pt x="395020" y="510540"/>
                  </a:lnTo>
                  <a:lnTo>
                    <a:pt x="390067" y="511810"/>
                  </a:lnTo>
                  <a:lnTo>
                    <a:pt x="386638" y="514350"/>
                  </a:lnTo>
                  <a:lnTo>
                    <a:pt x="362000" y="534670"/>
                  </a:lnTo>
                  <a:lnTo>
                    <a:pt x="349059" y="543560"/>
                  </a:lnTo>
                  <a:lnTo>
                    <a:pt x="276402" y="599440"/>
                  </a:lnTo>
                  <a:lnTo>
                    <a:pt x="263486" y="614680"/>
                  </a:lnTo>
                  <a:lnTo>
                    <a:pt x="263842" y="623570"/>
                  </a:lnTo>
                  <a:lnTo>
                    <a:pt x="268020" y="635000"/>
                  </a:lnTo>
                  <a:lnTo>
                    <a:pt x="273177" y="642620"/>
                  </a:lnTo>
                  <a:lnTo>
                    <a:pt x="279831" y="646430"/>
                  </a:lnTo>
                  <a:lnTo>
                    <a:pt x="287515" y="646430"/>
                  </a:lnTo>
                  <a:lnTo>
                    <a:pt x="295833" y="642620"/>
                  </a:lnTo>
                  <a:lnTo>
                    <a:pt x="297738" y="640080"/>
                  </a:lnTo>
                  <a:lnTo>
                    <a:pt x="299262" y="638810"/>
                  </a:lnTo>
                  <a:lnTo>
                    <a:pt x="316877" y="624840"/>
                  </a:lnTo>
                  <a:lnTo>
                    <a:pt x="324777" y="618490"/>
                  </a:lnTo>
                  <a:lnTo>
                    <a:pt x="332790" y="612140"/>
                  </a:lnTo>
                  <a:lnTo>
                    <a:pt x="342861" y="605790"/>
                  </a:lnTo>
                  <a:lnTo>
                    <a:pt x="363270" y="591820"/>
                  </a:lnTo>
                  <a:lnTo>
                    <a:pt x="373430" y="584200"/>
                  </a:lnTo>
                  <a:lnTo>
                    <a:pt x="392074" y="571500"/>
                  </a:lnTo>
                  <a:lnTo>
                    <a:pt x="410654" y="557530"/>
                  </a:lnTo>
                  <a:lnTo>
                    <a:pt x="429336" y="544830"/>
                  </a:lnTo>
                  <a:lnTo>
                    <a:pt x="448360" y="530860"/>
                  </a:lnTo>
                  <a:lnTo>
                    <a:pt x="540435" y="474980"/>
                  </a:lnTo>
                  <a:lnTo>
                    <a:pt x="563003" y="462280"/>
                  </a:lnTo>
                  <a:lnTo>
                    <a:pt x="574357" y="454660"/>
                  </a:lnTo>
                  <a:lnTo>
                    <a:pt x="585774" y="448310"/>
                  </a:lnTo>
                  <a:lnTo>
                    <a:pt x="607910" y="436880"/>
                  </a:lnTo>
                  <a:lnTo>
                    <a:pt x="674420" y="398780"/>
                  </a:lnTo>
                  <a:lnTo>
                    <a:pt x="742873" y="358140"/>
                  </a:lnTo>
                  <a:lnTo>
                    <a:pt x="756932" y="349250"/>
                  </a:lnTo>
                  <a:lnTo>
                    <a:pt x="770839" y="339090"/>
                  </a:lnTo>
                  <a:lnTo>
                    <a:pt x="798626" y="321310"/>
                  </a:lnTo>
                  <a:lnTo>
                    <a:pt x="815873" y="308610"/>
                  </a:lnTo>
                  <a:lnTo>
                    <a:pt x="824572" y="303530"/>
                  </a:lnTo>
                  <a:lnTo>
                    <a:pt x="833424" y="297180"/>
                  </a:lnTo>
                  <a:lnTo>
                    <a:pt x="845591" y="290830"/>
                  </a:lnTo>
                  <a:lnTo>
                    <a:pt x="857885" y="283210"/>
                  </a:lnTo>
                  <a:lnTo>
                    <a:pt x="870191" y="276860"/>
                  </a:lnTo>
                  <a:lnTo>
                    <a:pt x="882446" y="269240"/>
                  </a:lnTo>
                  <a:lnTo>
                    <a:pt x="889977" y="265430"/>
                  </a:lnTo>
                  <a:lnTo>
                    <a:pt x="897763" y="260350"/>
                  </a:lnTo>
                  <a:lnTo>
                    <a:pt x="906145" y="255270"/>
                  </a:lnTo>
                  <a:lnTo>
                    <a:pt x="914069" y="250190"/>
                  </a:lnTo>
                  <a:lnTo>
                    <a:pt x="914069" y="247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3" y="97535"/>
              <a:ext cx="2255520" cy="58978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334383" y="4733950"/>
            <a:ext cx="4679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95">
                <a:latin typeface="Cambria"/>
                <a:cs typeface="Cambria"/>
              </a:rPr>
              <a:t>20</a:t>
            </a:r>
            <a:r>
              <a:rPr dirty="0" sz="1400" spc="85">
                <a:latin typeface="Cambria"/>
                <a:cs typeface="Cambria"/>
              </a:rPr>
              <a:t>2</a:t>
            </a:r>
            <a:r>
              <a:rPr dirty="0" sz="1400" spc="95">
                <a:latin typeface="Cambria"/>
                <a:cs typeface="Cambria"/>
              </a:rPr>
              <a:t>2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56859" y="0"/>
            <a:ext cx="0" cy="5143500"/>
          </a:xfrm>
          <a:custGeom>
            <a:avLst/>
            <a:gdLst/>
            <a:ahLst/>
            <a:cxnLst/>
            <a:rect l="l" t="t" r="r" b="b"/>
            <a:pathLst>
              <a:path w="0" h="5143500">
                <a:moveTo>
                  <a:pt x="0" y="0"/>
                </a:moveTo>
                <a:lnTo>
                  <a:pt x="0" y="514349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52418" y="2516679"/>
            <a:ext cx="2431415" cy="494030"/>
          </a:xfrm>
          <a:custGeom>
            <a:avLst/>
            <a:gdLst/>
            <a:ahLst/>
            <a:cxnLst/>
            <a:rect l="l" t="t" r="r" b="b"/>
            <a:pathLst>
              <a:path w="2431415" h="494030">
                <a:moveTo>
                  <a:pt x="1172565" y="1269"/>
                </a:moveTo>
                <a:lnTo>
                  <a:pt x="786784" y="1269"/>
                </a:lnTo>
                <a:lnTo>
                  <a:pt x="743003" y="2540"/>
                </a:lnTo>
                <a:lnTo>
                  <a:pt x="699388" y="2540"/>
                </a:lnTo>
                <a:lnTo>
                  <a:pt x="656214" y="3810"/>
                </a:lnTo>
                <a:lnTo>
                  <a:pt x="565505" y="8890"/>
                </a:lnTo>
                <a:lnTo>
                  <a:pt x="520662" y="12700"/>
                </a:lnTo>
                <a:lnTo>
                  <a:pt x="476128" y="15240"/>
                </a:lnTo>
                <a:lnTo>
                  <a:pt x="435835" y="19050"/>
                </a:lnTo>
                <a:lnTo>
                  <a:pt x="356233" y="29210"/>
                </a:lnTo>
                <a:lnTo>
                  <a:pt x="316832" y="33019"/>
                </a:lnTo>
                <a:lnTo>
                  <a:pt x="288430" y="38100"/>
                </a:lnTo>
                <a:lnTo>
                  <a:pt x="260382" y="41910"/>
                </a:lnTo>
                <a:lnTo>
                  <a:pt x="232498" y="46990"/>
                </a:lnTo>
                <a:lnTo>
                  <a:pt x="144430" y="63500"/>
                </a:lnTo>
                <a:lnTo>
                  <a:pt x="91982" y="80010"/>
                </a:lnTo>
                <a:lnTo>
                  <a:pt x="48691" y="102869"/>
                </a:lnTo>
                <a:lnTo>
                  <a:pt x="16007" y="132080"/>
                </a:lnTo>
                <a:lnTo>
                  <a:pt x="0" y="167640"/>
                </a:lnTo>
                <a:lnTo>
                  <a:pt x="9818" y="200660"/>
                </a:lnTo>
                <a:lnTo>
                  <a:pt x="43841" y="233680"/>
                </a:lnTo>
                <a:lnTo>
                  <a:pt x="100450" y="264160"/>
                </a:lnTo>
                <a:lnTo>
                  <a:pt x="163115" y="288290"/>
                </a:lnTo>
                <a:lnTo>
                  <a:pt x="196279" y="297180"/>
                </a:lnTo>
                <a:lnTo>
                  <a:pt x="230142" y="307340"/>
                </a:lnTo>
                <a:lnTo>
                  <a:pt x="321882" y="327660"/>
                </a:lnTo>
                <a:lnTo>
                  <a:pt x="368279" y="336550"/>
                </a:lnTo>
                <a:lnTo>
                  <a:pt x="415003" y="344169"/>
                </a:lnTo>
                <a:lnTo>
                  <a:pt x="457530" y="349250"/>
                </a:lnTo>
                <a:lnTo>
                  <a:pt x="500095" y="355600"/>
                </a:lnTo>
                <a:lnTo>
                  <a:pt x="653881" y="373380"/>
                </a:lnTo>
                <a:lnTo>
                  <a:pt x="722508" y="382269"/>
                </a:lnTo>
                <a:lnTo>
                  <a:pt x="774181" y="387350"/>
                </a:lnTo>
                <a:lnTo>
                  <a:pt x="800000" y="391160"/>
                </a:lnTo>
                <a:lnTo>
                  <a:pt x="825759" y="393700"/>
                </a:lnTo>
                <a:lnTo>
                  <a:pt x="855856" y="397510"/>
                </a:lnTo>
                <a:lnTo>
                  <a:pt x="885941" y="402590"/>
                </a:lnTo>
                <a:lnTo>
                  <a:pt x="916003" y="406400"/>
                </a:lnTo>
                <a:lnTo>
                  <a:pt x="946028" y="408940"/>
                </a:lnTo>
                <a:lnTo>
                  <a:pt x="985460" y="414019"/>
                </a:lnTo>
                <a:lnTo>
                  <a:pt x="1064275" y="421640"/>
                </a:lnTo>
                <a:lnTo>
                  <a:pt x="1103635" y="424180"/>
                </a:lnTo>
                <a:lnTo>
                  <a:pt x="1197314" y="434340"/>
                </a:lnTo>
                <a:lnTo>
                  <a:pt x="1291087" y="441960"/>
                </a:lnTo>
                <a:lnTo>
                  <a:pt x="1330291" y="445769"/>
                </a:lnTo>
                <a:lnTo>
                  <a:pt x="1447805" y="453390"/>
                </a:lnTo>
                <a:lnTo>
                  <a:pt x="1532744" y="461010"/>
                </a:lnTo>
                <a:lnTo>
                  <a:pt x="1560962" y="462280"/>
                </a:lnTo>
                <a:lnTo>
                  <a:pt x="1586084" y="464819"/>
                </a:lnTo>
                <a:lnTo>
                  <a:pt x="1611159" y="466090"/>
                </a:lnTo>
                <a:lnTo>
                  <a:pt x="1636186" y="468630"/>
                </a:lnTo>
                <a:lnTo>
                  <a:pt x="1661165" y="469900"/>
                </a:lnTo>
                <a:lnTo>
                  <a:pt x="1764400" y="476250"/>
                </a:lnTo>
                <a:lnTo>
                  <a:pt x="1815988" y="478790"/>
                </a:lnTo>
                <a:lnTo>
                  <a:pt x="1867540" y="482600"/>
                </a:lnTo>
                <a:lnTo>
                  <a:pt x="1894016" y="482600"/>
                </a:lnTo>
                <a:lnTo>
                  <a:pt x="1920372" y="483869"/>
                </a:lnTo>
                <a:lnTo>
                  <a:pt x="1946729" y="483869"/>
                </a:lnTo>
                <a:lnTo>
                  <a:pt x="1973204" y="486410"/>
                </a:lnTo>
                <a:lnTo>
                  <a:pt x="2044150" y="491490"/>
                </a:lnTo>
                <a:lnTo>
                  <a:pt x="2114428" y="494030"/>
                </a:lnTo>
                <a:lnTo>
                  <a:pt x="2241936" y="494030"/>
                </a:lnTo>
                <a:lnTo>
                  <a:pt x="2313152" y="490219"/>
                </a:lnTo>
                <a:lnTo>
                  <a:pt x="2379223" y="478790"/>
                </a:lnTo>
                <a:lnTo>
                  <a:pt x="2419816" y="458469"/>
                </a:lnTo>
                <a:lnTo>
                  <a:pt x="2151258" y="458469"/>
                </a:lnTo>
                <a:lnTo>
                  <a:pt x="2118246" y="457200"/>
                </a:lnTo>
                <a:lnTo>
                  <a:pt x="2069415" y="453390"/>
                </a:lnTo>
                <a:lnTo>
                  <a:pt x="1999331" y="453390"/>
                </a:lnTo>
                <a:lnTo>
                  <a:pt x="1975014" y="452119"/>
                </a:lnTo>
                <a:lnTo>
                  <a:pt x="1950650" y="452119"/>
                </a:lnTo>
                <a:lnTo>
                  <a:pt x="1926214" y="450850"/>
                </a:lnTo>
                <a:lnTo>
                  <a:pt x="1818504" y="443230"/>
                </a:lnTo>
                <a:lnTo>
                  <a:pt x="1782577" y="441960"/>
                </a:lnTo>
                <a:lnTo>
                  <a:pt x="1646775" y="434340"/>
                </a:lnTo>
                <a:lnTo>
                  <a:pt x="1601475" y="430530"/>
                </a:lnTo>
                <a:lnTo>
                  <a:pt x="1430660" y="420369"/>
                </a:lnTo>
                <a:lnTo>
                  <a:pt x="1402387" y="417830"/>
                </a:lnTo>
                <a:lnTo>
                  <a:pt x="1388209" y="415290"/>
                </a:lnTo>
                <a:lnTo>
                  <a:pt x="1374018" y="414019"/>
                </a:lnTo>
                <a:lnTo>
                  <a:pt x="1351523" y="411480"/>
                </a:lnTo>
                <a:lnTo>
                  <a:pt x="1340246" y="411480"/>
                </a:lnTo>
                <a:lnTo>
                  <a:pt x="1328933" y="410210"/>
                </a:lnTo>
                <a:lnTo>
                  <a:pt x="1307369" y="408940"/>
                </a:lnTo>
                <a:lnTo>
                  <a:pt x="1285769" y="406400"/>
                </a:lnTo>
                <a:lnTo>
                  <a:pt x="1264235" y="405130"/>
                </a:lnTo>
                <a:lnTo>
                  <a:pt x="1199520" y="405130"/>
                </a:lnTo>
                <a:lnTo>
                  <a:pt x="1188142" y="402590"/>
                </a:lnTo>
                <a:lnTo>
                  <a:pt x="1176692" y="401319"/>
                </a:lnTo>
                <a:lnTo>
                  <a:pt x="1153673" y="396240"/>
                </a:lnTo>
                <a:lnTo>
                  <a:pt x="1148212" y="394969"/>
                </a:lnTo>
                <a:lnTo>
                  <a:pt x="1110712" y="394969"/>
                </a:lnTo>
                <a:lnTo>
                  <a:pt x="1083760" y="393700"/>
                </a:lnTo>
                <a:lnTo>
                  <a:pt x="1056617" y="389890"/>
                </a:lnTo>
                <a:lnTo>
                  <a:pt x="1029594" y="387350"/>
                </a:lnTo>
                <a:lnTo>
                  <a:pt x="993877" y="383540"/>
                </a:lnTo>
                <a:lnTo>
                  <a:pt x="958173" y="378460"/>
                </a:lnTo>
                <a:lnTo>
                  <a:pt x="922492" y="374650"/>
                </a:lnTo>
                <a:lnTo>
                  <a:pt x="886846" y="373380"/>
                </a:lnTo>
                <a:lnTo>
                  <a:pt x="865304" y="370840"/>
                </a:lnTo>
                <a:lnTo>
                  <a:pt x="842523" y="365760"/>
                </a:lnTo>
                <a:lnTo>
                  <a:pt x="801449" y="360680"/>
                </a:lnTo>
                <a:lnTo>
                  <a:pt x="719204" y="351790"/>
                </a:lnTo>
                <a:lnTo>
                  <a:pt x="657046" y="344169"/>
                </a:lnTo>
                <a:lnTo>
                  <a:pt x="636069" y="340360"/>
                </a:lnTo>
                <a:lnTo>
                  <a:pt x="615068" y="337819"/>
                </a:lnTo>
                <a:lnTo>
                  <a:pt x="593984" y="334010"/>
                </a:lnTo>
                <a:lnTo>
                  <a:pt x="579828" y="332740"/>
                </a:lnTo>
                <a:lnTo>
                  <a:pt x="565600" y="330200"/>
                </a:lnTo>
                <a:lnTo>
                  <a:pt x="551372" y="328930"/>
                </a:lnTo>
                <a:lnTo>
                  <a:pt x="537215" y="328930"/>
                </a:lnTo>
                <a:lnTo>
                  <a:pt x="507991" y="326390"/>
                </a:lnTo>
                <a:lnTo>
                  <a:pt x="478875" y="321310"/>
                </a:lnTo>
                <a:lnTo>
                  <a:pt x="420248" y="313690"/>
                </a:lnTo>
                <a:lnTo>
                  <a:pt x="391958" y="311150"/>
                </a:lnTo>
                <a:lnTo>
                  <a:pt x="362925" y="307340"/>
                </a:lnTo>
                <a:lnTo>
                  <a:pt x="333643" y="302260"/>
                </a:lnTo>
                <a:lnTo>
                  <a:pt x="304602" y="295910"/>
                </a:lnTo>
                <a:lnTo>
                  <a:pt x="279137" y="289560"/>
                </a:lnTo>
                <a:lnTo>
                  <a:pt x="252275" y="284480"/>
                </a:lnTo>
                <a:lnTo>
                  <a:pt x="223588" y="279400"/>
                </a:lnTo>
                <a:lnTo>
                  <a:pt x="192652" y="273050"/>
                </a:lnTo>
                <a:lnTo>
                  <a:pt x="185430" y="267969"/>
                </a:lnTo>
                <a:lnTo>
                  <a:pt x="175291" y="264160"/>
                </a:lnTo>
                <a:lnTo>
                  <a:pt x="162751" y="260350"/>
                </a:lnTo>
                <a:lnTo>
                  <a:pt x="148329" y="257810"/>
                </a:lnTo>
                <a:lnTo>
                  <a:pt x="122946" y="252730"/>
                </a:lnTo>
                <a:lnTo>
                  <a:pt x="82083" y="232410"/>
                </a:lnTo>
                <a:lnTo>
                  <a:pt x="48742" y="205740"/>
                </a:lnTo>
                <a:lnTo>
                  <a:pt x="38181" y="190500"/>
                </a:lnTo>
                <a:lnTo>
                  <a:pt x="39121" y="185419"/>
                </a:lnTo>
                <a:lnTo>
                  <a:pt x="60372" y="147319"/>
                </a:lnTo>
                <a:lnTo>
                  <a:pt x="106863" y="118110"/>
                </a:lnTo>
                <a:lnTo>
                  <a:pt x="147116" y="104140"/>
                </a:lnTo>
                <a:lnTo>
                  <a:pt x="190372" y="92710"/>
                </a:lnTo>
                <a:lnTo>
                  <a:pt x="236361" y="83819"/>
                </a:lnTo>
                <a:lnTo>
                  <a:pt x="284815" y="76200"/>
                </a:lnTo>
                <a:lnTo>
                  <a:pt x="429011" y="55880"/>
                </a:lnTo>
                <a:lnTo>
                  <a:pt x="479686" y="50800"/>
                </a:lnTo>
                <a:lnTo>
                  <a:pt x="583513" y="43180"/>
                </a:lnTo>
                <a:lnTo>
                  <a:pt x="833887" y="36830"/>
                </a:lnTo>
                <a:lnTo>
                  <a:pt x="917088" y="36830"/>
                </a:lnTo>
                <a:lnTo>
                  <a:pt x="958635" y="35560"/>
                </a:lnTo>
                <a:lnTo>
                  <a:pt x="1000003" y="35560"/>
                </a:lnTo>
                <a:lnTo>
                  <a:pt x="1049957" y="34290"/>
                </a:lnTo>
                <a:lnTo>
                  <a:pt x="1645851" y="34290"/>
                </a:lnTo>
                <a:lnTo>
                  <a:pt x="1639036" y="33019"/>
                </a:lnTo>
                <a:lnTo>
                  <a:pt x="1591628" y="20319"/>
                </a:lnTo>
                <a:lnTo>
                  <a:pt x="1519560" y="20319"/>
                </a:lnTo>
                <a:lnTo>
                  <a:pt x="1471308" y="17780"/>
                </a:lnTo>
                <a:lnTo>
                  <a:pt x="1351793" y="10160"/>
                </a:lnTo>
                <a:lnTo>
                  <a:pt x="1322595" y="7619"/>
                </a:lnTo>
                <a:lnTo>
                  <a:pt x="1172565" y="1269"/>
                </a:lnTo>
                <a:close/>
              </a:path>
              <a:path w="2431415" h="494030">
                <a:moveTo>
                  <a:pt x="1645851" y="34290"/>
                </a:moveTo>
                <a:lnTo>
                  <a:pt x="1100296" y="34290"/>
                </a:lnTo>
                <a:lnTo>
                  <a:pt x="1150895" y="35560"/>
                </a:lnTo>
                <a:lnTo>
                  <a:pt x="1201632" y="38100"/>
                </a:lnTo>
                <a:lnTo>
                  <a:pt x="1303025" y="40640"/>
                </a:lnTo>
                <a:lnTo>
                  <a:pt x="1338694" y="41910"/>
                </a:lnTo>
                <a:lnTo>
                  <a:pt x="1374447" y="44450"/>
                </a:lnTo>
                <a:lnTo>
                  <a:pt x="1410271" y="45719"/>
                </a:lnTo>
                <a:lnTo>
                  <a:pt x="1481288" y="50800"/>
                </a:lnTo>
                <a:lnTo>
                  <a:pt x="1586997" y="62230"/>
                </a:lnTo>
                <a:lnTo>
                  <a:pt x="1647933" y="76200"/>
                </a:lnTo>
                <a:lnTo>
                  <a:pt x="1668023" y="82550"/>
                </a:lnTo>
                <a:lnTo>
                  <a:pt x="1763418" y="107950"/>
                </a:lnTo>
                <a:lnTo>
                  <a:pt x="1903679" y="149860"/>
                </a:lnTo>
                <a:lnTo>
                  <a:pt x="1949398" y="165100"/>
                </a:lnTo>
                <a:lnTo>
                  <a:pt x="2038863" y="198119"/>
                </a:lnTo>
                <a:lnTo>
                  <a:pt x="2077747" y="214630"/>
                </a:lnTo>
                <a:lnTo>
                  <a:pt x="2115524" y="232410"/>
                </a:lnTo>
                <a:lnTo>
                  <a:pt x="2153038" y="248919"/>
                </a:lnTo>
                <a:lnTo>
                  <a:pt x="2191136" y="266700"/>
                </a:lnTo>
                <a:lnTo>
                  <a:pt x="2221807" y="280669"/>
                </a:lnTo>
                <a:lnTo>
                  <a:pt x="2250382" y="295910"/>
                </a:lnTo>
                <a:lnTo>
                  <a:pt x="2277719" y="311150"/>
                </a:lnTo>
                <a:lnTo>
                  <a:pt x="2304674" y="327660"/>
                </a:lnTo>
                <a:lnTo>
                  <a:pt x="2318831" y="335280"/>
                </a:lnTo>
                <a:lnTo>
                  <a:pt x="2355728" y="361950"/>
                </a:lnTo>
                <a:lnTo>
                  <a:pt x="2381700" y="394969"/>
                </a:lnTo>
                <a:lnTo>
                  <a:pt x="2388621" y="427990"/>
                </a:lnTo>
                <a:lnTo>
                  <a:pt x="2383942" y="435610"/>
                </a:lnTo>
                <a:lnTo>
                  <a:pt x="2345187" y="449580"/>
                </a:lnTo>
                <a:lnTo>
                  <a:pt x="2280878" y="454660"/>
                </a:lnTo>
                <a:lnTo>
                  <a:pt x="2183794" y="458469"/>
                </a:lnTo>
                <a:lnTo>
                  <a:pt x="2419816" y="458469"/>
                </a:lnTo>
                <a:lnTo>
                  <a:pt x="2428390" y="444500"/>
                </a:lnTo>
                <a:lnTo>
                  <a:pt x="2431166" y="429260"/>
                </a:lnTo>
                <a:lnTo>
                  <a:pt x="2430418" y="420369"/>
                </a:lnTo>
                <a:lnTo>
                  <a:pt x="2428325" y="410210"/>
                </a:lnTo>
                <a:lnTo>
                  <a:pt x="2425683" y="401319"/>
                </a:lnTo>
                <a:lnTo>
                  <a:pt x="2423292" y="392430"/>
                </a:lnTo>
                <a:lnTo>
                  <a:pt x="2419230" y="383540"/>
                </a:lnTo>
                <a:lnTo>
                  <a:pt x="2413085" y="374650"/>
                </a:lnTo>
                <a:lnTo>
                  <a:pt x="2407915" y="365760"/>
                </a:lnTo>
                <a:lnTo>
                  <a:pt x="2406782" y="356869"/>
                </a:lnTo>
                <a:lnTo>
                  <a:pt x="2407036" y="355600"/>
                </a:lnTo>
                <a:lnTo>
                  <a:pt x="2400305" y="351790"/>
                </a:lnTo>
                <a:lnTo>
                  <a:pt x="2361713" y="318769"/>
                </a:lnTo>
                <a:lnTo>
                  <a:pt x="2318771" y="290830"/>
                </a:lnTo>
                <a:lnTo>
                  <a:pt x="2279909" y="269240"/>
                </a:lnTo>
                <a:lnTo>
                  <a:pt x="2266193" y="261619"/>
                </a:lnTo>
                <a:lnTo>
                  <a:pt x="2228443" y="243840"/>
                </a:lnTo>
                <a:lnTo>
                  <a:pt x="2209258" y="236219"/>
                </a:lnTo>
                <a:lnTo>
                  <a:pt x="2190120" y="227330"/>
                </a:lnTo>
                <a:lnTo>
                  <a:pt x="2182292" y="223519"/>
                </a:lnTo>
                <a:lnTo>
                  <a:pt x="2167064" y="215900"/>
                </a:lnTo>
                <a:lnTo>
                  <a:pt x="2158878" y="212090"/>
                </a:lnTo>
                <a:lnTo>
                  <a:pt x="2146728" y="207010"/>
                </a:lnTo>
                <a:lnTo>
                  <a:pt x="2135304" y="203200"/>
                </a:lnTo>
                <a:lnTo>
                  <a:pt x="2124713" y="198119"/>
                </a:lnTo>
                <a:lnTo>
                  <a:pt x="2089078" y="177800"/>
                </a:lnTo>
                <a:lnTo>
                  <a:pt x="2061140" y="171450"/>
                </a:lnTo>
                <a:lnTo>
                  <a:pt x="2045277" y="165100"/>
                </a:lnTo>
                <a:lnTo>
                  <a:pt x="2030366" y="157480"/>
                </a:lnTo>
                <a:lnTo>
                  <a:pt x="2015241" y="151130"/>
                </a:lnTo>
                <a:lnTo>
                  <a:pt x="1993048" y="140969"/>
                </a:lnTo>
                <a:lnTo>
                  <a:pt x="1981987" y="137160"/>
                </a:lnTo>
                <a:lnTo>
                  <a:pt x="1970664" y="132080"/>
                </a:lnTo>
                <a:lnTo>
                  <a:pt x="1927532" y="116840"/>
                </a:lnTo>
                <a:lnTo>
                  <a:pt x="1884304" y="100330"/>
                </a:lnTo>
                <a:lnTo>
                  <a:pt x="2074970" y="100330"/>
                </a:lnTo>
                <a:lnTo>
                  <a:pt x="2068288" y="99060"/>
                </a:lnTo>
                <a:lnTo>
                  <a:pt x="2021464" y="88900"/>
                </a:lnTo>
                <a:lnTo>
                  <a:pt x="1974260" y="80010"/>
                </a:lnTo>
                <a:lnTo>
                  <a:pt x="1926341" y="76200"/>
                </a:lnTo>
                <a:lnTo>
                  <a:pt x="1896076" y="67310"/>
                </a:lnTo>
                <a:lnTo>
                  <a:pt x="1865286" y="63500"/>
                </a:lnTo>
                <a:lnTo>
                  <a:pt x="1834258" y="60960"/>
                </a:lnTo>
                <a:lnTo>
                  <a:pt x="1803278" y="57150"/>
                </a:lnTo>
                <a:lnTo>
                  <a:pt x="1731323" y="49530"/>
                </a:lnTo>
                <a:lnTo>
                  <a:pt x="1707520" y="45719"/>
                </a:lnTo>
                <a:lnTo>
                  <a:pt x="1645851" y="34290"/>
                </a:lnTo>
                <a:close/>
              </a:path>
              <a:path w="2431415" h="494030">
                <a:moveTo>
                  <a:pt x="1242700" y="403860"/>
                </a:moveTo>
                <a:lnTo>
                  <a:pt x="1231846" y="403860"/>
                </a:lnTo>
                <a:lnTo>
                  <a:pt x="1221110" y="405130"/>
                </a:lnTo>
                <a:lnTo>
                  <a:pt x="1264235" y="405130"/>
                </a:lnTo>
                <a:lnTo>
                  <a:pt x="1242700" y="403860"/>
                </a:lnTo>
                <a:close/>
              </a:path>
              <a:path w="2431415" h="494030">
                <a:moveTo>
                  <a:pt x="1141989" y="393700"/>
                </a:moveTo>
                <a:lnTo>
                  <a:pt x="1137163" y="394969"/>
                </a:lnTo>
                <a:lnTo>
                  <a:pt x="1148212" y="394969"/>
                </a:lnTo>
                <a:lnTo>
                  <a:pt x="1141989" y="393700"/>
                </a:lnTo>
                <a:close/>
              </a:path>
              <a:path w="2431415" h="494030">
                <a:moveTo>
                  <a:pt x="2074970" y="100330"/>
                </a:moveTo>
                <a:lnTo>
                  <a:pt x="1884304" y="100330"/>
                </a:lnTo>
                <a:lnTo>
                  <a:pt x="1913746" y="104140"/>
                </a:lnTo>
                <a:lnTo>
                  <a:pt x="1943058" y="106680"/>
                </a:lnTo>
                <a:lnTo>
                  <a:pt x="1972297" y="111760"/>
                </a:lnTo>
                <a:lnTo>
                  <a:pt x="2044763" y="121919"/>
                </a:lnTo>
                <a:lnTo>
                  <a:pt x="2087584" y="129540"/>
                </a:lnTo>
                <a:lnTo>
                  <a:pt x="2172975" y="147319"/>
                </a:lnTo>
                <a:lnTo>
                  <a:pt x="2189956" y="151130"/>
                </a:lnTo>
                <a:lnTo>
                  <a:pt x="2206995" y="153669"/>
                </a:lnTo>
                <a:lnTo>
                  <a:pt x="2223821" y="154940"/>
                </a:lnTo>
                <a:lnTo>
                  <a:pt x="2240158" y="153669"/>
                </a:lnTo>
                <a:lnTo>
                  <a:pt x="2240166" y="148590"/>
                </a:lnTo>
                <a:lnTo>
                  <a:pt x="2237364" y="143510"/>
                </a:lnTo>
                <a:lnTo>
                  <a:pt x="2231800" y="140969"/>
                </a:lnTo>
                <a:lnTo>
                  <a:pt x="2223521" y="138430"/>
                </a:lnTo>
                <a:lnTo>
                  <a:pt x="2196502" y="129540"/>
                </a:lnTo>
                <a:lnTo>
                  <a:pt x="2142511" y="114300"/>
                </a:lnTo>
                <a:lnTo>
                  <a:pt x="2115063" y="107950"/>
                </a:lnTo>
                <a:lnTo>
                  <a:pt x="2074970" y="100330"/>
                </a:lnTo>
                <a:close/>
              </a:path>
              <a:path w="2431415" h="494030">
                <a:moveTo>
                  <a:pt x="1561256" y="11430"/>
                </a:moveTo>
                <a:lnTo>
                  <a:pt x="1551723" y="11430"/>
                </a:lnTo>
                <a:lnTo>
                  <a:pt x="1543381" y="12700"/>
                </a:lnTo>
                <a:lnTo>
                  <a:pt x="1535181" y="15240"/>
                </a:lnTo>
                <a:lnTo>
                  <a:pt x="1528323" y="17780"/>
                </a:lnTo>
                <a:lnTo>
                  <a:pt x="1519560" y="20319"/>
                </a:lnTo>
                <a:lnTo>
                  <a:pt x="1591628" y="20319"/>
                </a:lnTo>
                <a:lnTo>
                  <a:pt x="1573027" y="15240"/>
                </a:lnTo>
                <a:lnTo>
                  <a:pt x="1561256" y="11430"/>
                </a:lnTo>
                <a:close/>
              </a:path>
              <a:path w="2431415" h="494030">
                <a:moveTo>
                  <a:pt x="1091925" y="0"/>
                </a:moveTo>
                <a:lnTo>
                  <a:pt x="880131" y="0"/>
                </a:lnTo>
                <a:lnTo>
                  <a:pt x="855336" y="1269"/>
                </a:lnTo>
                <a:lnTo>
                  <a:pt x="1141251" y="1269"/>
                </a:lnTo>
                <a:lnTo>
                  <a:pt x="1091925" y="0"/>
                </a:lnTo>
                <a:close/>
              </a:path>
            </a:pathLst>
          </a:custGeom>
          <a:solidFill>
            <a:srgbClr val="43C4A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7611" y="784859"/>
            <a:ext cx="158496" cy="15697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83360" y="2099661"/>
            <a:ext cx="3085465" cy="75692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000" spc="135">
                <a:latin typeface="Cambria"/>
                <a:cs typeface="Cambria"/>
              </a:rPr>
              <a:t>Основные</a:t>
            </a:r>
            <a:r>
              <a:rPr dirty="0" sz="2000" spc="110">
                <a:latin typeface="Cambria"/>
                <a:cs typeface="Cambria"/>
              </a:rPr>
              <a:t> </a:t>
            </a:r>
            <a:r>
              <a:rPr dirty="0" sz="2000" spc="114">
                <a:latin typeface="Cambria"/>
                <a:cs typeface="Cambria"/>
              </a:rPr>
              <a:t>направления</a:t>
            </a:r>
            <a:endParaRPr sz="2000">
              <a:latin typeface="Cambria"/>
              <a:cs typeface="Cambria"/>
            </a:endParaRPr>
          </a:p>
          <a:p>
            <a:pPr marL="161925">
              <a:lnSpc>
                <a:spcPct val="100000"/>
              </a:lnSpc>
              <a:spcBef>
                <a:spcPts val="480"/>
              </a:spcBef>
            </a:pPr>
            <a:r>
              <a:rPr dirty="0" sz="2000" spc="85">
                <a:latin typeface="Cambria"/>
                <a:cs typeface="Cambria"/>
              </a:rPr>
              <a:t>волонтерства</a:t>
            </a:r>
            <a:r>
              <a:rPr dirty="0" sz="2000" spc="145">
                <a:latin typeface="Cambria"/>
                <a:cs typeface="Cambria"/>
              </a:rPr>
              <a:t> </a:t>
            </a:r>
            <a:r>
              <a:rPr dirty="0" sz="2000" spc="155">
                <a:latin typeface="Cambria"/>
                <a:cs typeface="Cambria"/>
              </a:rPr>
              <a:t>в</a:t>
            </a:r>
            <a:r>
              <a:rPr dirty="0" sz="2000" spc="180">
                <a:latin typeface="Cambria"/>
                <a:cs typeface="Cambria"/>
              </a:rPr>
              <a:t> </a:t>
            </a:r>
            <a:r>
              <a:rPr dirty="0" sz="2000" spc="135">
                <a:latin typeface="Cambria"/>
                <a:cs typeface="Cambria"/>
              </a:rPr>
              <a:t>МАГУ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4504" y="703326"/>
            <a:ext cx="172783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latin typeface="Cambria"/>
                <a:cs typeface="Cambria"/>
              </a:rPr>
              <a:t>Событийное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1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860"/>
              </a:spcBef>
            </a:pPr>
            <a:r>
              <a:rPr dirty="0" sz="1800" spc="85">
                <a:latin typeface="Cambria"/>
                <a:cs typeface="Cambria"/>
              </a:rPr>
              <a:t>Экологическое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4504" y="2349754"/>
            <a:ext cx="14128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05">
                <a:latin typeface="Cambria"/>
                <a:cs typeface="Cambria"/>
              </a:rPr>
              <a:t>Спортивное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64504" y="3172409"/>
            <a:ext cx="1600200" cy="112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85">
                <a:latin typeface="Cambria"/>
                <a:cs typeface="Cambria"/>
              </a:rPr>
              <a:t>Инклюзивное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1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860"/>
              </a:spcBef>
            </a:pPr>
            <a:r>
              <a:rPr dirty="0" sz="1800" spc="90">
                <a:latin typeface="Cambria"/>
                <a:cs typeface="Cambria"/>
              </a:rPr>
              <a:t>Социальное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77611" y="1647444"/>
            <a:ext cx="158496" cy="15849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77611" y="2441448"/>
            <a:ext cx="158496" cy="15849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77611" y="3258311"/>
            <a:ext cx="158496" cy="15849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77611" y="4075176"/>
            <a:ext cx="158496" cy="1584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43C4A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080268" y="1365712"/>
            <a:ext cx="2422525" cy="2513965"/>
            <a:chOff x="6080268" y="1365712"/>
            <a:chExt cx="2422525" cy="2513965"/>
          </a:xfrm>
        </p:grpSpPr>
        <p:sp>
          <p:nvSpPr>
            <p:cNvPr id="4" name="object 4"/>
            <p:cNvSpPr/>
            <p:nvPr/>
          </p:nvSpPr>
          <p:spPr>
            <a:xfrm>
              <a:off x="6080264" y="1466291"/>
              <a:ext cx="2331085" cy="2413000"/>
            </a:xfrm>
            <a:custGeom>
              <a:avLst/>
              <a:gdLst/>
              <a:ahLst/>
              <a:cxnLst/>
              <a:rect l="l" t="t" r="r" b="b"/>
              <a:pathLst>
                <a:path w="2331084" h="2413000">
                  <a:moveTo>
                    <a:pt x="2330818" y="2349500"/>
                  </a:moveTo>
                  <a:lnTo>
                    <a:pt x="2329967" y="2298700"/>
                  </a:lnTo>
                  <a:lnTo>
                    <a:pt x="2329180" y="2247900"/>
                  </a:lnTo>
                  <a:lnTo>
                    <a:pt x="2328519" y="2184400"/>
                  </a:lnTo>
                  <a:lnTo>
                    <a:pt x="2328062" y="2133600"/>
                  </a:lnTo>
                  <a:lnTo>
                    <a:pt x="2327973" y="2108200"/>
                  </a:lnTo>
                  <a:lnTo>
                    <a:pt x="2328062" y="2044700"/>
                  </a:lnTo>
                  <a:lnTo>
                    <a:pt x="2328176" y="2019300"/>
                  </a:lnTo>
                  <a:lnTo>
                    <a:pt x="2328748" y="1968500"/>
                  </a:lnTo>
                  <a:lnTo>
                    <a:pt x="2329053" y="1930400"/>
                  </a:lnTo>
                  <a:lnTo>
                    <a:pt x="2328976" y="1866900"/>
                  </a:lnTo>
                  <a:lnTo>
                    <a:pt x="2327770" y="1803400"/>
                  </a:lnTo>
                  <a:lnTo>
                    <a:pt x="2325103" y="1752600"/>
                  </a:lnTo>
                  <a:lnTo>
                    <a:pt x="2323592" y="1727200"/>
                  </a:lnTo>
                  <a:lnTo>
                    <a:pt x="2322766" y="1689100"/>
                  </a:lnTo>
                  <a:lnTo>
                    <a:pt x="2321928" y="1663700"/>
                  </a:lnTo>
                  <a:lnTo>
                    <a:pt x="2321052" y="1612900"/>
                  </a:lnTo>
                  <a:lnTo>
                    <a:pt x="2320150" y="1574800"/>
                  </a:lnTo>
                  <a:lnTo>
                    <a:pt x="2319223" y="1524000"/>
                  </a:lnTo>
                  <a:lnTo>
                    <a:pt x="2315451" y="1270000"/>
                  </a:lnTo>
                  <a:lnTo>
                    <a:pt x="2314511" y="1193800"/>
                  </a:lnTo>
                  <a:lnTo>
                    <a:pt x="2313584" y="1130300"/>
                  </a:lnTo>
                  <a:lnTo>
                    <a:pt x="2312657" y="1054100"/>
                  </a:lnTo>
                  <a:lnTo>
                    <a:pt x="2310879" y="914400"/>
                  </a:lnTo>
                  <a:lnTo>
                    <a:pt x="2307717" y="622300"/>
                  </a:lnTo>
                  <a:lnTo>
                    <a:pt x="2306396" y="495300"/>
                  </a:lnTo>
                  <a:lnTo>
                    <a:pt x="2305291" y="393700"/>
                  </a:lnTo>
                  <a:lnTo>
                    <a:pt x="2304465" y="304800"/>
                  </a:lnTo>
                  <a:lnTo>
                    <a:pt x="2303945" y="241300"/>
                  </a:lnTo>
                  <a:lnTo>
                    <a:pt x="2303805" y="215900"/>
                  </a:lnTo>
                  <a:lnTo>
                    <a:pt x="2301862" y="177800"/>
                  </a:lnTo>
                  <a:lnTo>
                    <a:pt x="2298547" y="101600"/>
                  </a:lnTo>
                  <a:lnTo>
                    <a:pt x="2296655" y="63500"/>
                  </a:lnTo>
                  <a:lnTo>
                    <a:pt x="2295817" y="50800"/>
                  </a:lnTo>
                  <a:lnTo>
                    <a:pt x="2295258" y="50800"/>
                  </a:lnTo>
                  <a:lnTo>
                    <a:pt x="2294686" y="38100"/>
                  </a:lnTo>
                  <a:lnTo>
                    <a:pt x="2294191" y="30683"/>
                  </a:lnTo>
                  <a:lnTo>
                    <a:pt x="2294115" y="20751"/>
                  </a:lnTo>
                  <a:lnTo>
                    <a:pt x="2215527" y="20358"/>
                  </a:lnTo>
                  <a:lnTo>
                    <a:pt x="2195715" y="12700"/>
                  </a:lnTo>
                  <a:lnTo>
                    <a:pt x="1897837" y="12700"/>
                  </a:lnTo>
                  <a:lnTo>
                    <a:pt x="1848218" y="0"/>
                  </a:lnTo>
                  <a:lnTo>
                    <a:pt x="1510842" y="0"/>
                  </a:lnTo>
                  <a:lnTo>
                    <a:pt x="1478737" y="12700"/>
                  </a:lnTo>
                  <a:lnTo>
                    <a:pt x="332473" y="12700"/>
                  </a:lnTo>
                  <a:lnTo>
                    <a:pt x="308533" y="25400"/>
                  </a:lnTo>
                  <a:lnTo>
                    <a:pt x="161861" y="25400"/>
                  </a:lnTo>
                  <a:lnTo>
                    <a:pt x="136652" y="34378"/>
                  </a:lnTo>
                  <a:lnTo>
                    <a:pt x="31102" y="36372"/>
                  </a:lnTo>
                  <a:lnTo>
                    <a:pt x="31026" y="39204"/>
                  </a:lnTo>
                  <a:lnTo>
                    <a:pt x="14465" y="50800"/>
                  </a:lnTo>
                  <a:lnTo>
                    <a:pt x="11544" y="50800"/>
                  </a:lnTo>
                  <a:lnTo>
                    <a:pt x="10274" y="76200"/>
                  </a:lnTo>
                  <a:lnTo>
                    <a:pt x="7162" y="139700"/>
                  </a:lnTo>
                  <a:lnTo>
                    <a:pt x="5829" y="165100"/>
                  </a:lnTo>
                  <a:lnTo>
                    <a:pt x="5207" y="190500"/>
                  </a:lnTo>
                  <a:lnTo>
                    <a:pt x="5041" y="215900"/>
                  </a:lnTo>
                  <a:lnTo>
                    <a:pt x="4432" y="241300"/>
                  </a:lnTo>
                  <a:lnTo>
                    <a:pt x="3073" y="279400"/>
                  </a:lnTo>
                  <a:lnTo>
                    <a:pt x="1981" y="330200"/>
                  </a:lnTo>
                  <a:lnTo>
                    <a:pt x="1536" y="368300"/>
                  </a:lnTo>
                  <a:lnTo>
                    <a:pt x="1079" y="431800"/>
                  </a:lnTo>
                  <a:lnTo>
                    <a:pt x="825" y="469900"/>
                  </a:lnTo>
                  <a:lnTo>
                    <a:pt x="558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78" y="1955800"/>
                  </a:lnTo>
                  <a:lnTo>
                    <a:pt x="4432" y="1968500"/>
                  </a:lnTo>
                  <a:lnTo>
                    <a:pt x="4165" y="2019300"/>
                  </a:lnTo>
                  <a:lnTo>
                    <a:pt x="4610" y="2070100"/>
                  </a:lnTo>
                  <a:lnTo>
                    <a:pt x="5537" y="2108200"/>
                  </a:lnTo>
                  <a:lnTo>
                    <a:pt x="7835" y="2209800"/>
                  </a:lnTo>
                  <a:lnTo>
                    <a:pt x="8750" y="2260600"/>
                  </a:lnTo>
                  <a:lnTo>
                    <a:pt x="10071" y="2298700"/>
                  </a:lnTo>
                  <a:lnTo>
                    <a:pt x="10871" y="2324100"/>
                  </a:lnTo>
                  <a:lnTo>
                    <a:pt x="9525" y="2362200"/>
                  </a:lnTo>
                  <a:lnTo>
                    <a:pt x="4432" y="2387600"/>
                  </a:lnTo>
                  <a:lnTo>
                    <a:pt x="3860" y="2387600"/>
                  </a:lnTo>
                  <a:lnTo>
                    <a:pt x="6083" y="2400300"/>
                  </a:lnTo>
                  <a:lnTo>
                    <a:pt x="92265" y="2400300"/>
                  </a:lnTo>
                  <a:lnTo>
                    <a:pt x="134429" y="2413000"/>
                  </a:lnTo>
                  <a:lnTo>
                    <a:pt x="1182928" y="2413000"/>
                  </a:lnTo>
                  <a:lnTo>
                    <a:pt x="1237488" y="2400300"/>
                  </a:lnTo>
                  <a:lnTo>
                    <a:pt x="1416913" y="2400300"/>
                  </a:lnTo>
                  <a:lnTo>
                    <a:pt x="1471790" y="2413000"/>
                  </a:lnTo>
                  <a:lnTo>
                    <a:pt x="1575066" y="2413000"/>
                  </a:lnTo>
                  <a:lnTo>
                    <a:pt x="1602282" y="2400516"/>
                  </a:lnTo>
                  <a:lnTo>
                    <a:pt x="1617446" y="2400579"/>
                  </a:lnTo>
                  <a:lnTo>
                    <a:pt x="1640586" y="2413000"/>
                  </a:lnTo>
                  <a:lnTo>
                    <a:pt x="2330818" y="2413000"/>
                  </a:lnTo>
                  <a:lnTo>
                    <a:pt x="2330818" y="2349500"/>
                  </a:lnTo>
                  <a:close/>
                </a:path>
              </a:pathLst>
            </a:custGeom>
            <a:solidFill>
              <a:srgbClr val="5A5F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170180" y="1365719"/>
              <a:ext cx="2332355" cy="2413000"/>
            </a:xfrm>
            <a:custGeom>
              <a:avLst/>
              <a:gdLst/>
              <a:ahLst/>
              <a:cxnLst/>
              <a:rect l="l" t="t" r="r" b="b"/>
              <a:pathLst>
                <a:path w="2332354" h="2413000">
                  <a:moveTo>
                    <a:pt x="2332342" y="2349500"/>
                  </a:moveTo>
                  <a:lnTo>
                    <a:pt x="2331491" y="2298700"/>
                  </a:lnTo>
                  <a:lnTo>
                    <a:pt x="2330704" y="2247900"/>
                  </a:lnTo>
                  <a:lnTo>
                    <a:pt x="2330043" y="2184400"/>
                  </a:lnTo>
                  <a:lnTo>
                    <a:pt x="2329586" y="2133600"/>
                  </a:lnTo>
                  <a:lnTo>
                    <a:pt x="2329497" y="2108200"/>
                  </a:lnTo>
                  <a:lnTo>
                    <a:pt x="2329586" y="2044700"/>
                  </a:lnTo>
                  <a:lnTo>
                    <a:pt x="2329700" y="2019300"/>
                  </a:lnTo>
                  <a:lnTo>
                    <a:pt x="2330272" y="1968500"/>
                  </a:lnTo>
                  <a:lnTo>
                    <a:pt x="2330691" y="1917700"/>
                  </a:lnTo>
                  <a:lnTo>
                    <a:pt x="2330500" y="1866900"/>
                  </a:lnTo>
                  <a:lnTo>
                    <a:pt x="2329294" y="1803400"/>
                  </a:lnTo>
                  <a:lnTo>
                    <a:pt x="2326627" y="1752600"/>
                  </a:lnTo>
                  <a:lnTo>
                    <a:pt x="2325116" y="1727200"/>
                  </a:lnTo>
                  <a:lnTo>
                    <a:pt x="2324290" y="1689100"/>
                  </a:lnTo>
                  <a:lnTo>
                    <a:pt x="2323452" y="1663700"/>
                  </a:lnTo>
                  <a:lnTo>
                    <a:pt x="2322576" y="1612900"/>
                  </a:lnTo>
                  <a:lnTo>
                    <a:pt x="2321674" y="1574800"/>
                  </a:lnTo>
                  <a:lnTo>
                    <a:pt x="2320747" y="1524000"/>
                  </a:lnTo>
                  <a:lnTo>
                    <a:pt x="2316975" y="1270000"/>
                  </a:lnTo>
                  <a:lnTo>
                    <a:pt x="2316035" y="1193800"/>
                  </a:lnTo>
                  <a:lnTo>
                    <a:pt x="2315108" y="1130300"/>
                  </a:lnTo>
                  <a:lnTo>
                    <a:pt x="2314181" y="1054100"/>
                  </a:lnTo>
                  <a:lnTo>
                    <a:pt x="2312403" y="914400"/>
                  </a:lnTo>
                  <a:lnTo>
                    <a:pt x="2309241" y="622300"/>
                  </a:lnTo>
                  <a:lnTo>
                    <a:pt x="2307920" y="495300"/>
                  </a:lnTo>
                  <a:lnTo>
                    <a:pt x="2306815" y="393700"/>
                  </a:lnTo>
                  <a:lnTo>
                    <a:pt x="2305989" y="304800"/>
                  </a:lnTo>
                  <a:lnTo>
                    <a:pt x="2305469" y="241300"/>
                  </a:lnTo>
                  <a:lnTo>
                    <a:pt x="2305329" y="215900"/>
                  </a:lnTo>
                  <a:lnTo>
                    <a:pt x="2303335" y="177800"/>
                  </a:lnTo>
                  <a:lnTo>
                    <a:pt x="2300046" y="101600"/>
                  </a:lnTo>
                  <a:lnTo>
                    <a:pt x="2298179" y="63500"/>
                  </a:lnTo>
                  <a:lnTo>
                    <a:pt x="2297341" y="50800"/>
                  </a:lnTo>
                  <a:lnTo>
                    <a:pt x="2296160" y="38100"/>
                  </a:lnTo>
                  <a:lnTo>
                    <a:pt x="2295258" y="25400"/>
                  </a:lnTo>
                  <a:lnTo>
                    <a:pt x="2294153" y="25400"/>
                  </a:lnTo>
                  <a:lnTo>
                    <a:pt x="2294115" y="20739"/>
                  </a:lnTo>
                  <a:lnTo>
                    <a:pt x="2216912" y="20358"/>
                  </a:lnTo>
                  <a:lnTo>
                    <a:pt x="2197112" y="12700"/>
                  </a:lnTo>
                  <a:lnTo>
                    <a:pt x="1899119" y="12700"/>
                  </a:lnTo>
                  <a:lnTo>
                    <a:pt x="1849488" y="0"/>
                  </a:lnTo>
                  <a:lnTo>
                    <a:pt x="1511795" y="0"/>
                  </a:lnTo>
                  <a:lnTo>
                    <a:pt x="1479702" y="12700"/>
                  </a:lnTo>
                  <a:lnTo>
                    <a:pt x="332714" y="12700"/>
                  </a:lnTo>
                  <a:lnTo>
                    <a:pt x="308724" y="25400"/>
                  </a:lnTo>
                  <a:lnTo>
                    <a:pt x="161937" y="25400"/>
                  </a:lnTo>
                  <a:lnTo>
                    <a:pt x="136728" y="34366"/>
                  </a:lnTo>
                  <a:lnTo>
                    <a:pt x="31102" y="36360"/>
                  </a:lnTo>
                  <a:lnTo>
                    <a:pt x="31026" y="39217"/>
                  </a:lnTo>
                  <a:lnTo>
                    <a:pt x="14465" y="50800"/>
                  </a:lnTo>
                  <a:lnTo>
                    <a:pt x="11544" y="50800"/>
                  </a:lnTo>
                  <a:lnTo>
                    <a:pt x="10274" y="76200"/>
                  </a:lnTo>
                  <a:lnTo>
                    <a:pt x="7162" y="139700"/>
                  </a:lnTo>
                  <a:lnTo>
                    <a:pt x="5829" y="165100"/>
                  </a:lnTo>
                  <a:lnTo>
                    <a:pt x="5207" y="190500"/>
                  </a:lnTo>
                  <a:lnTo>
                    <a:pt x="5041" y="215900"/>
                  </a:lnTo>
                  <a:lnTo>
                    <a:pt x="4432" y="241300"/>
                  </a:lnTo>
                  <a:lnTo>
                    <a:pt x="3073" y="279400"/>
                  </a:lnTo>
                  <a:lnTo>
                    <a:pt x="1981" y="330200"/>
                  </a:lnTo>
                  <a:lnTo>
                    <a:pt x="1536" y="368300"/>
                  </a:lnTo>
                  <a:lnTo>
                    <a:pt x="1079" y="431800"/>
                  </a:lnTo>
                  <a:lnTo>
                    <a:pt x="825" y="469900"/>
                  </a:lnTo>
                  <a:lnTo>
                    <a:pt x="558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78" y="1955800"/>
                  </a:lnTo>
                  <a:lnTo>
                    <a:pt x="4432" y="1968500"/>
                  </a:lnTo>
                  <a:lnTo>
                    <a:pt x="4165" y="2019300"/>
                  </a:lnTo>
                  <a:lnTo>
                    <a:pt x="4610" y="2070100"/>
                  </a:lnTo>
                  <a:lnTo>
                    <a:pt x="5537" y="2108200"/>
                  </a:lnTo>
                  <a:lnTo>
                    <a:pt x="7835" y="2209800"/>
                  </a:lnTo>
                  <a:lnTo>
                    <a:pt x="8750" y="2260600"/>
                  </a:lnTo>
                  <a:lnTo>
                    <a:pt x="10071" y="2298700"/>
                  </a:lnTo>
                  <a:lnTo>
                    <a:pt x="10871" y="2324100"/>
                  </a:lnTo>
                  <a:lnTo>
                    <a:pt x="9525" y="2362200"/>
                  </a:lnTo>
                  <a:lnTo>
                    <a:pt x="4432" y="2387600"/>
                  </a:lnTo>
                  <a:lnTo>
                    <a:pt x="3860" y="2387600"/>
                  </a:lnTo>
                  <a:lnTo>
                    <a:pt x="6083" y="2400300"/>
                  </a:lnTo>
                  <a:lnTo>
                    <a:pt x="92341" y="2400300"/>
                  </a:lnTo>
                  <a:lnTo>
                    <a:pt x="134543" y="2413000"/>
                  </a:lnTo>
                  <a:lnTo>
                    <a:pt x="1183728" y="2413000"/>
                  </a:lnTo>
                  <a:lnTo>
                    <a:pt x="1238326" y="2400300"/>
                  </a:lnTo>
                  <a:lnTo>
                    <a:pt x="1472755" y="2400300"/>
                  </a:lnTo>
                  <a:lnTo>
                    <a:pt x="1523530" y="2413000"/>
                  </a:lnTo>
                  <a:lnTo>
                    <a:pt x="1576095" y="2413000"/>
                  </a:lnTo>
                  <a:lnTo>
                    <a:pt x="1603375" y="2400503"/>
                  </a:lnTo>
                  <a:lnTo>
                    <a:pt x="1618437" y="2400566"/>
                  </a:lnTo>
                  <a:lnTo>
                    <a:pt x="1641652" y="2413000"/>
                  </a:lnTo>
                  <a:lnTo>
                    <a:pt x="2332342" y="2413000"/>
                  </a:lnTo>
                  <a:lnTo>
                    <a:pt x="2332342" y="2349500"/>
                  </a:lnTo>
                  <a:close/>
                </a:path>
              </a:pathLst>
            </a:custGeom>
            <a:solidFill>
              <a:srgbClr val="FFFBE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3361452" y="1365712"/>
            <a:ext cx="2422525" cy="2513965"/>
            <a:chOff x="3361452" y="1365712"/>
            <a:chExt cx="2422525" cy="2513965"/>
          </a:xfrm>
        </p:grpSpPr>
        <p:sp>
          <p:nvSpPr>
            <p:cNvPr id="7" name="object 7"/>
            <p:cNvSpPr/>
            <p:nvPr/>
          </p:nvSpPr>
          <p:spPr>
            <a:xfrm>
              <a:off x="3361449" y="1466291"/>
              <a:ext cx="2331085" cy="2413000"/>
            </a:xfrm>
            <a:custGeom>
              <a:avLst/>
              <a:gdLst/>
              <a:ahLst/>
              <a:cxnLst/>
              <a:rect l="l" t="t" r="r" b="b"/>
              <a:pathLst>
                <a:path w="2331085" h="2413000">
                  <a:moveTo>
                    <a:pt x="2330818" y="2349500"/>
                  </a:moveTo>
                  <a:lnTo>
                    <a:pt x="2329967" y="2298700"/>
                  </a:lnTo>
                  <a:lnTo>
                    <a:pt x="2329180" y="2247900"/>
                  </a:lnTo>
                  <a:lnTo>
                    <a:pt x="2328519" y="2184400"/>
                  </a:lnTo>
                  <a:lnTo>
                    <a:pt x="2328062" y="2133600"/>
                  </a:lnTo>
                  <a:lnTo>
                    <a:pt x="2327973" y="2108200"/>
                  </a:lnTo>
                  <a:lnTo>
                    <a:pt x="2328062" y="2044700"/>
                  </a:lnTo>
                  <a:lnTo>
                    <a:pt x="2328176" y="2019300"/>
                  </a:lnTo>
                  <a:lnTo>
                    <a:pt x="2328748" y="1968500"/>
                  </a:lnTo>
                  <a:lnTo>
                    <a:pt x="2329053" y="1930400"/>
                  </a:lnTo>
                  <a:lnTo>
                    <a:pt x="2328976" y="1866900"/>
                  </a:lnTo>
                  <a:lnTo>
                    <a:pt x="2327770" y="1803400"/>
                  </a:lnTo>
                  <a:lnTo>
                    <a:pt x="2325103" y="1752600"/>
                  </a:lnTo>
                  <a:lnTo>
                    <a:pt x="2323592" y="1727200"/>
                  </a:lnTo>
                  <a:lnTo>
                    <a:pt x="2322766" y="1689100"/>
                  </a:lnTo>
                  <a:lnTo>
                    <a:pt x="2321928" y="1663700"/>
                  </a:lnTo>
                  <a:lnTo>
                    <a:pt x="2321052" y="1612900"/>
                  </a:lnTo>
                  <a:lnTo>
                    <a:pt x="2320150" y="1574800"/>
                  </a:lnTo>
                  <a:lnTo>
                    <a:pt x="2319223" y="1524000"/>
                  </a:lnTo>
                  <a:lnTo>
                    <a:pt x="2315451" y="1270000"/>
                  </a:lnTo>
                  <a:lnTo>
                    <a:pt x="2314511" y="1193800"/>
                  </a:lnTo>
                  <a:lnTo>
                    <a:pt x="2313584" y="1130300"/>
                  </a:lnTo>
                  <a:lnTo>
                    <a:pt x="2312657" y="1054100"/>
                  </a:lnTo>
                  <a:lnTo>
                    <a:pt x="2310879" y="914400"/>
                  </a:lnTo>
                  <a:lnTo>
                    <a:pt x="2307717" y="622300"/>
                  </a:lnTo>
                  <a:lnTo>
                    <a:pt x="2306396" y="495300"/>
                  </a:lnTo>
                  <a:lnTo>
                    <a:pt x="2305291" y="393700"/>
                  </a:lnTo>
                  <a:lnTo>
                    <a:pt x="2304465" y="304800"/>
                  </a:lnTo>
                  <a:lnTo>
                    <a:pt x="2303945" y="241300"/>
                  </a:lnTo>
                  <a:lnTo>
                    <a:pt x="2303805" y="215900"/>
                  </a:lnTo>
                  <a:lnTo>
                    <a:pt x="2301862" y="177800"/>
                  </a:lnTo>
                  <a:lnTo>
                    <a:pt x="2298547" y="101600"/>
                  </a:lnTo>
                  <a:lnTo>
                    <a:pt x="2296655" y="63500"/>
                  </a:lnTo>
                  <a:lnTo>
                    <a:pt x="2295817" y="50800"/>
                  </a:lnTo>
                  <a:lnTo>
                    <a:pt x="2295258" y="50800"/>
                  </a:lnTo>
                  <a:lnTo>
                    <a:pt x="2294686" y="38100"/>
                  </a:lnTo>
                  <a:lnTo>
                    <a:pt x="2294191" y="30683"/>
                  </a:lnTo>
                  <a:lnTo>
                    <a:pt x="2294115" y="20751"/>
                  </a:lnTo>
                  <a:lnTo>
                    <a:pt x="2215527" y="20358"/>
                  </a:lnTo>
                  <a:lnTo>
                    <a:pt x="2195715" y="12700"/>
                  </a:lnTo>
                  <a:lnTo>
                    <a:pt x="1897837" y="12700"/>
                  </a:lnTo>
                  <a:lnTo>
                    <a:pt x="1848218" y="0"/>
                  </a:lnTo>
                  <a:lnTo>
                    <a:pt x="1510830" y="0"/>
                  </a:lnTo>
                  <a:lnTo>
                    <a:pt x="1478737" y="12700"/>
                  </a:lnTo>
                  <a:lnTo>
                    <a:pt x="332473" y="12700"/>
                  </a:lnTo>
                  <a:lnTo>
                    <a:pt x="308533" y="25400"/>
                  </a:lnTo>
                  <a:lnTo>
                    <a:pt x="161861" y="25400"/>
                  </a:lnTo>
                  <a:lnTo>
                    <a:pt x="136652" y="34378"/>
                  </a:lnTo>
                  <a:lnTo>
                    <a:pt x="31102" y="36372"/>
                  </a:lnTo>
                  <a:lnTo>
                    <a:pt x="31026" y="39204"/>
                  </a:lnTo>
                  <a:lnTo>
                    <a:pt x="14465" y="50800"/>
                  </a:lnTo>
                  <a:lnTo>
                    <a:pt x="11544" y="50800"/>
                  </a:lnTo>
                  <a:lnTo>
                    <a:pt x="10274" y="76200"/>
                  </a:lnTo>
                  <a:lnTo>
                    <a:pt x="7162" y="139700"/>
                  </a:lnTo>
                  <a:lnTo>
                    <a:pt x="5829" y="165100"/>
                  </a:lnTo>
                  <a:lnTo>
                    <a:pt x="5207" y="190500"/>
                  </a:lnTo>
                  <a:lnTo>
                    <a:pt x="5041" y="215900"/>
                  </a:lnTo>
                  <a:lnTo>
                    <a:pt x="4432" y="241300"/>
                  </a:lnTo>
                  <a:lnTo>
                    <a:pt x="3073" y="279400"/>
                  </a:lnTo>
                  <a:lnTo>
                    <a:pt x="1981" y="330200"/>
                  </a:lnTo>
                  <a:lnTo>
                    <a:pt x="1536" y="368300"/>
                  </a:lnTo>
                  <a:lnTo>
                    <a:pt x="1079" y="431800"/>
                  </a:lnTo>
                  <a:lnTo>
                    <a:pt x="825" y="469900"/>
                  </a:lnTo>
                  <a:lnTo>
                    <a:pt x="558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78" y="1955800"/>
                  </a:lnTo>
                  <a:lnTo>
                    <a:pt x="4432" y="1968500"/>
                  </a:lnTo>
                  <a:lnTo>
                    <a:pt x="4165" y="2019300"/>
                  </a:lnTo>
                  <a:lnTo>
                    <a:pt x="4610" y="2070100"/>
                  </a:lnTo>
                  <a:lnTo>
                    <a:pt x="5537" y="2108200"/>
                  </a:lnTo>
                  <a:lnTo>
                    <a:pt x="7835" y="2209800"/>
                  </a:lnTo>
                  <a:lnTo>
                    <a:pt x="8750" y="2260600"/>
                  </a:lnTo>
                  <a:lnTo>
                    <a:pt x="10071" y="2298700"/>
                  </a:lnTo>
                  <a:lnTo>
                    <a:pt x="10871" y="2324100"/>
                  </a:lnTo>
                  <a:lnTo>
                    <a:pt x="9525" y="2362200"/>
                  </a:lnTo>
                  <a:lnTo>
                    <a:pt x="4432" y="2387600"/>
                  </a:lnTo>
                  <a:lnTo>
                    <a:pt x="3860" y="2387600"/>
                  </a:lnTo>
                  <a:lnTo>
                    <a:pt x="6083" y="2400300"/>
                  </a:lnTo>
                  <a:lnTo>
                    <a:pt x="92265" y="2400300"/>
                  </a:lnTo>
                  <a:lnTo>
                    <a:pt x="134429" y="2413000"/>
                  </a:lnTo>
                  <a:lnTo>
                    <a:pt x="1182928" y="2413000"/>
                  </a:lnTo>
                  <a:lnTo>
                    <a:pt x="1237488" y="2400300"/>
                  </a:lnTo>
                  <a:lnTo>
                    <a:pt x="1416926" y="2400300"/>
                  </a:lnTo>
                  <a:lnTo>
                    <a:pt x="1471790" y="2413000"/>
                  </a:lnTo>
                  <a:lnTo>
                    <a:pt x="1575066" y="2413000"/>
                  </a:lnTo>
                  <a:lnTo>
                    <a:pt x="1602282" y="2400516"/>
                  </a:lnTo>
                  <a:lnTo>
                    <a:pt x="1617446" y="2400579"/>
                  </a:lnTo>
                  <a:lnTo>
                    <a:pt x="1640586" y="2413000"/>
                  </a:lnTo>
                  <a:lnTo>
                    <a:pt x="2330818" y="2413000"/>
                  </a:lnTo>
                  <a:lnTo>
                    <a:pt x="2330818" y="2349500"/>
                  </a:lnTo>
                  <a:close/>
                </a:path>
              </a:pathLst>
            </a:custGeom>
            <a:solidFill>
              <a:srgbClr val="5A5F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452889" y="1365719"/>
              <a:ext cx="2331085" cy="2413000"/>
            </a:xfrm>
            <a:custGeom>
              <a:avLst/>
              <a:gdLst/>
              <a:ahLst/>
              <a:cxnLst/>
              <a:rect l="l" t="t" r="r" b="b"/>
              <a:pathLst>
                <a:path w="2331085" h="2413000">
                  <a:moveTo>
                    <a:pt x="2330818" y="2349500"/>
                  </a:moveTo>
                  <a:lnTo>
                    <a:pt x="2329967" y="2298700"/>
                  </a:lnTo>
                  <a:lnTo>
                    <a:pt x="2329180" y="2247900"/>
                  </a:lnTo>
                  <a:lnTo>
                    <a:pt x="2328519" y="2184400"/>
                  </a:lnTo>
                  <a:lnTo>
                    <a:pt x="2328062" y="2133600"/>
                  </a:lnTo>
                  <a:lnTo>
                    <a:pt x="2327973" y="2108200"/>
                  </a:lnTo>
                  <a:lnTo>
                    <a:pt x="2328062" y="2044700"/>
                  </a:lnTo>
                  <a:lnTo>
                    <a:pt x="2328176" y="2019300"/>
                  </a:lnTo>
                  <a:lnTo>
                    <a:pt x="2328748" y="1968500"/>
                  </a:lnTo>
                  <a:lnTo>
                    <a:pt x="2329053" y="1930400"/>
                  </a:lnTo>
                  <a:lnTo>
                    <a:pt x="2328976" y="1866900"/>
                  </a:lnTo>
                  <a:lnTo>
                    <a:pt x="2327770" y="1803400"/>
                  </a:lnTo>
                  <a:lnTo>
                    <a:pt x="2325103" y="1752600"/>
                  </a:lnTo>
                  <a:lnTo>
                    <a:pt x="2323592" y="1727200"/>
                  </a:lnTo>
                  <a:lnTo>
                    <a:pt x="2322766" y="1689100"/>
                  </a:lnTo>
                  <a:lnTo>
                    <a:pt x="2321928" y="1663700"/>
                  </a:lnTo>
                  <a:lnTo>
                    <a:pt x="2321052" y="1612900"/>
                  </a:lnTo>
                  <a:lnTo>
                    <a:pt x="2320150" y="1574800"/>
                  </a:lnTo>
                  <a:lnTo>
                    <a:pt x="2319223" y="1524000"/>
                  </a:lnTo>
                  <a:lnTo>
                    <a:pt x="2315451" y="1270000"/>
                  </a:lnTo>
                  <a:lnTo>
                    <a:pt x="2314511" y="1193800"/>
                  </a:lnTo>
                  <a:lnTo>
                    <a:pt x="2313584" y="1130300"/>
                  </a:lnTo>
                  <a:lnTo>
                    <a:pt x="2312657" y="1054100"/>
                  </a:lnTo>
                  <a:lnTo>
                    <a:pt x="2310879" y="914400"/>
                  </a:lnTo>
                  <a:lnTo>
                    <a:pt x="2307717" y="622300"/>
                  </a:lnTo>
                  <a:lnTo>
                    <a:pt x="2306396" y="495300"/>
                  </a:lnTo>
                  <a:lnTo>
                    <a:pt x="2305291" y="393700"/>
                  </a:lnTo>
                  <a:lnTo>
                    <a:pt x="2304465" y="304800"/>
                  </a:lnTo>
                  <a:lnTo>
                    <a:pt x="2303945" y="241300"/>
                  </a:lnTo>
                  <a:lnTo>
                    <a:pt x="2303805" y="215900"/>
                  </a:lnTo>
                  <a:lnTo>
                    <a:pt x="2301862" y="177800"/>
                  </a:lnTo>
                  <a:lnTo>
                    <a:pt x="2298547" y="101600"/>
                  </a:lnTo>
                  <a:lnTo>
                    <a:pt x="2296655" y="63500"/>
                  </a:lnTo>
                  <a:lnTo>
                    <a:pt x="2295817" y="50800"/>
                  </a:lnTo>
                  <a:lnTo>
                    <a:pt x="2295258" y="50800"/>
                  </a:lnTo>
                  <a:lnTo>
                    <a:pt x="2294686" y="38100"/>
                  </a:lnTo>
                  <a:lnTo>
                    <a:pt x="2294204" y="30683"/>
                  </a:lnTo>
                  <a:lnTo>
                    <a:pt x="2294115" y="20739"/>
                  </a:lnTo>
                  <a:lnTo>
                    <a:pt x="2215489" y="20345"/>
                  </a:lnTo>
                  <a:lnTo>
                    <a:pt x="2195715" y="12700"/>
                  </a:lnTo>
                  <a:lnTo>
                    <a:pt x="1897837" y="12700"/>
                  </a:lnTo>
                  <a:lnTo>
                    <a:pt x="1848218" y="0"/>
                  </a:lnTo>
                  <a:lnTo>
                    <a:pt x="1510842" y="0"/>
                  </a:lnTo>
                  <a:lnTo>
                    <a:pt x="1478737" y="12700"/>
                  </a:lnTo>
                  <a:lnTo>
                    <a:pt x="332473" y="12700"/>
                  </a:lnTo>
                  <a:lnTo>
                    <a:pt x="308533" y="25400"/>
                  </a:lnTo>
                  <a:lnTo>
                    <a:pt x="161861" y="25400"/>
                  </a:lnTo>
                  <a:lnTo>
                    <a:pt x="136690" y="34366"/>
                  </a:lnTo>
                  <a:lnTo>
                    <a:pt x="31102" y="36360"/>
                  </a:lnTo>
                  <a:lnTo>
                    <a:pt x="31026" y="39204"/>
                  </a:lnTo>
                  <a:lnTo>
                    <a:pt x="14465" y="50800"/>
                  </a:lnTo>
                  <a:lnTo>
                    <a:pt x="11544" y="50800"/>
                  </a:lnTo>
                  <a:lnTo>
                    <a:pt x="10274" y="76200"/>
                  </a:lnTo>
                  <a:lnTo>
                    <a:pt x="7162" y="139700"/>
                  </a:lnTo>
                  <a:lnTo>
                    <a:pt x="5829" y="165100"/>
                  </a:lnTo>
                  <a:lnTo>
                    <a:pt x="5207" y="190500"/>
                  </a:lnTo>
                  <a:lnTo>
                    <a:pt x="5041" y="215900"/>
                  </a:lnTo>
                  <a:lnTo>
                    <a:pt x="4432" y="241300"/>
                  </a:lnTo>
                  <a:lnTo>
                    <a:pt x="3073" y="279400"/>
                  </a:lnTo>
                  <a:lnTo>
                    <a:pt x="1981" y="330200"/>
                  </a:lnTo>
                  <a:lnTo>
                    <a:pt x="1536" y="368300"/>
                  </a:lnTo>
                  <a:lnTo>
                    <a:pt x="1079" y="431800"/>
                  </a:lnTo>
                  <a:lnTo>
                    <a:pt x="825" y="469900"/>
                  </a:lnTo>
                  <a:lnTo>
                    <a:pt x="558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78" y="1955800"/>
                  </a:lnTo>
                  <a:lnTo>
                    <a:pt x="4432" y="1968500"/>
                  </a:lnTo>
                  <a:lnTo>
                    <a:pt x="4165" y="2019300"/>
                  </a:lnTo>
                  <a:lnTo>
                    <a:pt x="4610" y="2070100"/>
                  </a:lnTo>
                  <a:lnTo>
                    <a:pt x="5537" y="2108200"/>
                  </a:lnTo>
                  <a:lnTo>
                    <a:pt x="7835" y="2209800"/>
                  </a:lnTo>
                  <a:lnTo>
                    <a:pt x="8750" y="2260600"/>
                  </a:lnTo>
                  <a:lnTo>
                    <a:pt x="10071" y="2298700"/>
                  </a:lnTo>
                  <a:lnTo>
                    <a:pt x="10871" y="2324100"/>
                  </a:lnTo>
                  <a:lnTo>
                    <a:pt x="9525" y="2362200"/>
                  </a:lnTo>
                  <a:lnTo>
                    <a:pt x="4432" y="2387600"/>
                  </a:lnTo>
                  <a:lnTo>
                    <a:pt x="3860" y="2387600"/>
                  </a:lnTo>
                  <a:lnTo>
                    <a:pt x="6083" y="2400300"/>
                  </a:lnTo>
                  <a:lnTo>
                    <a:pt x="92265" y="2400300"/>
                  </a:lnTo>
                  <a:lnTo>
                    <a:pt x="134429" y="2413000"/>
                  </a:lnTo>
                  <a:lnTo>
                    <a:pt x="1182928" y="2413000"/>
                  </a:lnTo>
                  <a:lnTo>
                    <a:pt x="1237488" y="2400300"/>
                  </a:lnTo>
                  <a:lnTo>
                    <a:pt x="1471790" y="2400300"/>
                  </a:lnTo>
                  <a:lnTo>
                    <a:pt x="1522539" y="2413000"/>
                  </a:lnTo>
                  <a:lnTo>
                    <a:pt x="1575066" y="2413000"/>
                  </a:lnTo>
                  <a:lnTo>
                    <a:pt x="1602308" y="2400503"/>
                  </a:lnTo>
                  <a:lnTo>
                    <a:pt x="1617421" y="2400566"/>
                  </a:lnTo>
                  <a:lnTo>
                    <a:pt x="1640586" y="2413000"/>
                  </a:lnTo>
                  <a:lnTo>
                    <a:pt x="2330818" y="2413000"/>
                  </a:lnTo>
                  <a:lnTo>
                    <a:pt x="2330818" y="2349500"/>
                  </a:lnTo>
                  <a:close/>
                </a:path>
              </a:pathLst>
            </a:custGeom>
            <a:solidFill>
              <a:srgbClr val="FFFBE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52718" y="1365712"/>
            <a:ext cx="2422525" cy="2513965"/>
            <a:chOff x="552718" y="1365712"/>
            <a:chExt cx="2422525" cy="2513965"/>
          </a:xfrm>
        </p:grpSpPr>
        <p:sp>
          <p:nvSpPr>
            <p:cNvPr id="10" name="object 10"/>
            <p:cNvSpPr/>
            <p:nvPr/>
          </p:nvSpPr>
          <p:spPr>
            <a:xfrm>
              <a:off x="552716" y="1466291"/>
              <a:ext cx="2331085" cy="2413000"/>
            </a:xfrm>
            <a:custGeom>
              <a:avLst/>
              <a:gdLst/>
              <a:ahLst/>
              <a:cxnLst/>
              <a:rect l="l" t="t" r="r" b="b"/>
              <a:pathLst>
                <a:path w="2331085" h="2413000">
                  <a:moveTo>
                    <a:pt x="2330818" y="2349500"/>
                  </a:moveTo>
                  <a:lnTo>
                    <a:pt x="2329967" y="2298700"/>
                  </a:lnTo>
                  <a:lnTo>
                    <a:pt x="2329180" y="2247900"/>
                  </a:lnTo>
                  <a:lnTo>
                    <a:pt x="2328519" y="2184400"/>
                  </a:lnTo>
                  <a:lnTo>
                    <a:pt x="2328062" y="2133600"/>
                  </a:lnTo>
                  <a:lnTo>
                    <a:pt x="2327973" y="2108200"/>
                  </a:lnTo>
                  <a:lnTo>
                    <a:pt x="2328062" y="2044700"/>
                  </a:lnTo>
                  <a:lnTo>
                    <a:pt x="2328176" y="2019300"/>
                  </a:lnTo>
                  <a:lnTo>
                    <a:pt x="2328748" y="1968500"/>
                  </a:lnTo>
                  <a:lnTo>
                    <a:pt x="2329053" y="1930400"/>
                  </a:lnTo>
                  <a:lnTo>
                    <a:pt x="2328976" y="1866900"/>
                  </a:lnTo>
                  <a:lnTo>
                    <a:pt x="2327770" y="1803400"/>
                  </a:lnTo>
                  <a:lnTo>
                    <a:pt x="2325103" y="1752600"/>
                  </a:lnTo>
                  <a:lnTo>
                    <a:pt x="2323592" y="1727200"/>
                  </a:lnTo>
                  <a:lnTo>
                    <a:pt x="2322766" y="1689100"/>
                  </a:lnTo>
                  <a:lnTo>
                    <a:pt x="2321928" y="1663700"/>
                  </a:lnTo>
                  <a:lnTo>
                    <a:pt x="2321052" y="1612900"/>
                  </a:lnTo>
                  <a:lnTo>
                    <a:pt x="2320150" y="1574800"/>
                  </a:lnTo>
                  <a:lnTo>
                    <a:pt x="2319223" y="1524000"/>
                  </a:lnTo>
                  <a:lnTo>
                    <a:pt x="2315451" y="1270000"/>
                  </a:lnTo>
                  <a:lnTo>
                    <a:pt x="2314511" y="1193800"/>
                  </a:lnTo>
                  <a:lnTo>
                    <a:pt x="2313584" y="1130300"/>
                  </a:lnTo>
                  <a:lnTo>
                    <a:pt x="2312657" y="1054100"/>
                  </a:lnTo>
                  <a:lnTo>
                    <a:pt x="2310879" y="914400"/>
                  </a:lnTo>
                  <a:lnTo>
                    <a:pt x="2307717" y="622300"/>
                  </a:lnTo>
                  <a:lnTo>
                    <a:pt x="2306396" y="495300"/>
                  </a:lnTo>
                  <a:lnTo>
                    <a:pt x="2305291" y="393700"/>
                  </a:lnTo>
                  <a:lnTo>
                    <a:pt x="2304465" y="304800"/>
                  </a:lnTo>
                  <a:lnTo>
                    <a:pt x="2303945" y="241300"/>
                  </a:lnTo>
                  <a:lnTo>
                    <a:pt x="2303805" y="215900"/>
                  </a:lnTo>
                  <a:lnTo>
                    <a:pt x="2301862" y="177800"/>
                  </a:lnTo>
                  <a:lnTo>
                    <a:pt x="2298547" y="101600"/>
                  </a:lnTo>
                  <a:lnTo>
                    <a:pt x="2296655" y="63500"/>
                  </a:lnTo>
                  <a:lnTo>
                    <a:pt x="2295817" y="50800"/>
                  </a:lnTo>
                  <a:lnTo>
                    <a:pt x="2295258" y="50800"/>
                  </a:lnTo>
                  <a:lnTo>
                    <a:pt x="2294686" y="38100"/>
                  </a:lnTo>
                  <a:lnTo>
                    <a:pt x="2294191" y="30683"/>
                  </a:lnTo>
                  <a:lnTo>
                    <a:pt x="2294115" y="20751"/>
                  </a:lnTo>
                  <a:lnTo>
                    <a:pt x="2215527" y="20358"/>
                  </a:lnTo>
                  <a:lnTo>
                    <a:pt x="2195715" y="12700"/>
                  </a:lnTo>
                  <a:lnTo>
                    <a:pt x="1897837" y="12700"/>
                  </a:lnTo>
                  <a:lnTo>
                    <a:pt x="1848218" y="0"/>
                  </a:lnTo>
                  <a:lnTo>
                    <a:pt x="1510842" y="0"/>
                  </a:lnTo>
                  <a:lnTo>
                    <a:pt x="1478737" y="12700"/>
                  </a:lnTo>
                  <a:lnTo>
                    <a:pt x="332486" y="12700"/>
                  </a:lnTo>
                  <a:lnTo>
                    <a:pt x="308521" y="25400"/>
                  </a:lnTo>
                  <a:lnTo>
                    <a:pt x="161848" y="25400"/>
                  </a:lnTo>
                  <a:lnTo>
                    <a:pt x="136639" y="34378"/>
                  </a:lnTo>
                  <a:lnTo>
                    <a:pt x="31076" y="36372"/>
                  </a:lnTo>
                  <a:lnTo>
                    <a:pt x="31000" y="39204"/>
                  </a:lnTo>
                  <a:lnTo>
                    <a:pt x="14414" y="50800"/>
                  </a:lnTo>
                  <a:lnTo>
                    <a:pt x="11569" y="50800"/>
                  </a:lnTo>
                  <a:lnTo>
                    <a:pt x="10274" y="76200"/>
                  </a:lnTo>
                  <a:lnTo>
                    <a:pt x="8724" y="114300"/>
                  </a:lnTo>
                  <a:lnTo>
                    <a:pt x="7162" y="139700"/>
                  </a:lnTo>
                  <a:lnTo>
                    <a:pt x="5880" y="165100"/>
                  </a:lnTo>
                  <a:lnTo>
                    <a:pt x="5245" y="190500"/>
                  </a:lnTo>
                  <a:lnTo>
                    <a:pt x="5080" y="215900"/>
                  </a:lnTo>
                  <a:lnTo>
                    <a:pt x="4457" y="241300"/>
                  </a:lnTo>
                  <a:lnTo>
                    <a:pt x="3086" y="279400"/>
                  </a:lnTo>
                  <a:lnTo>
                    <a:pt x="2006" y="330200"/>
                  </a:lnTo>
                  <a:lnTo>
                    <a:pt x="1549" y="368300"/>
                  </a:lnTo>
                  <a:lnTo>
                    <a:pt x="1092" y="431800"/>
                  </a:lnTo>
                  <a:lnTo>
                    <a:pt x="838" y="469900"/>
                  </a:lnTo>
                  <a:lnTo>
                    <a:pt x="571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91" y="1955800"/>
                  </a:lnTo>
                  <a:lnTo>
                    <a:pt x="4457" y="1968500"/>
                  </a:lnTo>
                  <a:lnTo>
                    <a:pt x="4178" y="2019300"/>
                  </a:lnTo>
                  <a:lnTo>
                    <a:pt x="4610" y="2070100"/>
                  </a:lnTo>
                  <a:lnTo>
                    <a:pt x="5511" y="2108200"/>
                  </a:lnTo>
                  <a:lnTo>
                    <a:pt x="7810" y="2209800"/>
                  </a:lnTo>
                  <a:lnTo>
                    <a:pt x="8724" y="2260600"/>
                  </a:lnTo>
                  <a:lnTo>
                    <a:pt x="10045" y="2298700"/>
                  </a:lnTo>
                  <a:lnTo>
                    <a:pt x="10858" y="2324100"/>
                  </a:lnTo>
                  <a:lnTo>
                    <a:pt x="9525" y="2362200"/>
                  </a:lnTo>
                  <a:lnTo>
                    <a:pt x="4457" y="2387600"/>
                  </a:lnTo>
                  <a:lnTo>
                    <a:pt x="3848" y="2387600"/>
                  </a:lnTo>
                  <a:lnTo>
                    <a:pt x="6057" y="2400300"/>
                  </a:lnTo>
                  <a:lnTo>
                    <a:pt x="92240" y="2400300"/>
                  </a:lnTo>
                  <a:lnTo>
                    <a:pt x="134416" y="2413000"/>
                  </a:lnTo>
                  <a:lnTo>
                    <a:pt x="1182928" y="2413000"/>
                  </a:lnTo>
                  <a:lnTo>
                    <a:pt x="1237488" y="2400300"/>
                  </a:lnTo>
                  <a:lnTo>
                    <a:pt x="1416926" y="2400300"/>
                  </a:lnTo>
                  <a:lnTo>
                    <a:pt x="1471790" y="2413000"/>
                  </a:lnTo>
                  <a:lnTo>
                    <a:pt x="1575066" y="2413000"/>
                  </a:lnTo>
                  <a:lnTo>
                    <a:pt x="1602282" y="2400516"/>
                  </a:lnTo>
                  <a:lnTo>
                    <a:pt x="1617446" y="2400579"/>
                  </a:lnTo>
                  <a:lnTo>
                    <a:pt x="1640586" y="2413000"/>
                  </a:lnTo>
                  <a:lnTo>
                    <a:pt x="2330818" y="2413000"/>
                  </a:lnTo>
                  <a:lnTo>
                    <a:pt x="2330818" y="2349500"/>
                  </a:lnTo>
                  <a:close/>
                </a:path>
              </a:pathLst>
            </a:custGeom>
            <a:solidFill>
              <a:srgbClr val="5A5F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42632" y="1365719"/>
              <a:ext cx="2332355" cy="2413000"/>
            </a:xfrm>
            <a:custGeom>
              <a:avLst/>
              <a:gdLst/>
              <a:ahLst/>
              <a:cxnLst/>
              <a:rect l="l" t="t" r="r" b="b"/>
              <a:pathLst>
                <a:path w="2332355" h="2413000">
                  <a:moveTo>
                    <a:pt x="2332342" y="2349500"/>
                  </a:moveTo>
                  <a:lnTo>
                    <a:pt x="2331491" y="2298700"/>
                  </a:lnTo>
                  <a:lnTo>
                    <a:pt x="2330704" y="2247900"/>
                  </a:lnTo>
                  <a:lnTo>
                    <a:pt x="2330043" y="2184400"/>
                  </a:lnTo>
                  <a:lnTo>
                    <a:pt x="2329586" y="2133600"/>
                  </a:lnTo>
                  <a:lnTo>
                    <a:pt x="2329497" y="2108200"/>
                  </a:lnTo>
                  <a:lnTo>
                    <a:pt x="2329586" y="2044700"/>
                  </a:lnTo>
                  <a:lnTo>
                    <a:pt x="2329700" y="2019300"/>
                  </a:lnTo>
                  <a:lnTo>
                    <a:pt x="2330272" y="1968500"/>
                  </a:lnTo>
                  <a:lnTo>
                    <a:pt x="2330691" y="1917700"/>
                  </a:lnTo>
                  <a:lnTo>
                    <a:pt x="2330500" y="1866900"/>
                  </a:lnTo>
                  <a:lnTo>
                    <a:pt x="2329294" y="1803400"/>
                  </a:lnTo>
                  <a:lnTo>
                    <a:pt x="2326627" y="1752600"/>
                  </a:lnTo>
                  <a:lnTo>
                    <a:pt x="2325116" y="1727200"/>
                  </a:lnTo>
                  <a:lnTo>
                    <a:pt x="2324290" y="1689100"/>
                  </a:lnTo>
                  <a:lnTo>
                    <a:pt x="2323452" y="1663700"/>
                  </a:lnTo>
                  <a:lnTo>
                    <a:pt x="2322576" y="1612900"/>
                  </a:lnTo>
                  <a:lnTo>
                    <a:pt x="2321674" y="1574800"/>
                  </a:lnTo>
                  <a:lnTo>
                    <a:pt x="2320747" y="1524000"/>
                  </a:lnTo>
                  <a:lnTo>
                    <a:pt x="2316975" y="1270000"/>
                  </a:lnTo>
                  <a:lnTo>
                    <a:pt x="2316035" y="1193800"/>
                  </a:lnTo>
                  <a:lnTo>
                    <a:pt x="2315108" y="1130300"/>
                  </a:lnTo>
                  <a:lnTo>
                    <a:pt x="2314181" y="1054100"/>
                  </a:lnTo>
                  <a:lnTo>
                    <a:pt x="2312403" y="914400"/>
                  </a:lnTo>
                  <a:lnTo>
                    <a:pt x="2309241" y="622300"/>
                  </a:lnTo>
                  <a:lnTo>
                    <a:pt x="2307920" y="495300"/>
                  </a:lnTo>
                  <a:lnTo>
                    <a:pt x="2306815" y="393700"/>
                  </a:lnTo>
                  <a:lnTo>
                    <a:pt x="2305989" y="304800"/>
                  </a:lnTo>
                  <a:lnTo>
                    <a:pt x="2305469" y="241300"/>
                  </a:lnTo>
                  <a:lnTo>
                    <a:pt x="2305329" y="215900"/>
                  </a:lnTo>
                  <a:lnTo>
                    <a:pt x="2303335" y="177800"/>
                  </a:lnTo>
                  <a:lnTo>
                    <a:pt x="2300046" y="101600"/>
                  </a:lnTo>
                  <a:lnTo>
                    <a:pt x="2298179" y="63500"/>
                  </a:lnTo>
                  <a:lnTo>
                    <a:pt x="2297341" y="50800"/>
                  </a:lnTo>
                  <a:lnTo>
                    <a:pt x="2296160" y="38100"/>
                  </a:lnTo>
                  <a:lnTo>
                    <a:pt x="2295741" y="32219"/>
                  </a:lnTo>
                  <a:lnTo>
                    <a:pt x="2295639" y="20739"/>
                  </a:lnTo>
                  <a:lnTo>
                    <a:pt x="2216886" y="20345"/>
                  </a:lnTo>
                  <a:lnTo>
                    <a:pt x="2197112" y="12700"/>
                  </a:lnTo>
                  <a:lnTo>
                    <a:pt x="1899119" y="12700"/>
                  </a:lnTo>
                  <a:lnTo>
                    <a:pt x="1849488" y="0"/>
                  </a:lnTo>
                  <a:lnTo>
                    <a:pt x="1511795" y="0"/>
                  </a:lnTo>
                  <a:lnTo>
                    <a:pt x="1479702" y="12700"/>
                  </a:lnTo>
                  <a:lnTo>
                    <a:pt x="332701" y="12700"/>
                  </a:lnTo>
                  <a:lnTo>
                    <a:pt x="308724" y="25400"/>
                  </a:lnTo>
                  <a:lnTo>
                    <a:pt x="161950" y="25400"/>
                  </a:lnTo>
                  <a:lnTo>
                    <a:pt x="136677" y="34391"/>
                  </a:lnTo>
                  <a:lnTo>
                    <a:pt x="32600" y="36360"/>
                  </a:lnTo>
                  <a:lnTo>
                    <a:pt x="32550" y="38138"/>
                  </a:lnTo>
                  <a:lnTo>
                    <a:pt x="27025" y="41998"/>
                  </a:lnTo>
                  <a:lnTo>
                    <a:pt x="27025" y="266179"/>
                  </a:lnTo>
                  <a:lnTo>
                    <a:pt x="22644" y="446709"/>
                  </a:lnTo>
                  <a:lnTo>
                    <a:pt x="22745" y="431800"/>
                  </a:lnTo>
                  <a:lnTo>
                    <a:pt x="23037" y="393700"/>
                  </a:lnTo>
                  <a:lnTo>
                    <a:pt x="23406" y="368300"/>
                  </a:lnTo>
                  <a:lnTo>
                    <a:pt x="23850" y="355600"/>
                  </a:lnTo>
                  <a:lnTo>
                    <a:pt x="24384" y="342900"/>
                  </a:lnTo>
                  <a:lnTo>
                    <a:pt x="25679" y="304800"/>
                  </a:lnTo>
                  <a:lnTo>
                    <a:pt x="27025" y="266179"/>
                  </a:lnTo>
                  <a:lnTo>
                    <a:pt x="27025" y="41998"/>
                  </a:lnTo>
                  <a:lnTo>
                    <a:pt x="14427" y="50800"/>
                  </a:lnTo>
                  <a:lnTo>
                    <a:pt x="11582" y="50800"/>
                  </a:lnTo>
                  <a:lnTo>
                    <a:pt x="10287" y="76200"/>
                  </a:lnTo>
                  <a:lnTo>
                    <a:pt x="8737" y="114300"/>
                  </a:lnTo>
                  <a:lnTo>
                    <a:pt x="7175" y="139700"/>
                  </a:lnTo>
                  <a:lnTo>
                    <a:pt x="5892" y="165100"/>
                  </a:lnTo>
                  <a:lnTo>
                    <a:pt x="5257" y="190500"/>
                  </a:lnTo>
                  <a:lnTo>
                    <a:pt x="5080" y="215900"/>
                  </a:lnTo>
                  <a:lnTo>
                    <a:pt x="4457" y="241300"/>
                  </a:lnTo>
                  <a:lnTo>
                    <a:pt x="3086" y="279400"/>
                  </a:lnTo>
                  <a:lnTo>
                    <a:pt x="2006" y="330200"/>
                  </a:lnTo>
                  <a:lnTo>
                    <a:pt x="1549" y="368300"/>
                  </a:lnTo>
                  <a:lnTo>
                    <a:pt x="1092" y="431800"/>
                  </a:lnTo>
                  <a:lnTo>
                    <a:pt x="838" y="469900"/>
                  </a:lnTo>
                  <a:lnTo>
                    <a:pt x="571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91" y="1955800"/>
                  </a:lnTo>
                  <a:lnTo>
                    <a:pt x="4457" y="1968500"/>
                  </a:lnTo>
                  <a:lnTo>
                    <a:pt x="4178" y="2019300"/>
                  </a:lnTo>
                  <a:lnTo>
                    <a:pt x="4610" y="2070100"/>
                  </a:lnTo>
                  <a:lnTo>
                    <a:pt x="5524" y="2108200"/>
                  </a:lnTo>
                  <a:lnTo>
                    <a:pt x="7823" y="2209800"/>
                  </a:lnTo>
                  <a:lnTo>
                    <a:pt x="8737" y="2260600"/>
                  </a:lnTo>
                  <a:lnTo>
                    <a:pt x="10058" y="2298700"/>
                  </a:lnTo>
                  <a:lnTo>
                    <a:pt x="10858" y="2324100"/>
                  </a:lnTo>
                  <a:lnTo>
                    <a:pt x="9525" y="2362200"/>
                  </a:lnTo>
                  <a:lnTo>
                    <a:pt x="4457" y="2387600"/>
                  </a:lnTo>
                  <a:lnTo>
                    <a:pt x="3848" y="2387600"/>
                  </a:lnTo>
                  <a:lnTo>
                    <a:pt x="6057" y="2400300"/>
                  </a:lnTo>
                  <a:lnTo>
                    <a:pt x="92303" y="2400300"/>
                  </a:lnTo>
                  <a:lnTo>
                    <a:pt x="134505" y="2413000"/>
                  </a:lnTo>
                  <a:lnTo>
                    <a:pt x="1183728" y="2413000"/>
                  </a:lnTo>
                  <a:lnTo>
                    <a:pt x="1238326" y="2400300"/>
                  </a:lnTo>
                  <a:lnTo>
                    <a:pt x="1472755" y="2400300"/>
                  </a:lnTo>
                  <a:lnTo>
                    <a:pt x="1523530" y="2413000"/>
                  </a:lnTo>
                  <a:lnTo>
                    <a:pt x="1576095" y="2413000"/>
                  </a:lnTo>
                  <a:lnTo>
                    <a:pt x="1603387" y="2400503"/>
                  </a:lnTo>
                  <a:lnTo>
                    <a:pt x="1618437" y="2400554"/>
                  </a:lnTo>
                  <a:lnTo>
                    <a:pt x="1641652" y="2413000"/>
                  </a:lnTo>
                  <a:lnTo>
                    <a:pt x="2332342" y="2413000"/>
                  </a:lnTo>
                  <a:lnTo>
                    <a:pt x="2332342" y="2349500"/>
                  </a:lnTo>
                  <a:close/>
                </a:path>
              </a:pathLst>
            </a:custGeom>
            <a:solidFill>
              <a:srgbClr val="FFFB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943762" y="2378519"/>
            <a:ext cx="1727835" cy="1118235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25"/>
              </a:spcBef>
            </a:pPr>
            <a:r>
              <a:rPr dirty="0" sz="1800" spc="-35">
                <a:latin typeface="Lucida Sans Unicode"/>
                <a:cs typeface="Lucida Sans Unicode"/>
              </a:rPr>
              <a:t>70</a:t>
            </a:r>
            <a:endParaRPr sz="1800">
              <a:latin typeface="Lucida Sans Unicode"/>
              <a:cs typeface="Lucida Sans Unicode"/>
            </a:endParaRPr>
          </a:p>
          <a:p>
            <a:pPr algn="ctr" marL="12700" marR="5080">
              <a:lnSpc>
                <a:spcPct val="120000"/>
              </a:lnSpc>
              <a:spcBef>
                <a:spcPts val="334"/>
              </a:spcBef>
            </a:pPr>
            <a:r>
              <a:rPr dirty="0" sz="1200" spc="70" b="1">
                <a:latin typeface="Cambria"/>
                <a:cs typeface="Cambria"/>
              </a:rPr>
              <a:t>волонтеров</a:t>
            </a:r>
            <a:r>
              <a:rPr dirty="0" sz="1200" spc="70">
                <a:latin typeface="Cambria"/>
                <a:cs typeface="Cambria"/>
              </a:rPr>
              <a:t>,</a:t>
            </a:r>
            <a:r>
              <a:rPr dirty="0" sz="1200" spc="105">
                <a:latin typeface="Cambria"/>
                <a:cs typeface="Cambria"/>
              </a:rPr>
              <a:t> </a:t>
            </a:r>
            <a:r>
              <a:rPr dirty="0" sz="1200" spc="45">
                <a:latin typeface="Cambria"/>
                <a:cs typeface="Cambria"/>
              </a:rPr>
              <a:t>которые </a:t>
            </a:r>
            <a:r>
              <a:rPr dirty="0" sz="1200" spc="-245">
                <a:latin typeface="Cambria"/>
                <a:cs typeface="Cambria"/>
              </a:rPr>
              <a:t> </a:t>
            </a:r>
            <a:r>
              <a:rPr dirty="0" sz="1200" spc="45">
                <a:latin typeface="Cambria"/>
                <a:cs typeface="Cambria"/>
              </a:rPr>
              <a:t>готовы</a:t>
            </a:r>
            <a:r>
              <a:rPr dirty="0" sz="1200" spc="110">
                <a:latin typeface="Cambria"/>
                <a:cs typeface="Cambria"/>
              </a:rPr>
              <a:t> </a:t>
            </a:r>
            <a:r>
              <a:rPr dirty="0" sz="1200" spc="40">
                <a:latin typeface="Cambria"/>
                <a:cs typeface="Cambria"/>
              </a:rPr>
              <a:t>откликнуться 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spc="90">
                <a:latin typeface="Cambria"/>
                <a:cs typeface="Cambria"/>
              </a:rPr>
              <a:t>на</a:t>
            </a:r>
            <a:r>
              <a:rPr dirty="0" sz="1200" spc="114">
                <a:latin typeface="Cambria"/>
                <a:cs typeface="Cambria"/>
              </a:rPr>
              <a:t> </a:t>
            </a:r>
            <a:r>
              <a:rPr dirty="0" sz="1200" spc="65">
                <a:latin typeface="Cambria"/>
                <a:cs typeface="Cambria"/>
              </a:rPr>
              <a:t>помощь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45965" y="2378519"/>
            <a:ext cx="1142365" cy="1118235"/>
          </a:xfrm>
          <a:prstGeom prst="rect">
            <a:avLst/>
          </a:prstGeom>
        </p:spPr>
        <p:txBody>
          <a:bodyPr wrap="square" lIns="0" tIns="13017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25"/>
              </a:spcBef>
            </a:pPr>
            <a:r>
              <a:rPr dirty="0" sz="1800" spc="-180">
                <a:latin typeface="Lucida Sans Unicode"/>
                <a:cs typeface="Lucida Sans Unicode"/>
              </a:rPr>
              <a:t>7</a:t>
            </a:r>
            <a:endParaRPr sz="1800">
              <a:latin typeface="Lucida Sans Unicode"/>
              <a:cs typeface="Lucida Sans Unicode"/>
            </a:endParaRPr>
          </a:p>
          <a:p>
            <a:pPr algn="just" marL="12700" marR="5080" indent="33020">
              <a:lnSpc>
                <a:spcPct val="120000"/>
              </a:lnSpc>
              <a:spcBef>
                <a:spcPts val="334"/>
              </a:spcBef>
            </a:pPr>
            <a:r>
              <a:rPr dirty="0" sz="1200" spc="50">
                <a:latin typeface="Cambria"/>
                <a:cs typeface="Cambria"/>
              </a:rPr>
              <a:t>волонтерских </a:t>
            </a:r>
            <a:r>
              <a:rPr dirty="0" sz="1200" spc="-254">
                <a:latin typeface="Cambria"/>
                <a:cs typeface="Cambria"/>
              </a:rPr>
              <a:t> </a:t>
            </a:r>
            <a:r>
              <a:rPr dirty="0" sz="1200" spc="65">
                <a:latin typeface="Cambria"/>
                <a:cs typeface="Cambria"/>
              </a:rPr>
              <a:t>студенческих </a:t>
            </a:r>
            <a:r>
              <a:rPr dirty="0" sz="1200" spc="70">
                <a:latin typeface="Cambria"/>
                <a:cs typeface="Cambria"/>
              </a:rPr>
              <a:t> </a:t>
            </a:r>
            <a:r>
              <a:rPr dirty="0" sz="1200" spc="75" b="1">
                <a:latin typeface="Cambria"/>
                <a:cs typeface="Cambria"/>
              </a:rPr>
              <a:t>объе</a:t>
            </a:r>
            <a:r>
              <a:rPr dirty="0" sz="1200" spc="80" b="1">
                <a:latin typeface="Cambria"/>
                <a:cs typeface="Cambria"/>
              </a:rPr>
              <a:t>д</a:t>
            </a:r>
            <a:r>
              <a:rPr dirty="0" sz="1200" spc="75" b="1">
                <a:latin typeface="Cambria"/>
                <a:cs typeface="Cambria"/>
              </a:rPr>
              <a:t>инений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91402" y="2812795"/>
            <a:ext cx="1886585" cy="68389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385"/>
              </a:spcBef>
            </a:pPr>
            <a:r>
              <a:rPr dirty="0" sz="1200" spc="85" b="1">
                <a:latin typeface="Cambria"/>
                <a:cs typeface="Cambria"/>
              </a:rPr>
              <a:t>мероприятий</a:t>
            </a:r>
            <a:r>
              <a:rPr dirty="0" sz="1200" spc="95" b="1">
                <a:latin typeface="Cambria"/>
                <a:cs typeface="Cambria"/>
              </a:rPr>
              <a:t> </a:t>
            </a:r>
            <a:r>
              <a:rPr dirty="0" sz="1200" spc="90">
                <a:latin typeface="Cambria"/>
                <a:cs typeface="Cambria"/>
              </a:rPr>
              <a:t>в</a:t>
            </a:r>
            <a:r>
              <a:rPr dirty="0" sz="1200" spc="110">
                <a:latin typeface="Cambria"/>
                <a:cs typeface="Cambria"/>
              </a:rPr>
              <a:t> </a:t>
            </a:r>
            <a:r>
              <a:rPr dirty="0" sz="1200" spc="60">
                <a:latin typeface="Cambria"/>
                <a:cs typeface="Cambria"/>
              </a:rPr>
              <a:t>год,</a:t>
            </a:r>
            <a:endParaRPr sz="1200">
              <a:latin typeface="Cambria"/>
              <a:cs typeface="Cambria"/>
            </a:endParaRPr>
          </a:p>
          <a:p>
            <a:pPr algn="ctr" marL="12700" marR="5080">
              <a:lnSpc>
                <a:spcPct val="120000"/>
              </a:lnSpc>
            </a:pPr>
            <a:r>
              <a:rPr dirty="0" sz="1200" spc="35">
                <a:latin typeface="Cambria"/>
                <a:cs typeface="Cambria"/>
              </a:rPr>
              <a:t>где</a:t>
            </a:r>
            <a:r>
              <a:rPr dirty="0" sz="1200" spc="110">
                <a:latin typeface="Cambria"/>
                <a:cs typeface="Cambria"/>
              </a:rPr>
              <a:t> </a:t>
            </a:r>
            <a:r>
              <a:rPr dirty="0" sz="1200" spc="60">
                <a:latin typeface="Cambria"/>
                <a:cs typeface="Cambria"/>
              </a:rPr>
              <a:t>необходима</a:t>
            </a:r>
            <a:r>
              <a:rPr dirty="0" sz="1200" spc="114">
                <a:latin typeface="Cambria"/>
                <a:cs typeface="Cambria"/>
              </a:rPr>
              <a:t> </a:t>
            </a:r>
            <a:r>
              <a:rPr dirty="0" sz="1200" spc="65">
                <a:latin typeface="Cambria"/>
                <a:cs typeface="Cambria"/>
              </a:rPr>
              <a:t>помощь </a:t>
            </a:r>
            <a:r>
              <a:rPr dirty="0" sz="1200" spc="-250">
                <a:latin typeface="Cambria"/>
                <a:cs typeface="Cambria"/>
              </a:rPr>
              <a:t> </a:t>
            </a:r>
            <a:r>
              <a:rPr dirty="0" sz="1200" spc="35">
                <a:latin typeface="Cambria"/>
                <a:cs typeface="Cambria"/>
              </a:rPr>
              <a:t>волонтеров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78497" y="2472689"/>
            <a:ext cx="11150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Microsoft Sans Serif"/>
                <a:cs typeface="Microsoft Sans Serif"/>
              </a:rPr>
              <a:t>более</a:t>
            </a:r>
            <a:r>
              <a:rPr dirty="0" sz="1800" spc="-50">
                <a:latin typeface="Microsoft Sans Serif"/>
                <a:cs typeface="Microsoft Sans Serif"/>
              </a:rPr>
              <a:t> </a:t>
            </a:r>
            <a:r>
              <a:rPr dirty="0" sz="1800" spc="-5">
                <a:latin typeface="Microsoft Sans Serif"/>
                <a:cs typeface="Microsoft Sans Serif"/>
              </a:rPr>
              <a:t>100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12507" y="1905635"/>
            <a:ext cx="558165" cy="505459"/>
          </a:xfrm>
          <a:custGeom>
            <a:avLst/>
            <a:gdLst/>
            <a:ahLst/>
            <a:cxnLst/>
            <a:rect l="l" t="t" r="r" b="b"/>
            <a:pathLst>
              <a:path w="558165" h="505460">
                <a:moveTo>
                  <a:pt x="503427" y="0"/>
                </a:moveTo>
                <a:lnTo>
                  <a:pt x="498475" y="888"/>
                </a:lnTo>
                <a:lnTo>
                  <a:pt x="495046" y="4063"/>
                </a:lnTo>
                <a:lnTo>
                  <a:pt x="474049" y="21222"/>
                </a:lnTo>
                <a:lnTo>
                  <a:pt x="441250" y="41751"/>
                </a:lnTo>
                <a:lnTo>
                  <a:pt x="396217" y="61524"/>
                </a:lnTo>
                <a:lnTo>
                  <a:pt x="338516" y="76415"/>
                </a:lnTo>
                <a:lnTo>
                  <a:pt x="267716" y="82295"/>
                </a:lnTo>
                <a:lnTo>
                  <a:pt x="113665" y="82295"/>
                </a:lnTo>
                <a:lnTo>
                  <a:pt x="91316" y="84476"/>
                </a:lnTo>
                <a:lnTo>
                  <a:pt x="50621" y="101316"/>
                </a:lnTo>
                <a:lnTo>
                  <a:pt x="19020" y="132917"/>
                </a:lnTo>
                <a:lnTo>
                  <a:pt x="2180" y="173612"/>
                </a:lnTo>
                <a:lnTo>
                  <a:pt x="0" y="195960"/>
                </a:lnTo>
                <a:lnTo>
                  <a:pt x="5812" y="231640"/>
                </a:lnTo>
                <a:lnTo>
                  <a:pt x="22113" y="263080"/>
                </a:lnTo>
                <a:lnTo>
                  <a:pt x="47202" y="288043"/>
                </a:lnTo>
                <a:lnTo>
                  <a:pt x="79375" y="304291"/>
                </a:lnTo>
                <a:lnTo>
                  <a:pt x="138557" y="494410"/>
                </a:lnTo>
                <a:lnTo>
                  <a:pt x="140589" y="500888"/>
                </a:lnTo>
                <a:lnTo>
                  <a:pt x="146558" y="505332"/>
                </a:lnTo>
                <a:lnTo>
                  <a:pt x="219710" y="505332"/>
                </a:lnTo>
                <a:lnTo>
                  <a:pt x="224282" y="503046"/>
                </a:lnTo>
                <a:lnTo>
                  <a:pt x="227202" y="498982"/>
                </a:lnTo>
                <a:lnTo>
                  <a:pt x="230124" y="495045"/>
                </a:lnTo>
                <a:lnTo>
                  <a:pt x="230279" y="494156"/>
                </a:lnTo>
                <a:lnTo>
                  <a:pt x="151511" y="494156"/>
                </a:lnTo>
                <a:lnTo>
                  <a:pt x="149860" y="492887"/>
                </a:lnTo>
                <a:lnTo>
                  <a:pt x="149225" y="491108"/>
                </a:lnTo>
                <a:lnTo>
                  <a:pt x="92075" y="307594"/>
                </a:lnTo>
                <a:lnTo>
                  <a:pt x="352228" y="307594"/>
                </a:lnTo>
                <a:lnTo>
                  <a:pt x="325755" y="302254"/>
                </a:lnTo>
                <a:lnTo>
                  <a:pt x="267716" y="298450"/>
                </a:lnTo>
                <a:lnTo>
                  <a:pt x="113665" y="298450"/>
                </a:lnTo>
                <a:lnTo>
                  <a:pt x="106453" y="298192"/>
                </a:lnTo>
                <a:lnTo>
                  <a:pt x="55324" y="280203"/>
                </a:lnTo>
                <a:lnTo>
                  <a:pt x="16621" y="228772"/>
                </a:lnTo>
                <a:lnTo>
                  <a:pt x="11175" y="195960"/>
                </a:lnTo>
                <a:lnTo>
                  <a:pt x="13144" y="175789"/>
                </a:lnTo>
                <a:lnTo>
                  <a:pt x="28321" y="139114"/>
                </a:lnTo>
                <a:lnTo>
                  <a:pt x="56836" y="110616"/>
                </a:lnTo>
                <a:lnTo>
                  <a:pt x="93547" y="95440"/>
                </a:lnTo>
                <a:lnTo>
                  <a:pt x="113665" y="93471"/>
                </a:lnTo>
                <a:lnTo>
                  <a:pt x="267716" y="93471"/>
                </a:lnTo>
                <a:lnTo>
                  <a:pt x="325754" y="89667"/>
                </a:lnTo>
                <a:lnTo>
                  <a:pt x="375602" y="79613"/>
                </a:lnTo>
                <a:lnTo>
                  <a:pt x="417448" y="65343"/>
                </a:lnTo>
                <a:lnTo>
                  <a:pt x="451485" y="48894"/>
                </a:lnTo>
                <a:lnTo>
                  <a:pt x="462661" y="48894"/>
                </a:lnTo>
                <a:lnTo>
                  <a:pt x="462661" y="42290"/>
                </a:lnTo>
                <a:lnTo>
                  <a:pt x="475501" y="33910"/>
                </a:lnTo>
                <a:lnTo>
                  <a:pt x="486425" y="25923"/>
                </a:lnTo>
                <a:lnTo>
                  <a:pt x="495468" y="18627"/>
                </a:lnTo>
                <a:lnTo>
                  <a:pt x="502666" y="12318"/>
                </a:lnTo>
                <a:lnTo>
                  <a:pt x="502666" y="12191"/>
                </a:lnTo>
                <a:lnTo>
                  <a:pt x="502920" y="11937"/>
                </a:lnTo>
                <a:lnTo>
                  <a:pt x="514858" y="11937"/>
                </a:lnTo>
                <a:lnTo>
                  <a:pt x="514858" y="8000"/>
                </a:lnTo>
                <a:lnTo>
                  <a:pt x="512191" y="3809"/>
                </a:lnTo>
                <a:lnTo>
                  <a:pt x="507746" y="1904"/>
                </a:lnTo>
                <a:lnTo>
                  <a:pt x="503427" y="0"/>
                </a:lnTo>
                <a:close/>
              </a:path>
              <a:path w="558165" h="505460">
                <a:moveTo>
                  <a:pt x="174751" y="309625"/>
                </a:moveTo>
                <a:lnTo>
                  <a:pt x="163068" y="309625"/>
                </a:lnTo>
                <a:lnTo>
                  <a:pt x="218821" y="488569"/>
                </a:lnTo>
                <a:lnTo>
                  <a:pt x="219201" y="489838"/>
                </a:lnTo>
                <a:lnTo>
                  <a:pt x="218948" y="491235"/>
                </a:lnTo>
                <a:lnTo>
                  <a:pt x="218186" y="492378"/>
                </a:lnTo>
                <a:lnTo>
                  <a:pt x="217297" y="493521"/>
                </a:lnTo>
                <a:lnTo>
                  <a:pt x="216026" y="494156"/>
                </a:lnTo>
                <a:lnTo>
                  <a:pt x="230279" y="494156"/>
                </a:lnTo>
                <a:lnTo>
                  <a:pt x="231013" y="489965"/>
                </a:lnTo>
                <a:lnTo>
                  <a:pt x="229489" y="485139"/>
                </a:lnTo>
                <a:lnTo>
                  <a:pt x="174751" y="309625"/>
                </a:lnTo>
                <a:close/>
              </a:path>
              <a:path w="558165" h="505460">
                <a:moveTo>
                  <a:pt x="352228" y="307594"/>
                </a:moveTo>
                <a:lnTo>
                  <a:pt x="92075" y="307594"/>
                </a:lnTo>
                <a:lnTo>
                  <a:pt x="99187" y="308990"/>
                </a:lnTo>
                <a:lnTo>
                  <a:pt x="106425" y="309625"/>
                </a:lnTo>
                <a:lnTo>
                  <a:pt x="267716" y="309625"/>
                </a:lnTo>
                <a:lnTo>
                  <a:pt x="338516" y="315506"/>
                </a:lnTo>
                <a:lnTo>
                  <a:pt x="396217" y="330397"/>
                </a:lnTo>
                <a:lnTo>
                  <a:pt x="441250" y="350170"/>
                </a:lnTo>
                <a:lnTo>
                  <a:pt x="474049" y="370699"/>
                </a:lnTo>
                <a:lnTo>
                  <a:pt x="497205" y="389889"/>
                </a:lnTo>
                <a:lnTo>
                  <a:pt x="500125" y="391032"/>
                </a:lnTo>
                <a:lnTo>
                  <a:pt x="504571" y="391032"/>
                </a:lnTo>
                <a:lnTo>
                  <a:pt x="506222" y="390651"/>
                </a:lnTo>
                <a:lnTo>
                  <a:pt x="512191" y="388112"/>
                </a:lnTo>
                <a:lnTo>
                  <a:pt x="514858" y="383920"/>
                </a:lnTo>
                <a:lnTo>
                  <a:pt x="514858" y="379983"/>
                </a:lnTo>
                <a:lnTo>
                  <a:pt x="502920" y="379983"/>
                </a:lnTo>
                <a:lnTo>
                  <a:pt x="502666" y="379729"/>
                </a:lnTo>
                <a:lnTo>
                  <a:pt x="495468" y="373294"/>
                </a:lnTo>
                <a:lnTo>
                  <a:pt x="486425" y="365998"/>
                </a:lnTo>
                <a:lnTo>
                  <a:pt x="475501" y="358011"/>
                </a:lnTo>
                <a:lnTo>
                  <a:pt x="462661" y="349631"/>
                </a:lnTo>
                <a:lnTo>
                  <a:pt x="462661" y="343026"/>
                </a:lnTo>
                <a:lnTo>
                  <a:pt x="451485" y="343026"/>
                </a:lnTo>
                <a:lnTo>
                  <a:pt x="417449" y="326578"/>
                </a:lnTo>
                <a:lnTo>
                  <a:pt x="375602" y="312308"/>
                </a:lnTo>
                <a:lnTo>
                  <a:pt x="352228" y="307594"/>
                </a:lnTo>
                <a:close/>
              </a:path>
              <a:path w="558165" h="505460">
                <a:moveTo>
                  <a:pt x="514858" y="11937"/>
                </a:moveTo>
                <a:lnTo>
                  <a:pt x="502920" y="11937"/>
                </a:lnTo>
                <a:lnTo>
                  <a:pt x="503300" y="12191"/>
                </a:lnTo>
                <a:lnTo>
                  <a:pt x="503682" y="12318"/>
                </a:lnTo>
                <a:lnTo>
                  <a:pt x="503682" y="379602"/>
                </a:lnTo>
                <a:lnTo>
                  <a:pt x="503300" y="379729"/>
                </a:lnTo>
                <a:lnTo>
                  <a:pt x="502920" y="379983"/>
                </a:lnTo>
                <a:lnTo>
                  <a:pt x="514858" y="379983"/>
                </a:lnTo>
                <a:lnTo>
                  <a:pt x="514858" y="244094"/>
                </a:lnTo>
                <a:lnTo>
                  <a:pt x="531745" y="238877"/>
                </a:lnTo>
                <a:lnTo>
                  <a:pt x="539560" y="232790"/>
                </a:lnTo>
                <a:lnTo>
                  <a:pt x="514858" y="232790"/>
                </a:lnTo>
                <a:lnTo>
                  <a:pt x="514858" y="159131"/>
                </a:lnTo>
                <a:lnTo>
                  <a:pt x="539605" y="159131"/>
                </a:lnTo>
                <a:lnTo>
                  <a:pt x="531745" y="153027"/>
                </a:lnTo>
                <a:lnTo>
                  <a:pt x="514858" y="147827"/>
                </a:lnTo>
                <a:lnTo>
                  <a:pt x="514858" y="11937"/>
                </a:lnTo>
                <a:close/>
              </a:path>
              <a:path w="558165" h="505460">
                <a:moveTo>
                  <a:pt x="462661" y="48894"/>
                </a:moveTo>
                <a:lnTo>
                  <a:pt x="451485" y="48894"/>
                </a:lnTo>
                <a:lnTo>
                  <a:pt x="451485" y="343026"/>
                </a:lnTo>
                <a:lnTo>
                  <a:pt x="462661" y="343026"/>
                </a:lnTo>
                <a:lnTo>
                  <a:pt x="462661" y="48894"/>
                </a:lnTo>
                <a:close/>
              </a:path>
              <a:path w="558165" h="505460">
                <a:moveTo>
                  <a:pt x="225678" y="93471"/>
                </a:moveTo>
                <a:lnTo>
                  <a:pt x="214375" y="93471"/>
                </a:lnTo>
                <a:lnTo>
                  <a:pt x="214375" y="298450"/>
                </a:lnTo>
                <a:lnTo>
                  <a:pt x="225678" y="298450"/>
                </a:lnTo>
                <a:lnTo>
                  <a:pt x="225678" y="93471"/>
                </a:lnTo>
                <a:close/>
              </a:path>
              <a:path w="558165" h="505460">
                <a:moveTo>
                  <a:pt x="539605" y="159131"/>
                </a:moveTo>
                <a:lnTo>
                  <a:pt x="514858" y="159131"/>
                </a:lnTo>
                <a:lnTo>
                  <a:pt x="527427" y="163385"/>
                </a:lnTo>
                <a:lnTo>
                  <a:pt x="537495" y="171545"/>
                </a:lnTo>
                <a:lnTo>
                  <a:pt x="544183" y="182705"/>
                </a:lnTo>
                <a:lnTo>
                  <a:pt x="546608" y="195960"/>
                </a:lnTo>
                <a:lnTo>
                  <a:pt x="544183" y="209216"/>
                </a:lnTo>
                <a:lnTo>
                  <a:pt x="537495" y="220376"/>
                </a:lnTo>
                <a:lnTo>
                  <a:pt x="527427" y="228536"/>
                </a:lnTo>
                <a:lnTo>
                  <a:pt x="514858" y="232790"/>
                </a:lnTo>
                <a:lnTo>
                  <a:pt x="539560" y="232790"/>
                </a:lnTo>
                <a:lnTo>
                  <a:pt x="545369" y="228266"/>
                </a:lnTo>
                <a:lnTo>
                  <a:pt x="554470" y="213536"/>
                </a:lnTo>
                <a:lnTo>
                  <a:pt x="557784" y="195960"/>
                </a:lnTo>
                <a:lnTo>
                  <a:pt x="554470" y="178331"/>
                </a:lnTo>
                <a:lnTo>
                  <a:pt x="545369" y="163607"/>
                </a:lnTo>
                <a:lnTo>
                  <a:pt x="539605" y="1591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559052" y="1821179"/>
            <a:ext cx="495300" cy="565785"/>
          </a:xfrm>
          <a:custGeom>
            <a:avLst/>
            <a:gdLst/>
            <a:ahLst/>
            <a:cxnLst/>
            <a:rect l="l" t="t" r="r" b="b"/>
            <a:pathLst>
              <a:path w="495300" h="565785">
                <a:moveTo>
                  <a:pt x="106934" y="302387"/>
                </a:moveTo>
                <a:lnTo>
                  <a:pt x="59975" y="337629"/>
                </a:lnTo>
                <a:lnTo>
                  <a:pt x="27939" y="379095"/>
                </a:lnTo>
                <a:lnTo>
                  <a:pt x="7111" y="428767"/>
                </a:lnTo>
                <a:lnTo>
                  <a:pt x="0" y="482346"/>
                </a:lnTo>
                <a:lnTo>
                  <a:pt x="0" y="562864"/>
                </a:lnTo>
                <a:lnTo>
                  <a:pt x="2539" y="565404"/>
                </a:lnTo>
                <a:lnTo>
                  <a:pt x="492759" y="565404"/>
                </a:lnTo>
                <a:lnTo>
                  <a:pt x="495299" y="562864"/>
                </a:lnTo>
                <a:lnTo>
                  <a:pt x="495299" y="554101"/>
                </a:lnTo>
                <a:lnTo>
                  <a:pt x="11303" y="554101"/>
                </a:lnTo>
                <a:lnTo>
                  <a:pt x="11303" y="482346"/>
                </a:lnTo>
                <a:lnTo>
                  <a:pt x="18034" y="431768"/>
                </a:lnTo>
                <a:lnTo>
                  <a:pt x="37718" y="384810"/>
                </a:lnTo>
                <a:lnTo>
                  <a:pt x="67960" y="345662"/>
                </a:lnTo>
                <a:lnTo>
                  <a:pt x="107060" y="315468"/>
                </a:lnTo>
                <a:lnTo>
                  <a:pt x="108584" y="314579"/>
                </a:lnTo>
                <a:lnTo>
                  <a:pt x="130171" y="314579"/>
                </a:lnTo>
                <a:lnTo>
                  <a:pt x="119125" y="307086"/>
                </a:lnTo>
                <a:lnTo>
                  <a:pt x="114046" y="303022"/>
                </a:lnTo>
                <a:lnTo>
                  <a:pt x="106934" y="302387"/>
                </a:lnTo>
                <a:close/>
              </a:path>
              <a:path w="495300" h="565785">
                <a:moveTo>
                  <a:pt x="402262" y="312547"/>
                </a:moveTo>
                <a:lnTo>
                  <a:pt x="382904" y="312547"/>
                </a:lnTo>
                <a:lnTo>
                  <a:pt x="384428" y="313309"/>
                </a:lnTo>
                <a:lnTo>
                  <a:pt x="425918" y="344275"/>
                </a:lnTo>
                <a:lnTo>
                  <a:pt x="457263" y="384349"/>
                </a:lnTo>
                <a:lnTo>
                  <a:pt x="477083" y="431163"/>
                </a:lnTo>
                <a:lnTo>
                  <a:pt x="483997" y="482346"/>
                </a:lnTo>
                <a:lnTo>
                  <a:pt x="483997" y="554101"/>
                </a:lnTo>
                <a:lnTo>
                  <a:pt x="495299" y="554101"/>
                </a:lnTo>
                <a:lnTo>
                  <a:pt x="495299" y="482346"/>
                </a:lnTo>
                <a:lnTo>
                  <a:pt x="487975" y="428115"/>
                </a:lnTo>
                <a:lnTo>
                  <a:pt x="466994" y="378539"/>
                </a:lnTo>
                <a:lnTo>
                  <a:pt x="433845" y="336131"/>
                </a:lnTo>
                <a:lnTo>
                  <a:pt x="402262" y="312547"/>
                </a:lnTo>
                <a:close/>
              </a:path>
              <a:path w="495300" h="565785">
                <a:moveTo>
                  <a:pt x="130171" y="314579"/>
                </a:moveTo>
                <a:lnTo>
                  <a:pt x="108584" y="314579"/>
                </a:lnTo>
                <a:lnTo>
                  <a:pt x="110616" y="314706"/>
                </a:lnTo>
                <a:lnTo>
                  <a:pt x="111886" y="315849"/>
                </a:lnTo>
                <a:lnTo>
                  <a:pt x="141589" y="336016"/>
                </a:lnTo>
                <a:lnTo>
                  <a:pt x="174148" y="350789"/>
                </a:lnTo>
                <a:lnTo>
                  <a:pt x="208756" y="359872"/>
                </a:lnTo>
                <a:lnTo>
                  <a:pt x="244602" y="362966"/>
                </a:lnTo>
                <a:lnTo>
                  <a:pt x="281179" y="359733"/>
                </a:lnTo>
                <a:lnTo>
                  <a:pt x="311655" y="351536"/>
                </a:lnTo>
                <a:lnTo>
                  <a:pt x="244602" y="351536"/>
                </a:lnTo>
                <a:lnTo>
                  <a:pt x="210726" y="348626"/>
                </a:lnTo>
                <a:lnTo>
                  <a:pt x="178006" y="340074"/>
                </a:lnTo>
                <a:lnTo>
                  <a:pt x="147214" y="326139"/>
                </a:lnTo>
                <a:lnTo>
                  <a:pt x="130171" y="314579"/>
                </a:lnTo>
                <a:close/>
              </a:path>
              <a:path w="495300" h="565785">
                <a:moveTo>
                  <a:pt x="384428" y="300355"/>
                </a:moveTo>
                <a:lnTo>
                  <a:pt x="377316" y="300990"/>
                </a:lnTo>
                <a:lnTo>
                  <a:pt x="372364" y="305181"/>
                </a:lnTo>
                <a:lnTo>
                  <a:pt x="343900" y="325068"/>
                </a:lnTo>
                <a:lnTo>
                  <a:pt x="312578" y="339598"/>
                </a:lnTo>
                <a:lnTo>
                  <a:pt x="279209" y="348507"/>
                </a:lnTo>
                <a:lnTo>
                  <a:pt x="244602" y="351536"/>
                </a:lnTo>
                <a:lnTo>
                  <a:pt x="311655" y="351536"/>
                </a:lnTo>
                <a:lnTo>
                  <a:pt x="316436" y="350250"/>
                </a:lnTo>
                <a:lnTo>
                  <a:pt x="349525" y="334837"/>
                </a:lnTo>
                <a:lnTo>
                  <a:pt x="379603" y="313817"/>
                </a:lnTo>
                <a:lnTo>
                  <a:pt x="380999" y="312674"/>
                </a:lnTo>
                <a:lnTo>
                  <a:pt x="382904" y="312547"/>
                </a:lnTo>
                <a:lnTo>
                  <a:pt x="402262" y="312547"/>
                </a:lnTo>
                <a:lnTo>
                  <a:pt x="390016" y="303403"/>
                </a:lnTo>
                <a:lnTo>
                  <a:pt x="384428" y="300355"/>
                </a:lnTo>
                <a:close/>
              </a:path>
              <a:path w="495300" h="565785">
                <a:moveTo>
                  <a:pt x="244602" y="0"/>
                </a:moveTo>
                <a:lnTo>
                  <a:pt x="196693" y="7750"/>
                </a:lnTo>
                <a:lnTo>
                  <a:pt x="155070" y="29325"/>
                </a:lnTo>
                <a:lnTo>
                  <a:pt x="122236" y="62215"/>
                </a:lnTo>
                <a:lnTo>
                  <a:pt x="100699" y="103908"/>
                </a:lnTo>
                <a:lnTo>
                  <a:pt x="92964" y="151892"/>
                </a:lnTo>
                <a:lnTo>
                  <a:pt x="100699" y="199813"/>
                </a:lnTo>
                <a:lnTo>
                  <a:pt x="122236" y="241468"/>
                </a:lnTo>
                <a:lnTo>
                  <a:pt x="155070" y="274339"/>
                </a:lnTo>
                <a:lnTo>
                  <a:pt x="196693" y="295907"/>
                </a:lnTo>
                <a:lnTo>
                  <a:pt x="244602" y="303657"/>
                </a:lnTo>
                <a:lnTo>
                  <a:pt x="292461" y="295907"/>
                </a:lnTo>
                <a:lnTo>
                  <a:pt x="299319" y="292354"/>
                </a:lnTo>
                <a:lnTo>
                  <a:pt x="244602" y="292354"/>
                </a:lnTo>
                <a:lnTo>
                  <a:pt x="200258" y="285183"/>
                </a:lnTo>
                <a:lnTo>
                  <a:pt x="161737" y="265222"/>
                </a:lnTo>
                <a:lnTo>
                  <a:pt x="131353" y="234801"/>
                </a:lnTo>
                <a:lnTo>
                  <a:pt x="111424" y="196248"/>
                </a:lnTo>
                <a:lnTo>
                  <a:pt x="104266" y="151892"/>
                </a:lnTo>
                <a:lnTo>
                  <a:pt x="111424" y="107522"/>
                </a:lnTo>
                <a:lnTo>
                  <a:pt x="131353" y="68937"/>
                </a:lnTo>
                <a:lnTo>
                  <a:pt x="161737" y="38478"/>
                </a:lnTo>
                <a:lnTo>
                  <a:pt x="200258" y="18487"/>
                </a:lnTo>
                <a:lnTo>
                  <a:pt x="244602" y="11303"/>
                </a:lnTo>
                <a:lnTo>
                  <a:pt x="299314" y="11303"/>
                </a:lnTo>
                <a:lnTo>
                  <a:pt x="292461" y="7750"/>
                </a:lnTo>
                <a:lnTo>
                  <a:pt x="244602" y="0"/>
                </a:lnTo>
                <a:close/>
              </a:path>
              <a:path w="495300" h="565785">
                <a:moveTo>
                  <a:pt x="299314" y="11303"/>
                </a:moveTo>
                <a:lnTo>
                  <a:pt x="244602" y="11303"/>
                </a:lnTo>
                <a:lnTo>
                  <a:pt x="288883" y="18487"/>
                </a:lnTo>
                <a:lnTo>
                  <a:pt x="327367" y="38478"/>
                </a:lnTo>
                <a:lnTo>
                  <a:pt x="357731" y="68937"/>
                </a:lnTo>
                <a:lnTo>
                  <a:pt x="377653" y="107522"/>
                </a:lnTo>
                <a:lnTo>
                  <a:pt x="384809" y="151892"/>
                </a:lnTo>
                <a:lnTo>
                  <a:pt x="377653" y="196248"/>
                </a:lnTo>
                <a:lnTo>
                  <a:pt x="357731" y="234801"/>
                </a:lnTo>
                <a:lnTo>
                  <a:pt x="327367" y="265222"/>
                </a:lnTo>
                <a:lnTo>
                  <a:pt x="288883" y="285183"/>
                </a:lnTo>
                <a:lnTo>
                  <a:pt x="244602" y="292354"/>
                </a:lnTo>
                <a:lnTo>
                  <a:pt x="299319" y="292354"/>
                </a:lnTo>
                <a:lnTo>
                  <a:pt x="334079" y="274339"/>
                </a:lnTo>
                <a:lnTo>
                  <a:pt x="366930" y="241468"/>
                </a:lnTo>
                <a:lnTo>
                  <a:pt x="388491" y="199813"/>
                </a:lnTo>
                <a:lnTo>
                  <a:pt x="396240" y="151892"/>
                </a:lnTo>
                <a:lnTo>
                  <a:pt x="388491" y="103908"/>
                </a:lnTo>
                <a:lnTo>
                  <a:pt x="366930" y="62215"/>
                </a:lnTo>
                <a:lnTo>
                  <a:pt x="334079" y="29325"/>
                </a:lnTo>
                <a:lnTo>
                  <a:pt x="299314" y="113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54067" y="1821179"/>
            <a:ext cx="524510" cy="559435"/>
          </a:xfrm>
          <a:custGeom>
            <a:avLst/>
            <a:gdLst/>
            <a:ahLst/>
            <a:cxnLst/>
            <a:rect l="l" t="t" r="r" b="b"/>
            <a:pathLst>
              <a:path w="524510" h="559435">
                <a:moveTo>
                  <a:pt x="351917" y="478155"/>
                </a:moveTo>
                <a:lnTo>
                  <a:pt x="172339" y="478155"/>
                </a:lnTo>
                <a:lnTo>
                  <a:pt x="164337" y="486156"/>
                </a:lnTo>
                <a:lnTo>
                  <a:pt x="164337" y="551434"/>
                </a:lnTo>
                <a:lnTo>
                  <a:pt x="172339" y="559308"/>
                </a:lnTo>
                <a:lnTo>
                  <a:pt x="351917" y="559308"/>
                </a:lnTo>
                <a:lnTo>
                  <a:pt x="359918" y="551434"/>
                </a:lnTo>
                <a:lnTo>
                  <a:pt x="359918" y="548132"/>
                </a:lnTo>
                <a:lnTo>
                  <a:pt x="178435" y="548132"/>
                </a:lnTo>
                <a:lnTo>
                  <a:pt x="175514" y="545211"/>
                </a:lnTo>
                <a:lnTo>
                  <a:pt x="175514" y="492252"/>
                </a:lnTo>
                <a:lnTo>
                  <a:pt x="178435" y="489331"/>
                </a:lnTo>
                <a:lnTo>
                  <a:pt x="359918" y="489331"/>
                </a:lnTo>
                <a:lnTo>
                  <a:pt x="359918" y="486156"/>
                </a:lnTo>
                <a:lnTo>
                  <a:pt x="351917" y="478155"/>
                </a:lnTo>
                <a:close/>
              </a:path>
              <a:path w="524510" h="559435">
                <a:moveTo>
                  <a:pt x="359918" y="489331"/>
                </a:moveTo>
                <a:lnTo>
                  <a:pt x="345694" y="489331"/>
                </a:lnTo>
                <a:lnTo>
                  <a:pt x="348615" y="492252"/>
                </a:lnTo>
                <a:lnTo>
                  <a:pt x="348615" y="545211"/>
                </a:lnTo>
                <a:lnTo>
                  <a:pt x="345694" y="548132"/>
                </a:lnTo>
                <a:lnTo>
                  <a:pt x="359918" y="548132"/>
                </a:lnTo>
                <a:lnTo>
                  <a:pt x="359918" y="489331"/>
                </a:lnTo>
                <a:close/>
              </a:path>
              <a:path w="524510" h="559435">
                <a:moveTo>
                  <a:pt x="292100" y="513080"/>
                </a:moveTo>
                <a:lnTo>
                  <a:pt x="232156" y="513080"/>
                </a:lnTo>
                <a:lnTo>
                  <a:pt x="229616" y="515620"/>
                </a:lnTo>
                <a:lnTo>
                  <a:pt x="229616" y="521843"/>
                </a:lnTo>
                <a:lnTo>
                  <a:pt x="232156" y="524383"/>
                </a:lnTo>
                <a:lnTo>
                  <a:pt x="292100" y="524383"/>
                </a:lnTo>
                <a:lnTo>
                  <a:pt x="294513" y="521843"/>
                </a:lnTo>
                <a:lnTo>
                  <a:pt x="294513" y="515620"/>
                </a:lnTo>
                <a:lnTo>
                  <a:pt x="292100" y="513080"/>
                </a:lnTo>
                <a:close/>
              </a:path>
              <a:path w="524510" h="559435">
                <a:moveTo>
                  <a:pt x="108966" y="102616"/>
                </a:moveTo>
                <a:lnTo>
                  <a:pt x="97790" y="102616"/>
                </a:lnTo>
                <a:lnTo>
                  <a:pt x="97790" y="219202"/>
                </a:lnTo>
                <a:lnTo>
                  <a:pt x="101086" y="252047"/>
                </a:lnTo>
                <a:lnTo>
                  <a:pt x="110537" y="282702"/>
                </a:lnTo>
                <a:lnTo>
                  <a:pt x="125489" y="310499"/>
                </a:lnTo>
                <a:lnTo>
                  <a:pt x="145287" y="334772"/>
                </a:lnTo>
                <a:lnTo>
                  <a:pt x="133383" y="339447"/>
                </a:lnTo>
                <a:lnTo>
                  <a:pt x="116919" y="343027"/>
                </a:lnTo>
                <a:lnTo>
                  <a:pt x="154051" y="343027"/>
                </a:lnTo>
                <a:lnTo>
                  <a:pt x="168392" y="354248"/>
                </a:lnTo>
                <a:lnTo>
                  <a:pt x="183911" y="363839"/>
                </a:lnTo>
                <a:lnTo>
                  <a:pt x="200503" y="371691"/>
                </a:lnTo>
                <a:lnTo>
                  <a:pt x="218059" y="377698"/>
                </a:lnTo>
                <a:lnTo>
                  <a:pt x="204343" y="478155"/>
                </a:lnTo>
                <a:lnTo>
                  <a:pt x="215646" y="478155"/>
                </a:lnTo>
                <a:lnTo>
                  <a:pt x="228981" y="380238"/>
                </a:lnTo>
                <a:lnTo>
                  <a:pt x="306543" y="380238"/>
                </a:lnTo>
                <a:lnTo>
                  <a:pt x="306197" y="377698"/>
                </a:lnTo>
                <a:lnTo>
                  <a:pt x="321415" y="372491"/>
                </a:lnTo>
                <a:lnTo>
                  <a:pt x="262128" y="372491"/>
                </a:lnTo>
                <a:lnTo>
                  <a:pt x="213768" y="364656"/>
                </a:lnTo>
                <a:lnTo>
                  <a:pt x="171730" y="342856"/>
                </a:lnTo>
                <a:lnTo>
                  <a:pt x="138555" y="309644"/>
                </a:lnTo>
                <a:lnTo>
                  <a:pt x="116787" y="267574"/>
                </a:lnTo>
                <a:lnTo>
                  <a:pt x="108966" y="219202"/>
                </a:lnTo>
                <a:lnTo>
                  <a:pt x="108966" y="102616"/>
                </a:lnTo>
                <a:close/>
              </a:path>
              <a:path w="524510" h="559435">
                <a:moveTo>
                  <a:pt x="306543" y="380238"/>
                </a:moveTo>
                <a:lnTo>
                  <a:pt x="295275" y="380238"/>
                </a:lnTo>
                <a:lnTo>
                  <a:pt x="308610" y="478155"/>
                </a:lnTo>
                <a:lnTo>
                  <a:pt x="319913" y="478155"/>
                </a:lnTo>
                <a:lnTo>
                  <a:pt x="306543" y="380238"/>
                </a:lnTo>
                <a:close/>
              </a:path>
              <a:path w="524510" h="559435">
                <a:moveTo>
                  <a:pt x="295275" y="380238"/>
                </a:moveTo>
                <a:lnTo>
                  <a:pt x="228981" y="380238"/>
                </a:lnTo>
                <a:lnTo>
                  <a:pt x="237071" y="381738"/>
                </a:lnTo>
                <a:lnTo>
                  <a:pt x="245316" y="382809"/>
                </a:lnTo>
                <a:lnTo>
                  <a:pt x="253680" y="383452"/>
                </a:lnTo>
                <a:lnTo>
                  <a:pt x="262128" y="383667"/>
                </a:lnTo>
                <a:lnTo>
                  <a:pt x="270557" y="383452"/>
                </a:lnTo>
                <a:lnTo>
                  <a:pt x="278892" y="382809"/>
                </a:lnTo>
                <a:lnTo>
                  <a:pt x="287131" y="381738"/>
                </a:lnTo>
                <a:lnTo>
                  <a:pt x="295275" y="380238"/>
                </a:lnTo>
                <a:close/>
              </a:path>
              <a:path w="524510" h="559435">
                <a:moveTo>
                  <a:pt x="426466" y="11175"/>
                </a:moveTo>
                <a:lnTo>
                  <a:pt x="414528" y="11175"/>
                </a:lnTo>
                <a:lnTo>
                  <a:pt x="415290" y="11937"/>
                </a:lnTo>
                <a:lnTo>
                  <a:pt x="415290" y="219202"/>
                </a:lnTo>
                <a:lnTo>
                  <a:pt x="407468" y="267574"/>
                </a:lnTo>
                <a:lnTo>
                  <a:pt x="385700" y="309644"/>
                </a:lnTo>
                <a:lnTo>
                  <a:pt x="352525" y="342856"/>
                </a:lnTo>
                <a:lnTo>
                  <a:pt x="310487" y="364656"/>
                </a:lnTo>
                <a:lnTo>
                  <a:pt x="262128" y="372491"/>
                </a:lnTo>
                <a:lnTo>
                  <a:pt x="321415" y="372491"/>
                </a:lnTo>
                <a:lnTo>
                  <a:pt x="323752" y="371691"/>
                </a:lnTo>
                <a:lnTo>
                  <a:pt x="340344" y="363839"/>
                </a:lnTo>
                <a:lnTo>
                  <a:pt x="355863" y="354248"/>
                </a:lnTo>
                <a:lnTo>
                  <a:pt x="370204" y="343027"/>
                </a:lnTo>
                <a:lnTo>
                  <a:pt x="409155" y="343027"/>
                </a:lnTo>
                <a:lnTo>
                  <a:pt x="404433" y="342665"/>
                </a:lnTo>
                <a:lnTo>
                  <a:pt x="394223" y="340487"/>
                </a:lnTo>
                <a:lnTo>
                  <a:pt x="385562" y="337641"/>
                </a:lnTo>
                <a:lnTo>
                  <a:pt x="378841" y="334772"/>
                </a:lnTo>
                <a:lnTo>
                  <a:pt x="398712" y="310499"/>
                </a:lnTo>
                <a:lnTo>
                  <a:pt x="413702" y="282702"/>
                </a:lnTo>
                <a:lnTo>
                  <a:pt x="423167" y="252047"/>
                </a:lnTo>
                <a:lnTo>
                  <a:pt x="426466" y="219202"/>
                </a:lnTo>
                <a:lnTo>
                  <a:pt x="426466" y="102616"/>
                </a:lnTo>
                <a:lnTo>
                  <a:pt x="524256" y="102616"/>
                </a:lnTo>
                <a:lnTo>
                  <a:pt x="524256" y="98933"/>
                </a:lnTo>
                <a:lnTo>
                  <a:pt x="516763" y="91440"/>
                </a:lnTo>
                <a:lnTo>
                  <a:pt x="426466" y="91440"/>
                </a:lnTo>
                <a:lnTo>
                  <a:pt x="426466" y="11175"/>
                </a:lnTo>
                <a:close/>
              </a:path>
              <a:path w="524510" h="559435">
                <a:moveTo>
                  <a:pt x="420751" y="0"/>
                </a:moveTo>
                <a:lnTo>
                  <a:pt x="103505" y="0"/>
                </a:lnTo>
                <a:lnTo>
                  <a:pt x="97790" y="5715"/>
                </a:lnTo>
                <a:lnTo>
                  <a:pt x="97790" y="91440"/>
                </a:lnTo>
                <a:lnTo>
                  <a:pt x="7493" y="91440"/>
                </a:lnTo>
                <a:lnTo>
                  <a:pt x="0" y="98933"/>
                </a:lnTo>
                <a:lnTo>
                  <a:pt x="0" y="108077"/>
                </a:lnTo>
                <a:lnTo>
                  <a:pt x="2781" y="180494"/>
                </a:lnTo>
                <a:lnTo>
                  <a:pt x="11403" y="240549"/>
                </a:lnTo>
                <a:lnTo>
                  <a:pt x="25822" y="288131"/>
                </a:lnTo>
                <a:lnTo>
                  <a:pt x="45996" y="323131"/>
                </a:lnTo>
                <a:lnTo>
                  <a:pt x="81295" y="349855"/>
                </a:lnTo>
                <a:lnTo>
                  <a:pt x="108585" y="354838"/>
                </a:lnTo>
                <a:lnTo>
                  <a:pt x="123547" y="353528"/>
                </a:lnTo>
                <a:lnTo>
                  <a:pt x="136556" y="350361"/>
                </a:lnTo>
                <a:lnTo>
                  <a:pt x="146946" y="346479"/>
                </a:lnTo>
                <a:lnTo>
                  <a:pt x="154050" y="343027"/>
                </a:lnTo>
                <a:lnTo>
                  <a:pt x="116919" y="343027"/>
                </a:lnTo>
                <a:lnTo>
                  <a:pt x="97621" y="342701"/>
                </a:lnTo>
                <a:lnTo>
                  <a:pt x="49267" y="308590"/>
                </a:lnTo>
                <a:lnTo>
                  <a:pt x="30232" y="267383"/>
                </a:lnTo>
                <a:lnTo>
                  <a:pt x="18566" y="216953"/>
                </a:lnTo>
                <a:lnTo>
                  <a:pt x="12728" y="162213"/>
                </a:lnTo>
                <a:lnTo>
                  <a:pt x="11176" y="108077"/>
                </a:lnTo>
                <a:lnTo>
                  <a:pt x="11176" y="105156"/>
                </a:lnTo>
                <a:lnTo>
                  <a:pt x="13589" y="102616"/>
                </a:lnTo>
                <a:lnTo>
                  <a:pt x="108966" y="102616"/>
                </a:lnTo>
                <a:lnTo>
                  <a:pt x="108966" y="11937"/>
                </a:lnTo>
                <a:lnTo>
                  <a:pt x="109728" y="11175"/>
                </a:lnTo>
                <a:lnTo>
                  <a:pt x="426466" y="11175"/>
                </a:lnTo>
                <a:lnTo>
                  <a:pt x="426466" y="5715"/>
                </a:lnTo>
                <a:lnTo>
                  <a:pt x="420751" y="0"/>
                </a:lnTo>
                <a:close/>
              </a:path>
              <a:path w="524510" h="559435">
                <a:moveTo>
                  <a:pt x="409155" y="343027"/>
                </a:moveTo>
                <a:lnTo>
                  <a:pt x="370205" y="343027"/>
                </a:lnTo>
                <a:lnTo>
                  <a:pt x="377309" y="346479"/>
                </a:lnTo>
                <a:lnTo>
                  <a:pt x="387699" y="350361"/>
                </a:lnTo>
                <a:lnTo>
                  <a:pt x="400708" y="353528"/>
                </a:lnTo>
                <a:lnTo>
                  <a:pt x="415671" y="354838"/>
                </a:lnTo>
                <a:lnTo>
                  <a:pt x="424513" y="354351"/>
                </a:lnTo>
                <a:lnTo>
                  <a:pt x="433641" y="352758"/>
                </a:lnTo>
                <a:lnTo>
                  <a:pt x="442960" y="349855"/>
                </a:lnTo>
                <a:lnTo>
                  <a:pt x="452374" y="345440"/>
                </a:lnTo>
                <a:lnTo>
                  <a:pt x="454584" y="343535"/>
                </a:lnTo>
                <a:lnTo>
                  <a:pt x="415798" y="343535"/>
                </a:lnTo>
                <a:lnTo>
                  <a:pt x="409155" y="343027"/>
                </a:lnTo>
                <a:close/>
              </a:path>
              <a:path w="524510" h="559435">
                <a:moveTo>
                  <a:pt x="524256" y="102616"/>
                </a:moveTo>
                <a:lnTo>
                  <a:pt x="510540" y="102616"/>
                </a:lnTo>
                <a:lnTo>
                  <a:pt x="513080" y="105156"/>
                </a:lnTo>
                <a:lnTo>
                  <a:pt x="513080" y="108077"/>
                </a:lnTo>
                <a:lnTo>
                  <a:pt x="511526" y="162213"/>
                </a:lnTo>
                <a:lnTo>
                  <a:pt x="505681" y="216953"/>
                </a:lnTo>
                <a:lnTo>
                  <a:pt x="493996" y="267383"/>
                </a:lnTo>
                <a:lnTo>
                  <a:pt x="474923" y="308590"/>
                </a:lnTo>
                <a:lnTo>
                  <a:pt x="446913" y="335661"/>
                </a:lnTo>
                <a:lnTo>
                  <a:pt x="415798" y="343535"/>
                </a:lnTo>
                <a:lnTo>
                  <a:pt x="454584" y="343535"/>
                </a:lnTo>
                <a:lnTo>
                  <a:pt x="498433" y="288131"/>
                </a:lnTo>
                <a:lnTo>
                  <a:pt x="512852" y="240549"/>
                </a:lnTo>
                <a:lnTo>
                  <a:pt x="521474" y="180494"/>
                </a:lnTo>
                <a:lnTo>
                  <a:pt x="524256" y="108077"/>
                </a:lnTo>
                <a:lnTo>
                  <a:pt x="524256" y="102616"/>
                </a:lnTo>
                <a:close/>
              </a:path>
              <a:path w="524510" h="559435">
                <a:moveTo>
                  <a:pt x="285909" y="226441"/>
                </a:moveTo>
                <a:lnTo>
                  <a:pt x="262128" y="226441"/>
                </a:lnTo>
                <a:lnTo>
                  <a:pt x="303657" y="248412"/>
                </a:lnTo>
                <a:lnTo>
                  <a:pt x="306451" y="249809"/>
                </a:lnTo>
                <a:lnTo>
                  <a:pt x="309753" y="249555"/>
                </a:lnTo>
                <a:lnTo>
                  <a:pt x="312293" y="247777"/>
                </a:lnTo>
                <a:lnTo>
                  <a:pt x="314960" y="245872"/>
                </a:lnTo>
                <a:lnTo>
                  <a:pt x="316103" y="242824"/>
                </a:lnTo>
                <a:lnTo>
                  <a:pt x="315595" y="239649"/>
                </a:lnTo>
                <a:lnTo>
                  <a:pt x="314926" y="235712"/>
                </a:lnTo>
                <a:lnTo>
                  <a:pt x="303530" y="235712"/>
                </a:lnTo>
                <a:lnTo>
                  <a:pt x="285909" y="226441"/>
                </a:lnTo>
                <a:close/>
              </a:path>
              <a:path w="524510" h="559435">
                <a:moveTo>
                  <a:pt x="265303" y="92964"/>
                </a:moveTo>
                <a:lnTo>
                  <a:pt x="258953" y="92964"/>
                </a:lnTo>
                <a:lnTo>
                  <a:pt x="256159" y="94742"/>
                </a:lnTo>
                <a:lnTo>
                  <a:pt x="233934" y="139700"/>
                </a:lnTo>
                <a:lnTo>
                  <a:pt x="187452" y="146431"/>
                </a:lnTo>
                <a:lnTo>
                  <a:pt x="184277" y="146939"/>
                </a:lnTo>
                <a:lnTo>
                  <a:pt x="181737" y="149098"/>
                </a:lnTo>
                <a:lnTo>
                  <a:pt x="180721" y="152019"/>
                </a:lnTo>
                <a:lnTo>
                  <a:pt x="179832" y="155067"/>
                </a:lnTo>
                <a:lnTo>
                  <a:pt x="180594" y="158242"/>
                </a:lnTo>
                <a:lnTo>
                  <a:pt x="182880" y="160528"/>
                </a:lnTo>
                <a:lnTo>
                  <a:pt x="216535" y="193294"/>
                </a:lnTo>
                <a:lnTo>
                  <a:pt x="208534" y="239649"/>
                </a:lnTo>
                <a:lnTo>
                  <a:pt x="215011" y="249301"/>
                </a:lnTo>
                <a:lnTo>
                  <a:pt x="217932" y="249301"/>
                </a:lnTo>
                <a:lnTo>
                  <a:pt x="219329" y="249047"/>
                </a:lnTo>
                <a:lnTo>
                  <a:pt x="220472" y="248412"/>
                </a:lnTo>
                <a:lnTo>
                  <a:pt x="244550" y="235712"/>
                </a:lnTo>
                <a:lnTo>
                  <a:pt x="220599" y="235712"/>
                </a:lnTo>
                <a:lnTo>
                  <a:pt x="228092" y="192278"/>
                </a:lnTo>
                <a:lnTo>
                  <a:pt x="228346" y="190500"/>
                </a:lnTo>
                <a:lnTo>
                  <a:pt x="227711" y="188722"/>
                </a:lnTo>
                <a:lnTo>
                  <a:pt x="226441" y="187325"/>
                </a:lnTo>
                <a:lnTo>
                  <a:pt x="194945" y="156718"/>
                </a:lnTo>
                <a:lnTo>
                  <a:pt x="240284" y="150114"/>
                </a:lnTo>
                <a:lnTo>
                  <a:pt x="241808" y="148971"/>
                </a:lnTo>
                <a:lnTo>
                  <a:pt x="242697" y="147320"/>
                </a:lnTo>
                <a:lnTo>
                  <a:pt x="262128" y="107823"/>
                </a:lnTo>
                <a:lnTo>
                  <a:pt x="274575" y="107823"/>
                </a:lnTo>
                <a:lnTo>
                  <a:pt x="268097" y="94742"/>
                </a:lnTo>
                <a:lnTo>
                  <a:pt x="265303" y="92964"/>
                </a:lnTo>
                <a:close/>
              </a:path>
              <a:path w="524510" h="559435">
                <a:moveTo>
                  <a:pt x="263017" y="214376"/>
                </a:moveTo>
                <a:lnTo>
                  <a:pt x="261112" y="214376"/>
                </a:lnTo>
                <a:lnTo>
                  <a:pt x="259461" y="215265"/>
                </a:lnTo>
                <a:lnTo>
                  <a:pt x="220599" y="235712"/>
                </a:lnTo>
                <a:lnTo>
                  <a:pt x="244550" y="235712"/>
                </a:lnTo>
                <a:lnTo>
                  <a:pt x="262128" y="226441"/>
                </a:lnTo>
                <a:lnTo>
                  <a:pt x="285909" y="226441"/>
                </a:lnTo>
                <a:lnTo>
                  <a:pt x="264668" y="215265"/>
                </a:lnTo>
                <a:lnTo>
                  <a:pt x="263017" y="214376"/>
                </a:lnTo>
                <a:close/>
              </a:path>
              <a:path w="524510" h="559435">
                <a:moveTo>
                  <a:pt x="274575" y="107823"/>
                </a:moveTo>
                <a:lnTo>
                  <a:pt x="262128" y="107823"/>
                </a:lnTo>
                <a:lnTo>
                  <a:pt x="281559" y="147320"/>
                </a:lnTo>
                <a:lnTo>
                  <a:pt x="282321" y="148971"/>
                </a:lnTo>
                <a:lnTo>
                  <a:pt x="283972" y="150114"/>
                </a:lnTo>
                <a:lnTo>
                  <a:pt x="329184" y="156718"/>
                </a:lnTo>
                <a:lnTo>
                  <a:pt x="297815" y="187325"/>
                </a:lnTo>
                <a:lnTo>
                  <a:pt x="296418" y="188722"/>
                </a:lnTo>
                <a:lnTo>
                  <a:pt x="295783" y="190500"/>
                </a:lnTo>
                <a:lnTo>
                  <a:pt x="296164" y="192278"/>
                </a:lnTo>
                <a:lnTo>
                  <a:pt x="303530" y="235712"/>
                </a:lnTo>
                <a:lnTo>
                  <a:pt x="314926" y="235712"/>
                </a:lnTo>
                <a:lnTo>
                  <a:pt x="307721" y="193294"/>
                </a:lnTo>
                <a:lnTo>
                  <a:pt x="341376" y="160528"/>
                </a:lnTo>
                <a:lnTo>
                  <a:pt x="343535" y="158242"/>
                </a:lnTo>
                <a:lnTo>
                  <a:pt x="344424" y="155067"/>
                </a:lnTo>
                <a:lnTo>
                  <a:pt x="343408" y="152019"/>
                </a:lnTo>
                <a:lnTo>
                  <a:pt x="342392" y="149098"/>
                </a:lnTo>
                <a:lnTo>
                  <a:pt x="339852" y="146939"/>
                </a:lnTo>
                <a:lnTo>
                  <a:pt x="336804" y="146431"/>
                </a:lnTo>
                <a:lnTo>
                  <a:pt x="290322" y="139700"/>
                </a:lnTo>
                <a:lnTo>
                  <a:pt x="274575" y="1078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6118" y="1162272"/>
            <a:ext cx="6910070" cy="3648075"/>
            <a:chOff x="1406118" y="1162272"/>
            <a:chExt cx="6910070" cy="3648075"/>
          </a:xfrm>
        </p:grpSpPr>
        <p:sp>
          <p:nvSpPr>
            <p:cNvPr id="3" name="object 3"/>
            <p:cNvSpPr/>
            <p:nvPr/>
          </p:nvSpPr>
          <p:spPr>
            <a:xfrm>
              <a:off x="1406105" y="1374114"/>
              <a:ext cx="6596380" cy="2743200"/>
            </a:xfrm>
            <a:custGeom>
              <a:avLst/>
              <a:gdLst/>
              <a:ahLst/>
              <a:cxnLst/>
              <a:rect l="l" t="t" r="r" b="b"/>
              <a:pathLst>
                <a:path w="6596380" h="2743200">
                  <a:moveTo>
                    <a:pt x="6595910" y="2578100"/>
                  </a:moveTo>
                  <a:lnTo>
                    <a:pt x="6594145" y="2527300"/>
                  </a:lnTo>
                  <a:lnTo>
                    <a:pt x="6592481" y="2489200"/>
                  </a:lnTo>
                  <a:lnTo>
                    <a:pt x="6591020" y="2438400"/>
                  </a:lnTo>
                  <a:lnTo>
                    <a:pt x="6589839" y="2387600"/>
                  </a:lnTo>
                  <a:lnTo>
                    <a:pt x="6589077" y="2336800"/>
                  </a:lnTo>
                  <a:lnTo>
                    <a:pt x="6588798" y="2286000"/>
                  </a:lnTo>
                  <a:lnTo>
                    <a:pt x="6589331" y="2235200"/>
                  </a:lnTo>
                  <a:lnTo>
                    <a:pt x="6590487" y="2197100"/>
                  </a:lnTo>
                  <a:lnTo>
                    <a:pt x="6591592" y="2146300"/>
                  </a:lnTo>
                  <a:lnTo>
                    <a:pt x="6591948" y="2095500"/>
                  </a:lnTo>
                  <a:lnTo>
                    <a:pt x="6590868" y="2044700"/>
                  </a:lnTo>
                  <a:lnTo>
                    <a:pt x="6587668" y="1993900"/>
                  </a:lnTo>
                  <a:lnTo>
                    <a:pt x="6581686" y="1943100"/>
                  </a:lnTo>
                  <a:lnTo>
                    <a:pt x="6578130" y="1917700"/>
                  </a:lnTo>
                  <a:lnTo>
                    <a:pt x="6576212" y="1892300"/>
                  </a:lnTo>
                  <a:lnTo>
                    <a:pt x="6574231" y="1854200"/>
                  </a:lnTo>
                  <a:lnTo>
                    <a:pt x="6572186" y="1816100"/>
                  </a:lnTo>
                  <a:lnTo>
                    <a:pt x="6570078" y="1778000"/>
                  </a:lnTo>
                  <a:lnTo>
                    <a:pt x="6567932" y="1727200"/>
                  </a:lnTo>
                  <a:lnTo>
                    <a:pt x="6565747" y="1676400"/>
                  </a:lnTo>
                  <a:lnTo>
                    <a:pt x="6563538" y="1612900"/>
                  </a:lnTo>
                  <a:lnTo>
                    <a:pt x="6556857" y="1422400"/>
                  </a:lnTo>
                  <a:lnTo>
                    <a:pt x="6554635" y="1346200"/>
                  </a:lnTo>
                  <a:lnTo>
                    <a:pt x="6552451" y="1282700"/>
                  </a:lnTo>
                  <a:lnTo>
                    <a:pt x="6550279" y="1206500"/>
                  </a:lnTo>
                  <a:lnTo>
                    <a:pt x="6548171" y="1130300"/>
                  </a:lnTo>
                  <a:lnTo>
                    <a:pt x="6546101" y="1066800"/>
                  </a:lnTo>
                  <a:lnTo>
                    <a:pt x="6544107" y="990600"/>
                  </a:lnTo>
                  <a:lnTo>
                    <a:pt x="6542176" y="914400"/>
                  </a:lnTo>
                  <a:lnTo>
                    <a:pt x="6540322" y="850900"/>
                  </a:lnTo>
                  <a:lnTo>
                    <a:pt x="6538569" y="787400"/>
                  </a:lnTo>
                  <a:lnTo>
                    <a:pt x="6536906" y="723900"/>
                  </a:lnTo>
                  <a:lnTo>
                    <a:pt x="6535369" y="660400"/>
                  </a:lnTo>
                  <a:lnTo>
                    <a:pt x="6533947" y="596900"/>
                  </a:lnTo>
                  <a:lnTo>
                    <a:pt x="6532651" y="546100"/>
                  </a:lnTo>
                  <a:lnTo>
                    <a:pt x="6531496" y="495300"/>
                  </a:lnTo>
                  <a:lnTo>
                    <a:pt x="6530492" y="444500"/>
                  </a:lnTo>
                  <a:lnTo>
                    <a:pt x="6529654" y="406400"/>
                  </a:lnTo>
                  <a:lnTo>
                    <a:pt x="6528981" y="381000"/>
                  </a:lnTo>
                  <a:lnTo>
                    <a:pt x="6528486" y="355600"/>
                  </a:lnTo>
                  <a:lnTo>
                    <a:pt x="6528194" y="330200"/>
                  </a:lnTo>
                  <a:lnTo>
                    <a:pt x="6528092" y="317500"/>
                  </a:lnTo>
                  <a:lnTo>
                    <a:pt x="6523304" y="279400"/>
                  </a:lnTo>
                  <a:lnTo>
                    <a:pt x="6515087" y="203200"/>
                  </a:lnTo>
                  <a:lnTo>
                    <a:pt x="6510312" y="152400"/>
                  </a:lnTo>
                  <a:lnTo>
                    <a:pt x="6508191" y="127000"/>
                  </a:lnTo>
                  <a:lnTo>
                    <a:pt x="6506756" y="114300"/>
                  </a:lnTo>
                  <a:lnTo>
                    <a:pt x="6505308" y="88900"/>
                  </a:lnTo>
                  <a:lnTo>
                    <a:pt x="6503644" y="68922"/>
                  </a:lnTo>
                  <a:lnTo>
                    <a:pt x="6503327" y="52857"/>
                  </a:lnTo>
                  <a:lnTo>
                    <a:pt x="6485433" y="52781"/>
                  </a:lnTo>
                  <a:lnTo>
                    <a:pt x="6482169" y="50800"/>
                  </a:lnTo>
                  <a:lnTo>
                    <a:pt x="6326924" y="50800"/>
                  </a:lnTo>
                  <a:lnTo>
                    <a:pt x="6273419" y="38100"/>
                  </a:lnTo>
                  <a:lnTo>
                    <a:pt x="6166472" y="38100"/>
                  </a:lnTo>
                  <a:lnTo>
                    <a:pt x="6113005" y="25400"/>
                  </a:lnTo>
                  <a:lnTo>
                    <a:pt x="5902312" y="25400"/>
                  </a:lnTo>
                  <a:lnTo>
                    <a:pt x="5851842" y="12700"/>
                  </a:lnTo>
                  <a:lnTo>
                    <a:pt x="5244122" y="12700"/>
                  </a:lnTo>
                  <a:lnTo>
                    <a:pt x="5192700" y="0"/>
                  </a:lnTo>
                  <a:lnTo>
                    <a:pt x="4477753" y="0"/>
                  </a:lnTo>
                  <a:lnTo>
                    <a:pt x="4375823" y="12700"/>
                  </a:lnTo>
                  <a:lnTo>
                    <a:pt x="3221291" y="12700"/>
                  </a:lnTo>
                  <a:lnTo>
                    <a:pt x="2938640" y="25400"/>
                  </a:lnTo>
                  <a:lnTo>
                    <a:pt x="1037424" y="25400"/>
                  </a:lnTo>
                  <a:lnTo>
                    <a:pt x="982294" y="38100"/>
                  </a:lnTo>
                  <a:lnTo>
                    <a:pt x="882599" y="38100"/>
                  </a:lnTo>
                  <a:lnTo>
                    <a:pt x="836599" y="50800"/>
                  </a:lnTo>
                  <a:lnTo>
                    <a:pt x="648500" y="50800"/>
                  </a:lnTo>
                  <a:lnTo>
                    <a:pt x="596328" y="63500"/>
                  </a:lnTo>
                  <a:lnTo>
                    <a:pt x="442036" y="63500"/>
                  </a:lnTo>
                  <a:lnTo>
                    <a:pt x="391147" y="76200"/>
                  </a:lnTo>
                  <a:lnTo>
                    <a:pt x="239306" y="76200"/>
                  </a:lnTo>
                  <a:lnTo>
                    <a:pt x="182410" y="88900"/>
                  </a:lnTo>
                  <a:lnTo>
                    <a:pt x="130568" y="88900"/>
                  </a:lnTo>
                  <a:lnTo>
                    <a:pt x="120548" y="91541"/>
                  </a:lnTo>
                  <a:lnTo>
                    <a:pt x="79413" y="92227"/>
                  </a:lnTo>
                  <a:lnTo>
                    <a:pt x="78892" y="101600"/>
                  </a:lnTo>
                  <a:lnTo>
                    <a:pt x="36233" y="101600"/>
                  </a:lnTo>
                  <a:lnTo>
                    <a:pt x="32677" y="114300"/>
                  </a:lnTo>
                  <a:lnTo>
                    <a:pt x="29121" y="114300"/>
                  </a:lnTo>
                  <a:lnTo>
                    <a:pt x="29121" y="127000"/>
                  </a:lnTo>
                  <a:lnTo>
                    <a:pt x="25895" y="165100"/>
                  </a:lnTo>
                  <a:lnTo>
                    <a:pt x="22009" y="215900"/>
                  </a:lnTo>
                  <a:lnTo>
                    <a:pt x="18110" y="241300"/>
                  </a:lnTo>
                  <a:lnTo>
                    <a:pt x="14897" y="279400"/>
                  </a:lnTo>
                  <a:lnTo>
                    <a:pt x="13335" y="292100"/>
                  </a:lnTo>
                  <a:lnTo>
                    <a:pt x="12890" y="330200"/>
                  </a:lnTo>
                  <a:lnTo>
                    <a:pt x="11341" y="355600"/>
                  </a:lnTo>
                  <a:lnTo>
                    <a:pt x="9626" y="368300"/>
                  </a:lnTo>
                  <a:lnTo>
                    <a:pt x="8077" y="393700"/>
                  </a:lnTo>
                  <a:lnTo>
                    <a:pt x="5448" y="444500"/>
                  </a:lnTo>
                  <a:lnTo>
                    <a:pt x="4343" y="482600"/>
                  </a:lnTo>
                  <a:lnTo>
                    <a:pt x="3378" y="520700"/>
                  </a:lnTo>
                  <a:lnTo>
                    <a:pt x="2552" y="571500"/>
                  </a:lnTo>
                  <a:lnTo>
                    <a:pt x="1841" y="622300"/>
                  </a:lnTo>
                  <a:lnTo>
                    <a:pt x="1257" y="673100"/>
                  </a:lnTo>
                  <a:lnTo>
                    <a:pt x="444" y="787400"/>
                  </a:lnTo>
                  <a:lnTo>
                    <a:pt x="190" y="850900"/>
                  </a:lnTo>
                  <a:lnTo>
                    <a:pt x="0" y="1054100"/>
                  </a:lnTo>
                  <a:lnTo>
                    <a:pt x="114" y="1130300"/>
                  </a:lnTo>
                  <a:lnTo>
                    <a:pt x="571" y="1270000"/>
                  </a:lnTo>
                  <a:lnTo>
                    <a:pt x="1295" y="1409700"/>
                  </a:lnTo>
                  <a:lnTo>
                    <a:pt x="1816" y="1485900"/>
                  </a:lnTo>
                  <a:lnTo>
                    <a:pt x="2235" y="1549400"/>
                  </a:lnTo>
                  <a:lnTo>
                    <a:pt x="2768" y="1612900"/>
                  </a:lnTo>
                  <a:lnTo>
                    <a:pt x="3962" y="1739900"/>
                  </a:lnTo>
                  <a:lnTo>
                    <a:pt x="4597" y="1803400"/>
                  </a:lnTo>
                  <a:lnTo>
                    <a:pt x="5257" y="1854200"/>
                  </a:lnTo>
                  <a:lnTo>
                    <a:pt x="7327" y="2006600"/>
                  </a:lnTo>
                  <a:lnTo>
                    <a:pt x="9398" y="2120900"/>
                  </a:lnTo>
                  <a:lnTo>
                    <a:pt x="10718" y="2159000"/>
                  </a:lnTo>
                  <a:lnTo>
                    <a:pt x="11341" y="2171700"/>
                  </a:lnTo>
                  <a:lnTo>
                    <a:pt x="10604" y="2222500"/>
                  </a:lnTo>
                  <a:lnTo>
                    <a:pt x="11671" y="2273300"/>
                  </a:lnTo>
                  <a:lnTo>
                    <a:pt x="13957" y="2324100"/>
                  </a:lnTo>
                  <a:lnTo>
                    <a:pt x="19723" y="2425700"/>
                  </a:lnTo>
                  <a:lnTo>
                    <a:pt x="22009" y="2476500"/>
                  </a:lnTo>
                  <a:lnTo>
                    <a:pt x="25336" y="2514600"/>
                  </a:lnTo>
                  <a:lnTo>
                    <a:pt x="27343" y="2552700"/>
                  </a:lnTo>
                  <a:lnTo>
                    <a:pt x="24003" y="2603500"/>
                  </a:lnTo>
                  <a:lnTo>
                    <a:pt x="11341" y="2667000"/>
                  </a:lnTo>
                  <a:lnTo>
                    <a:pt x="9779" y="2679700"/>
                  </a:lnTo>
                  <a:lnTo>
                    <a:pt x="15290" y="2692400"/>
                  </a:lnTo>
                  <a:lnTo>
                    <a:pt x="26822" y="2705100"/>
                  </a:lnTo>
                  <a:lnTo>
                    <a:pt x="43345" y="2717800"/>
                  </a:lnTo>
                  <a:lnTo>
                    <a:pt x="603542" y="2717800"/>
                  </a:lnTo>
                  <a:lnTo>
                    <a:pt x="654989" y="2730500"/>
                  </a:lnTo>
                  <a:lnTo>
                    <a:pt x="967143" y="2730500"/>
                  </a:lnTo>
                  <a:lnTo>
                    <a:pt x="1016393" y="2743200"/>
                  </a:lnTo>
                  <a:lnTo>
                    <a:pt x="1486700" y="2743200"/>
                  </a:lnTo>
                  <a:lnTo>
                    <a:pt x="1506232" y="2730500"/>
                  </a:lnTo>
                  <a:lnTo>
                    <a:pt x="2270214" y="2730500"/>
                  </a:lnTo>
                  <a:lnTo>
                    <a:pt x="3126460" y="2717800"/>
                  </a:lnTo>
                  <a:lnTo>
                    <a:pt x="4585373" y="2717800"/>
                  </a:lnTo>
                  <a:lnTo>
                    <a:pt x="4854867" y="2730500"/>
                  </a:lnTo>
                  <a:lnTo>
                    <a:pt x="5380748" y="2730500"/>
                  </a:lnTo>
                  <a:lnTo>
                    <a:pt x="5433733" y="2743200"/>
                  </a:lnTo>
                  <a:lnTo>
                    <a:pt x="6595910" y="2743200"/>
                  </a:lnTo>
                  <a:lnTo>
                    <a:pt x="6595910" y="2705100"/>
                  </a:lnTo>
                  <a:lnTo>
                    <a:pt x="6595910" y="2578100"/>
                  </a:lnTo>
                  <a:close/>
                </a:path>
              </a:pathLst>
            </a:custGeom>
            <a:solidFill>
              <a:srgbClr val="43C4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588008" y="1200912"/>
              <a:ext cx="6527800" cy="2677795"/>
            </a:xfrm>
            <a:custGeom>
              <a:avLst/>
              <a:gdLst/>
              <a:ahLst/>
              <a:cxnLst/>
              <a:rect l="l" t="t" r="r" b="b"/>
              <a:pathLst>
                <a:path w="6527800" h="2677795">
                  <a:moveTo>
                    <a:pt x="3248914" y="0"/>
                  </a:moveTo>
                  <a:lnTo>
                    <a:pt x="49910" y="53466"/>
                  </a:lnTo>
                  <a:lnTo>
                    <a:pt x="0" y="965835"/>
                  </a:lnTo>
                  <a:lnTo>
                    <a:pt x="0" y="2656204"/>
                  </a:lnTo>
                  <a:lnTo>
                    <a:pt x="6527292" y="2677668"/>
                  </a:lnTo>
                  <a:lnTo>
                    <a:pt x="6473824" y="14224"/>
                  </a:lnTo>
                  <a:lnTo>
                    <a:pt x="3248914" y="0"/>
                  </a:lnTo>
                  <a:close/>
                </a:path>
              </a:pathLst>
            </a:custGeom>
            <a:solidFill>
              <a:srgbClr val="5A5FF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8518" y="1162272"/>
              <a:ext cx="6757187" cy="364754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19398" y="2011172"/>
            <a:ext cx="250571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20"/>
              <a:t>Волонтерские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05557" y="2592069"/>
            <a:ext cx="453263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48865" algn="l"/>
              </a:tabLst>
            </a:pPr>
            <a:r>
              <a:rPr dirty="0" sz="2800" spc="-5">
                <a:latin typeface="Cambria"/>
                <a:cs typeface="Cambria"/>
              </a:rPr>
              <a:t>студенчес</a:t>
            </a:r>
            <a:r>
              <a:rPr dirty="0" sz="2800">
                <a:latin typeface="Cambria"/>
                <a:cs typeface="Cambria"/>
              </a:rPr>
              <a:t>к</a:t>
            </a:r>
            <a:r>
              <a:rPr dirty="0" sz="2800" spc="-5">
                <a:latin typeface="Cambria"/>
                <a:cs typeface="Cambria"/>
              </a:rPr>
              <a:t>ие</a:t>
            </a:r>
            <a:r>
              <a:rPr dirty="0" sz="2800">
                <a:latin typeface="Cambria"/>
                <a:cs typeface="Cambria"/>
              </a:rPr>
              <a:t>	</a:t>
            </a:r>
            <a:r>
              <a:rPr dirty="0" sz="2800" spc="-5">
                <a:latin typeface="Cambria"/>
                <a:cs typeface="Cambria"/>
              </a:rPr>
              <a:t>объ</a:t>
            </a:r>
            <a:r>
              <a:rPr dirty="0" sz="2800">
                <a:latin typeface="Cambria"/>
                <a:cs typeface="Cambria"/>
              </a:rPr>
              <a:t>е</a:t>
            </a:r>
            <a:r>
              <a:rPr dirty="0" sz="2800" spc="-10">
                <a:latin typeface="Cambria"/>
                <a:cs typeface="Cambria"/>
              </a:rPr>
              <a:t>ди</a:t>
            </a:r>
            <a:r>
              <a:rPr dirty="0" sz="2800" spc="-15">
                <a:latin typeface="Cambria"/>
                <a:cs typeface="Cambria"/>
              </a:rPr>
              <a:t>н</a:t>
            </a:r>
            <a:r>
              <a:rPr dirty="0" sz="2800" spc="-5">
                <a:latin typeface="Cambria"/>
                <a:cs typeface="Cambria"/>
              </a:rPr>
              <a:t>ения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43C4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0590" y="269709"/>
            <a:ext cx="4551045" cy="4660900"/>
          </a:xfrm>
          <a:custGeom>
            <a:avLst/>
            <a:gdLst/>
            <a:ahLst/>
            <a:cxnLst/>
            <a:rect l="l" t="t" r="r" b="b"/>
            <a:pathLst>
              <a:path w="4551045" h="4660900">
                <a:moveTo>
                  <a:pt x="4550702" y="4584700"/>
                </a:moveTo>
                <a:lnTo>
                  <a:pt x="4549762" y="4432300"/>
                </a:lnTo>
                <a:lnTo>
                  <a:pt x="4549191" y="4330700"/>
                </a:lnTo>
                <a:lnTo>
                  <a:pt x="4548937" y="4292600"/>
                </a:lnTo>
                <a:lnTo>
                  <a:pt x="4548721" y="4241800"/>
                </a:lnTo>
                <a:lnTo>
                  <a:pt x="4548543" y="4191000"/>
                </a:lnTo>
                <a:lnTo>
                  <a:pt x="4548403" y="4140200"/>
                </a:lnTo>
                <a:lnTo>
                  <a:pt x="4548492" y="3937000"/>
                </a:lnTo>
                <a:lnTo>
                  <a:pt x="4549127" y="3797300"/>
                </a:lnTo>
                <a:lnTo>
                  <a:pt x="4549241" y="3759200"/>
                </a:lnTo>
                <a:lnTo>
                  <a:pt x="4549152" y="3606800"/>
                </a:lnTo>
                <a:lnTo>
                  <a:pt x="4548695" y="3543300"/>
                </a:lnTo>
                <a:lnTo>
                  <a:pt x="4548073" y="3492500"/>
                </a:lnTo>
                <a:lnTo>
                  <a:pt x="4546003" y="3403600"/>
                </a:lnTo>
                <a:lnTo>
                  <a:pt x="4545076" y="3365500"/>
                </a:lnTo>
                <a:lnTo>
                  <a:pt x="4544085" y="3289300"/>
                </a:lnTo>
                <a:lnTo>
                  <a:pt x="4542675" y="3136900"/>
                </a:lnTo>
                <a:lnTo>
                  <a:pt x="4541926" y="3048000"/>
                </a:lnTo>
                <a:lnTo>
                  <a:pt x="4541177" y="2946400"/>
                </a:lnTo>
                <a:lnTo>
                  <a:pt x="4540415" y="2832100"/>
                </a:lnTo>
                <a:lnTo>
                  <a:pt x="4539246" y="2641600"/>
                </a:lnTo>
                <a:lnTo>
                  <a:pt x="4537684" y="2374900"/>
                </a:lnTo>
                <a:lnTo>
                  <a:pt x="4536160" y="2095500"/>
                </a:lnTo>
                <a:lnTo>
                  <a:pt x="4534319" y="1739900"/>
                </a:lnTo>
                <a:lnTo>
                  <a:pt x="4532007" y="1244600"/>
                </a:lnTo>
                <a:lnTo>
                  <a:pt x="4529734" y="711200"/>
                </a:lnTo>
                <a:lnTo>
                  <a:pt x="4529658" y="691197"/>
                </a:lnTo>
                <a:lnTo>
                  <a:pt x="4529658" y="4646701"/>
                </a:lnTo>
                <a:lnTo>
                  <a:pt x="4529620" y="4648200"/>
                </a:lnTo>
                <a:lnTo>
                  <a:pt x="4330738" y="4648200"/>
                </a:lnTo>
                <a:lnTo>
                  <a:pt x="4322343" y="4646193"/>
                </a:lnTo>
                <a:lnTo>
                  <a:pt x="4529658" y="4646701"/>
                </a:lnTo>
                <a:lnTo>
                  <a:pt x="4529658" y="691197"/>
                </a:lnTo>
                <a:lnTo>
                  <a:pt x="4528718" y="444500"/>
                </a:lnTo>
                <a:lnTo>
                  <a:pt x="4528591" y="406400"/>
                </a:lnTo>
                <a:lnTo>
                  <a:pt x="4528477" y="355600"/>
                </a:lnTo>
                <a:lnTo>
                  <a:pt x="4527359" y="304800"/>
                </a:lnTo>
                <a:lnTo>
                  <a:pt x="4526394" y="266700"/>
                </a:lnTo>
                <a:lnTo>
                  <a:pt x="4524629" y="165100"/>
                </a:lnTo>
                <a:lnTo>
                  <a:pt x="4523689" y="127000"/>
                </a:lnTo>
                <a:lnTo>
                  <a:pt x="4522635" y="76200"/>
                </a:lnTo>
                <a:lnTo>
                  <a:pt x="4521949" y="63500"/>
                </a:lnTo>
                <a:lnTo>
                  <a:pt x="4520971" y="38100"/>
                </a:lnTo>
                <a:lnTo>
                  <a:pt x="4520628" y="32397"/>
                </a:lnTo>
                <a:lnTo>
                  <a:pt x="4520603" y="24168"/>
                </a:lnTo>
                <a:lnTo>
                  <a:pt x="4362297" y="23660"/>
                </a:lnTo>
                <a:lnTo>
                  <a:pt x="4316641" y="12700"/>
                </a:lnTo>
                <a:lnTo>
                  <a:pt x="4007713" y="12700"/>
                </a:lnTo>
                <a:lnTo>
                  <a:pt x="3957459" y="0"/>
                </a:lnTo>
                <a:lnTo>
                  <a:pt x="2773438" y="0"/>
                </a:lnTo>
                <a:lnTo>
                  <a:pt x="2755265" y="12700"/>
                </a:lnTo>
                <a:lnTo>
                  <a:pt x="603110" y="12700"/>
                </a:lnTo>
                <a:lnTo>
                  <a:pt x="554837" y="25400"/>
                </a:lnTo>
                <a:lnTo>
                  <a:pt x="356285" y="25400"/>
                </a:lnTo>
                <a:lnTo>
                  <a:pt x="307632" y="38100"/>
                </a:lnTo>
                <a:lnTo>
                  <a:pt x="78663" y="38100"/>
                </a:lnTo>
                <a:lnTo>
                  <a:pt x="65722" y="43865"/>
                </a:lnTo>
                <a:lnTo>
                  <a:pt x="25184" y="44361"/>
                </a:lnTo>
                <a:lnTo>
                  <a:pt x="25107" y="50800"/>
                </a:lnTo>
                <a:lnTo>
                  <a:pt x="10642" y="50800"/>
                </a:lnTo>
                <a:lnTo>
                  <a:pt x="9474" y="63500"/>
                </a:lnTo>
                <a:lnTo>
                  <a:pt x="7137" y="165100"/>
                </a:lnTo>
                <a:lnTo>
                  <a:pt x="5854" y="215900"/>
                </a:lnTo>
                <a:lnTo>
                  <a:pt x="4800" y="266700"/>
                </a:lnTo>
                <a:lnTo>
                  <a:pt x="4279" y="304800"/>
                </a:lnTo>
                <a:lnTo>
                  <a:pt x="4140" y="381000"/>
                </a:lnTo>
                <a:lnTo>
                  <a:pt x="3632" y="419100"/>
                </a:lnTo>
                <a:lnTo>
                  <a:pt x="3022" y="444500"/>
                </a:lnTo>
                <a:lnTo>
                  <a:pt x="2755" y="469900"/>
                </a:lnTo>
                <a:lnTo>
                  <a:pt x="2489" y="482600"/>
                </a:lnTo>
                <a:lnTo>
                  <a:pt x="2247" y="508000"/>
                </a:lnTo>
                <a:lnTo>
                  <a:pt x="2006" y="546100"/>
                </a:lnTo>
                <a:lnTo>
                  <a:pt x="1790" y="571500"/>
                </a:lnTo>
                <a:lnTo>
                  <a:pt x="1397" y="647700"/>
                </a:lnTo>
                <a:lnTo>
                  <a:pt x="1054" y="723900"/>
                </a:lnTo>
                <a:lnTo>
                  <a:pt x="723" y="838200"/>
                </a:lnTo>
                <a:lnTo>
                  <a:pt x="508" y="927100"/>
                </a:lnTo>
                <a:lnTo>
                  <a:pt x="304" y="1028700"/>
                </a:lnTo>
                <a:lnTo>
                  <a:pt x="152" y="1143000"/>
                </a:lnTo>
                <a:lnTo>
                  <a:pt x="127" y="1181100"/>
                </a:lnTo>
                <a:lnTo>
                  <a:pt x="0" y="1917700"/>
                </a:lnTo>
                <a:lnTo>
                  <a:pt x="101" y="2095500"/>
                </a:lnTo>
                <a:lnTo>
                  <a:pt x="254" y="2286000"/>
                </a:lnTo>
                <a:lnTo>
                  <a:pt x="660" y="2654300"/>
                </a:lnTo>
                <a:lnTo>
                  <a:pt x="1168" y="2971800"/>
                </a:lnTo>
                <a:lnTo>
                  <a:pt x="1790" y="3289300"/>
                </a:lnTo>
                <a:lnTo>
                  <a:pt x="2336" y="3517900"/>
                </a:lnTo>
                <a:lnTo>
                  <a:pt x="2832" y="3670300"/>
                </a:lnTo>
                <a:lnTo>
                  <a:pt x="3187" y="3759200"/>
                </a:lnTo>
                <a:lnTo>
                  <a:pt x="3403" y="3797300"/>
                </a:lnTo>
                <a:lnTo>
                  <a:pt x="3530" y="3975100"/>
                </a:lnTo>
                <a:lnTo>
                  <a:pt x="3873" y="4038600"/>
                </a:lnTo>
                <a:lnTo>
                  <a:pt x="4267" y="4089400"/>
                </a:lnTo>
                <a:lnTo>
                  <a:pt x="4749" y="4140200"/>
                </a:lnTo>
                <a:lnTo>
                  <a:pt x="6299" y="4292600"/>
                </a:lnTo>
                <a:lnTo>
                  <a:pt x="6756" y="4343400"/>
                </a:lnTo>
                <a:lnTo>
                  <a:pt x="7137" y="4394200"/>
                </a:lnTo>
                <a:lnTo>
                  <a:pt x="8001" y="4445000"/>
                </a:lnTo>
                <a:lnTo>
                  <a:pt x="8763" y="4508500"/>
                </a:lnTo>
                <a:lnTo>
                  <a:pt x="8724" y="4546600"/>
                </a:lnTo>
                <a:lnTo>
                  <a:pt x="7239" y="4597400"/>
                </a:lnTo>
                <a:lnTo>
                  <a:pt x="3632" y="4622800"/>
                </a:lnTo>
                <a:lnTo>
                  <a:pt x="3124" y="4635500"/>
                </a:lnTo>
                <a:lnTo>
                  <a:pt x="4940" y="4635500"/>
                </a:lnTo>
                <a:lnTo>
                  <a:pt x="8724" y="4648200"/>
                </a:lnTo>
                <a:lnTo>
                  <a:pt x="373672" y="4648200"/>
                </a:lnTo>
                <a:lnTo>
                  <a:pt x="419277" y="4660900"/>
                </a:lnTo>
                <a:lnTo>
                  <a:pt x="1516875" y="4660900"/>
                </a:lnTo>
                <a:lnTo>
                  <a:pt x="2211082" y="4648200"/>
                </a:lnTo>
                <a:lnTo>
                  <a:pt x="3190532" y="4648200"/>
                </a:lnTo>
                <a:lnTo>
                  <a:pt x="3381159" y="4660900"/>
                </a:lnTo>
                <a:lnTo>
                  <a:pt x="4550702" y="4660900"/>
                </a:lnTo>
                <a:lnTo>
                  <a:pt x="4550702" y="4584700"/>
                </a:lnTo>
                <a:close/>
              </a:path>
            </a:pathLst>
          </a:custGeom>
          <a:solidFill>
            <a:srgbClr val="5A5FF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5890404" y="28701"/>
            <a:ext cx="2907665" cy="1511300"/>
            <a:chOff x="5890404" y="28701"/>
            <a:chExt cx="2907665" cy="1511300"/>
          </a:xfrm>
        </p:grpSpPr>
        <p:sp>
          <p:nvSpPr>
            <p:cNvPr id="5" name="object 5"/>
            <p:cNvSpPr/>
            <p:nvPr/>
          </p:nvSpPr>
          <p:spPr>
            <a:xfrm>
              <a:off x="5890399" y="297687"/>
              <a:ext cx="2583180" cy="942340"/>
            </a:xfrm>
            <a:custGeom>
              <a:avLst/>
              <a:gdLst/>
              <a:ahLst/>
              <a:cxnLst/>
              <a:rect l="l" t="t" r="r" b="b"/>
              <a:pathLst>
                <a:path w="2583179" h="942340">
                  <a:moveTo>
                    <a:pt x="2582913" y="901700"/>
                  </a:moveTo>
                  <a:lnTo>
                    <a:pt x="2580703" y="849630"/>
                  </a:lnTo>
                  <a:lnTo>
                    <a:pt x="2579827" y="807720"/>
                  </a:lnTo>
                  <a:lnTo>
                    <a:pt x="2579789" y="795020"/>
                  </a:lnTo>
                  <a:lnTo>
                    <a:pt x="2580360" y="767080"/>
                  </a:lnTo>
                  <a:lnTo>
                    <a:pt x="2581097" y="737870"/>
                  </a:lnTo>
                  <a:lnTo>
                    <a:pt x="2581071" y="734060"/>
                  </a:lnTo>
                  <a:lnTo>
                    <a:pt x="2580373" y="706120"/>
                  </a:lnTo>
                  <a:lnTo>
                    <a:pt x="2576436" y="675640"/>
                  </a:lnTo>
                  <a:lnTo>
                    <a:pt x="2574036" y="656590"/>
                  </a:lnTo>
                  <a:lnTo>
                    <a:pt x="2571331" y="617220"/>
                  </a:lnTo>
                  <a:lnTo>
                    <a:pt x="2568460" y="562610"/>
                  </a:lnTo>
                  <a:lnTo>
                    <a:pt x="2565514" y="496570"/>
                  </a:lnTo>
                  <a:lnTo>
                    <a:pt x="2562593" y="422910"/>
                  </a:lnTo>
                  <a:lnTo>
                    <a:pt x="2559837" y="347980"/>
                  </a:lnTo>
                  <a:lnTo>
                    <a:pt x="2557322" y="274320"/>
                  </a:lnTo>
                  <a:lnTo>
                    <a:pt x="2555176" y="208280"/>
                  </a:lnTo>
                  <a:lnTo>
                    <a:pt x="2553512" y="153670"/>
                  </a:lnTo>
                  <a:lnTo>
                    <a:pt x="2552433" y="114300"/>
                  </a:lnTo>
                  <a:lnTo>
                    <a:pt x="2552052" y="95250"/>
                  </a:lnTo>
                  <a:lnTo>
                    <a:pt x="2549906" y="81280"/>
                  </a:lnTo>
                  <a:lnTo>
                    <a:pt x="2546134" y="52070"/>
                  </a:lnTo>
                  <a:lnTo>
                    <a:pt x="2543924" y="38100"/>
                  </a:lnTo>
                  <a:lnTo>
                    <a:pt x="2542400" y="30480"/>
                  </a:lnTo>
                  <a:lnTo>
                    <a:pt x="2542400" y="24130"/>
                  </a:lnTo>
                  <a:lnTo>
                    <a:pt x="2540978" y="16510"/>
                  </a:lnTo>
                  <a:lnTo>
                    <a:pt x="2540749" y="15240"/>
                  </a:lnTo>
                  <a:lnTo>
                    <a:pt x="2521712" y="12700"/>
                  </a:lnTo>
                  <a:lnTo>
                    <a:pt x="2511653" y="12700"/>
                  </a:lnTo>
                  <a:lnTo>
                    <a:pt x="2500490" y="11430"/>
                  </a:lnTo>
                  <a:lnTo>
                    <a:pt x="2467470" y="11430"/>
                  </a:lnTo>
                  <a:lnTo>
                    <a:pt x="2431148" y="10160"/>
                  </a:lnTo>
                  <a:lnTo>
                    <a:pt x="2394801" y="7620"/>
                  </a:lnTo>
                  <a:lnTo>
                    <a:pt x="2322055" y="5080"/>
                  </a:lnTo>
                  <a:lnTo>
                    <a:pt x="2267204" y="3810"/>
                  </a:lnTo>
                  <a:lnTo>
                    <a:pt x="2212060" y="3810"/>
                  </a:lnTo>
                  <a:lnTo>
                    <a:pt x="2156828" y="2540"/>
                  </a:lnTo>
                  <a:lnTo>
                    <a:pt x="2046846" y="2540"/>
                  </a:lnTo>
                  <a:lnTo>
                    <a:pt x="2021776" y="1270"/>
                  </a:lnTo>
                  <a:lnTo>
                    <a:pt x="1970989" y="0"/>
                  </a:lnTo>
                  <a:lnTo>
                    <a:pt x="1851266" y="0"/>
                  </a:lnTo>
                  <a:lnTo>
                    <a:pt x="1804136" y="1270"/>
                  </a:lnTo>
                  <a:lnTo>
                    <a:pt x="1756905" y="1270"/>
                  </a:lnTo>
                  <a:lnTo>
                    <a:pt x="1709407" y="2540"/>
                  </a:lnTo>
                  <a:lnTo>
                    <a:pt x="1602828" y="2540"/>
                  </a:lnTo>
                  <a:lnTo>
                    <a:pt x="1567929" y="3810"/>
                  </a:lnTo>
                  <a:lnTo>
                    <a:pt x="1442440" y="3810"/>
                  </a:lnTo>
                  <a:lnTo>
                    <a:pt x="1326007" y="5080"/>
                  </a:lnTo>
                  <a:lnTo>
                    <a:pt x="834605" y="6350"/>
                  </a:lnTo>
                  <a:lnTo>
                    <a:pt x="449872" y="6350"/>
                  </a:lnTo>
                  <a:lnTo>
                    <a:pt x="343281" y="11430"/>
                  </a:lnTo>
                  <a:lnTo>
                    <a:pt x="288810" y="12700"/>
                  </a:lnTo>
                  <a:lnTo>
                    <a:pt x="261226" y="13970"/>
                  </a:lnTo>
                  <a:lnTo>
                    <a:pt x="180962" y="16510"/>
                  </a:lnTo>
                  <a:lnTo>
                    <a:pt x="141490" y="19050"/>
                  </a:lnTo>
                  <a:lnTo>
                    <a:pt x="79603" y="21590"/>
                  </a:lnTo>
                  <a:lnTo>
                    <a:pt x="58000" y="22860"/>
                  </a:lnTo>
                  <a:lnTo>
                    <a:pt x="42849" y="24701"/>
                  </a:lnTo>
                  <a:lnTo>
                    <a:pt x="36309" y="24765"/>
                  </a:lnTo>
                  <a:lnTo>
                    <a:pt x="36258" y="25450"/>
                  </a:lnTo>
                  <a:lnTo>
                    <a:pt x="26657" y="26047"/>
                  </a:lnTo>
                  <a:lnTo>
                    <a:pt x="26657" y="158927"/>
                  </a:lnTo>
                  <a:lnTo>
                    <a:pt x="26365" y="163144"/>
                  </a:lnTo>
                  <a:lnTo>
                    <a:pt x="26377" y="162560"/>
                  </a:lnTo>
                  <a:lnTo>
                    <a:pt x="26657" y="158927"/>
                  </a:lnTo>
                  <a:lnTo>
                    <a:pt x="26657" y="26047"/>
                  </a:lnTo>
                  <a:lnTo>
                    <a:pt x="16370" y="26670"/>
                  </a:lnTo>
                  <a:lnTo>
                    <a:pt x="14719" y="27940"/>
                  </a:lnTo>
                  <a:lnTo>
                    <a:pt x="13195" y="29210"/>
                  </a:lnTo>
                  <a:lnTo>
                    <a:pt x="13195" y="30480"/>
                  </a:lnTo>
                  <a:lnTo>
                    <a:pt x="11696" y="44450"/>
                  </a:lnTo>
                  <a:lnTo>
                    <a:pt x="9893" y="55880"/>
                  </a:lnTo>
                  <a:lnTo>
                    <a:pt x="8077" y="68580"/>
                  </a:lnTo>
                  <a:lnTo>
                    <a:pt x="6591" y="78740"/>
                  </a:lnTo>
                  <a:lnTo>
                    <a:pt x="5918" y="86360"/>
                  </a:lnTo>
                  <a:lnTo>
                    <a:pt x="5727" y="99060"/>
                  </a:lnTo>
                  <a:lnTo>
                    <a:pt x="5067" y="106680"/>
                  </a:lnTo>
                  <a:lnTo>
                    <a:pt x="1625" y="160020"/>
                  </a:lnTo>
                  <a:lnTo>
                    <a:pt x="647" y="208280"/>
                  </a:lnTo>
                  <a:lnTo>
                    <a:pt x="88" y="265430"/>
                  </a:lnTo>
                  <a:lnTo>
                    <a:pt x="0" y="397510"/>
                  </a:lnTo>
                  <a:lnTo>
                    <a:pt x="368" y="467360"/>
                  </a:lnTo>
                  <a:lnTo>
                    <a:pt x="952" y="535940"/>
                  </a:lnTo>
                  <a:lnTo>
                    <a:pt x="1676" y="599440"/>
                  </a:lnTo>
                  <a:lnTo>
                    <a:pt x="2501" y="656590"/>
                  </a:lnTo>
                  <a:lnTo>
                    <a:pt x="3378" y="703580"/>
                  </a:lnTo>
                  <a:lnTo>
                    <a:pt x="5067" y="756920"/>
                  </a:lnTo>
                  <a:lnTo>
                    <a:pt x="4889" y="784860"/>
                  </a:lnTo>
                  <a:lnTo>
                    <a:pt x="6235" y="811530"/>
                  </a:lnTo>
                  <a:lnTo>
                    <a:pt x="8204" y="838200"/>
                  </a:lnTo>
                  <a:lnTo>
                    <a:pt x="9893" y="866140"/>
                  </a:lnTo>
                  <a:lnTo>
                    <a:pt x="11417" y="878840"/>
                  </a:lnTo>
                  <a:lnTo>
                    <a:pt x="12331" y="892810"/>
                  </a:lnTo>
                  <a:lnTo>
                    <a:pt x="10820" y="906780"/>
                  </a:lnTo>
                  <a:lnTo>
                    <a:pt x="5067" y="922020"/>
                  </a:lnTo>
                  <a:lnTo>
                    <a:pt x="1765" y="928370"/>
                  </a:lnTo>
                  <a:lnTo>
                    <a:pt x="8242" y="933450"/>
                  </a:lnTo>
                  <a:lnTo>
                    <a:pt x="19672" y="933450"/>
                  </a:lnTo>
                  <a:lnTo>
                    <a:pt x="29121" y="934720"/>
                  </a:lnTo>
                  <a:lnTo>
                    <a:pt x="150583" y="934720"/>
                  </a:lnTo>
                  <a:lnTo>
                    <a:pt x="197180" y="935990"/>
                  </a:lnTo>
                  <a:lnTo>
                    <a:pt x="243700" y="935990"/>
                  </a:lnTo>
                  <a:lnTo>
                    <a:pt x="268782" y="937260"/>
                  </a:lnTo>
                  <a:lnTo>
                    <a:pt x="294398" y="937260"/>
                  </a:lnTo>
                  <a:lnTo>
                    <a:pt x="320344" y="938530"/>
                  </a:lnTo>
                  <a:lnTo>
                    <a:pt x="346443" y="938530"/>
                  </a:lnTo>
                  <a:lnTo>
                    <a:pt x="389763" y="939800"/>
                  </a:lnTo>
                  <a:lnTo>
                    <a:pt x="432739" y="939800"/>
                  </a:lnTo>
                  <a:lnTo>
                    <a:pt x="475703" y="941070"/>
                  </a:lnTo>
                  <a:lnTo>
                    <a:pt x="536168" y="941070"/>
                  </a:lnTo>
                  <a:lnTo>
                    <a:pt x="569709" y="939800"/>
                  </a:lnTo>
                  <a:lnTo>
                    <a:pt x="610349" y="939800"/>
                  </a:lnTo>
                  <a:lnTo>
                    <a:pt x="617969" y="938530"/>
                  </a:lnTo>
                  <a:lnTo>
                    <a:pt x="869518" y="938530"/>
                  </a:lnTo>
                  <a:lnTo>
                    <a:pt x="1340446" y="934720"/>
                  </a:lnTo>
                  <a:lnTo>
                    <a:pt x="1686407" y="934720"/>
                  </a:lnTo>
                  <a:lnTo>
                    <a:pt x="1728838" y="935990"/>
                  </a:lnTo>
                  <a:lnTo>
                    <a:pt x="1744535" y="935990"/>
                  </a:lnTo>
                  <a:lnTo>
                    <a:pt x="1775231" y="934720"/>
                  </a:lnTo>
                  <a:lnTo>
                    <a:pt x="1790941" y="934720"/>
                  </a:lnTo>
                  <a:lnTo>
                    <a:pt x="1951964" y="938530"/>
                  </a:lnTo>
                  <a:lnTo>
                    <a:pt x="2064054" y="938530"/>
                  </a:lnTo>
                  <a:lnTo>
                    <a:pt x="2174608" y="941070"/>
                  </a:lnTo>
                  <a:lnTo>
                    <a:pt x="2446375" y="941070"/>
                  </a:lnTo>
                  <a:lnTo>
                    <a:pt x="2500490" y="942340"/>
                  </a:lnTo>
                  <a:lnTo>
                    <a:pt x="2582913" y="942340"/>
                  </a:lnTo>
                  <a:lnTo>
                    <a:pt x="2582913" y="932180"/>
                  </a:lnTo>
                  <a:lnTo>
                    <a:pt x="2582913" y="901700"/>
                  </a:lnTo>
                  <a:close/>
                </a:path>
              </a:pathLst>
            </a:custGeom>
            <a:solidFill>
              <a:srgbClr val="FFFB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173592" y="28701"/>
              <a:ext cx="624205" cy="1511300"/>
            </a:xfrm>
            <a:custGeom>
              <a:avLst/>
              <a:gdLst/>
              <a:ahLst/>
              <a:cxnLst/>
              <a:rect l="l" t="t" r="r" b="b"/>
              <a:pathLst>
                <a:path w="624204" h="1511300">
                  <a:moveTo>
                    <a:pt x="536828" y="635000"/>
                  </a:moveTo>
                  <a:lnTo>
                    <a:pt x="500840" y="635000"/>
                  </a:lnTo>
                  <a:lnTo>
                    <a:pt x="484411" y="647700"/>
                  </a:lnTo>
                  <a:lnTo>
                    <a:pt x="471042" y="660400"/>
                  </a:lnTo>
                  <a:lnTo>
                    <a:pt x="532129" y="660400"/>
                  </a:lnTo>
                  <a:lnTo>
                    <a:pt x="543129" y="673100"/>
                  </a:lnTo>
                  <a:lnTo>
                    <a:pt x="561721" y="711200"/>
                  </a:lnTo>
                  <a:lnTo>
                    <a:pt x="575944" y="774700"/>
                  </a:lnTo>
                  <a:lnTo>
                    <a:pt x="579881" y="838200"/>
                  </a:lnTo>
                  <a:lnTo>
                    <a:pt x="578653" y="876300"/>
                  </a:lnTo>
                  <a:lnTo>
                    <a:pt x="575389" y="927100"/>
                  </a:lnTo>
                  <a:lnTo>
                    <a:pt x="569577" y="977900"/>
                  </a:lnTo>
                  <a:lnTo>
                    <a:pt x="560704" y="1028700"/>
                  </a:lnTo>
                  <a:lnTo>
                    <a:pt x="554466" y="1054100"/>
                  </a:lnTo>
                  <a:lnTo>
                    <a:pt x="548417" y="1079500"/>
                  </a:lnTo>
                  <a:lnTo>
                    <a:pt x="542417" y="1117600"/>
                  </a:lnTo>
                  <a:lnTo>
                    <a:pt x="536321" y="1143000"/>
                  </a:lnTo>
                  <a:lnTo>
                    <a:pt x="526669" y="1193800"/>
                  </a:lnTo>
                  <a:lnTo>
                    <a:pt x="521747" y="1206500"/>
                  </a:lnTo>
                  <a:lnTo>
                    <a:pt x="511550" y="1257300"/>
                  </a:lnTo>
                  <a:lnTo>
                    <a:pt x="506523" y="1282700"/>
                  </a:lnTo>
                  <a:lnTo>
                    <a:pt x="500616" y="1308100"/>
                  </a:lnTo>
                  <a:lnTo>
                    <a:pt x="483522" y="1346200"/>
                  </a:lnTo>
                  <a:lnTo>
                    <a:pt x="468223" y="1397000"/>
                  </a:lnTo>
                  <a:lnTo>
                    <a:pt x="459815" y="1435100"/>
                  </a:lnTo>
                  <a:lnTo>
                    <a:pt x="457771" y="1435100"/>
                  </a:lnTo>
                  <a:lnTo>
                    <a:pt x="455537" y="1447800"/>
                  </a:lnTo>
                  <a:lnTo>
                    <a:pt x="453135" y="1447800"/>
                  </a:lnTo>
                  <a:lnTo>
                    <a:pt x="446940" y="1473200"/>
                  </a:lnTo>
                  <a:lnTo>
                    <a:pt x="448532" y="1485900"/>
                  </a:lnTo>
                  <a:lnTo>
                    <a:pt x="458458" y="1511300"/>
                  </a:lnTo>
                  <a:lnTo>
                    <a:pt x="477265" y="1511300"/>
                  </a:lnTo>
                  <a:lnTo>
                    <a:pt x="516651" y="1460500"/>
                  </a:lnTo>
                  <a:lnTo>
                    <a:pt x="526526" y="1422400"/>
                  </a:lnTo>
                  <a:lnTo>
                    <a:pt x="531749" y="1397000"/>
                  </a:lnTo>
                  <a:lnTo>
                    <a:pt x="534537" y="1384300"/>
                  </a:lnTo>
                  <a:lnTo>
                    <a:pt x="536908" y="1371600"/>
                  </a:lnTo>
                  <a:lnTo>
                    <a:pt x="539875" y="1346200"/>
                  </a:lnTo>
                  <a:lnTo>
                    <a:pt x="544449" y="1333500"/>
                  </a:lnTo>
                  <a:lnTo>
                    <a:pt x="555192" y="1308100"/>
                  </a:lnTo>
                  <a:lnTo>
                    <a:pt x="562864" y="1270000"/>
                  </a:lnTo>
                  <a:lnTo>
                    <a:pt x="569487" y="1231900"/>
                  </a:lnTo>
                  <a:lnTo>
                    <a:pt x="577087" y="1206500"/>
                  </a:lnTo>
                  <a:lnTo>
                    <a:pt x="582656" y="1181100"/>
                  </a:lnTo>
                  <a:lnTo>
                    <a:pt x="588010" y="1155700"/>
                  </a:lnTo>
                  <a:lnTo>
                    <a:pt x="592982" y="1143000"/>
                  </a:lnTo>
                  <a:lnTo>
                    <a:pt x="597407" y="1117600"/>
                  </a:lnTo>
                  <a:lnTo>
                    <a:pt x="601739" y="1092200"/>
                  </a:lnTo>
                  <a:lnTo>
                    <a:pt x="605488" y="1066800"/>
                  </a:lnTo>
                  <a:lnTo>
                    <a:pt x="609355" y="1041400"/>
                  </a:lnTo>
                  <a:lnTo>
                    <a:pt x="614045" y="1016000"/>
                  </a:lnTo>
                  <a:lnTo>
                    <a:pt x="620125" y="977900"/>
                  </a:lnTo>
                  <a:lnTo>
                    <a:pt x="623347" y="939800"/>
                  </a:lnTo>
                  <a:lnTo>
                    <a:pt x="624046" y="901700"/>
                  </a:lnTo>
                  <a:lnTo>
                    <a:pt x="622553" y="863600"/>
                  </a:lnTo>
                  <a:lnTo>
                    <a:pt x="618982" y="812800"/>
                  </a:lnTo>
                  <a:lnTo>
                    <a:pt x="613409" y="762000"/>
                  </a:lnTo>
                  <a:lnTo>
                    <a:pt x="601640" y="723900"/>
                  </a:lnTo>
                  <a:lnTo>
                    <a:pt x="597661" y="711200"/>
                  </a:lnTo>
                  <a:lnTo>
                    <a:pt x="589853" y="685800"/>
                  </a:lnTo>
                  <a:lnTo>
                    <a:pt x="578056" y="673100"/>
                  </a:lnTo>
                  <a:lnTo>
                    <a:pt x="560853" y="647700"/>
                  </a:lnTo>
                  <a:lnTo>
                    <a:pt x="536828" y="635000"/>
                  </a:lnTo>
                  <a:close/>
                </a:path>
                <a:path w="624204" h="1511300">
                  <a:moveTo>
                    <a:pt x="372709" y="1193800"/>
                  </a:moveTo>
                  <a:lnTo>
                    <a:pt x="332104" y="1193800"/>
                  </a:lnTo>
                  <a:lnTo>
                    <a:pt x="338500" y="1206500"/>
                  </a:lnTo>
                  <a:lnTo>
                    <a:pt x="363092" y="1206500"/>
                  </a:lnTo>
                  <a:lnTo>
                    <a:pt x="372709" y="1193800"/>
                  </a:lnTo>
                  <a:close/>
                </a:path>
                <a:path w="624204" h="1511300">
                  <a:moveTo>
                    <a:pt x="353567" y="444500"/>
                  </a:moveTo>
                  <a:lnTo>
                    <a:pt x="259111" y="444500"/>
                  </a:lnTo>
                  <a:lnTo>
                    <a:pt x="237053" y="457200"/>
                  </a:lnTo>
                  <a:lnTo>
                    <a:pt x="215518" y="469900"/>
                  </a:lnTo>
                  <a:lnTo>
                    <a:pt x="361060" y="469900"/>
                  </a:lnTo>
                  <a:lnTo>
                    <a:pt x="377602" y="495300"/>
                  </a:lnTo>
                  <a:lnTo>
                    <a:pt x="400637" y="546100"/>
                  </a:lnTo>
                  <a:lnTo>
                    <a:pt x="414208" y="596900"/>
                  </a:lnTo>
                  <a:lnTo>
                    <a:pt x="418607" y="635000"/>
                  </a:lnTo>
                  <a:lnTo>
                    <a:pt x="421512" y="685800"/>
                  </a:lnTo>
                  <a:lnTo>
                    <a:pt x="419758" y="711200"/>
                  </a:lnTo>
                  <a:lnTo>
                    <a:pt x="401827" y="749300"/>
                  </a:lnTo>
                  <a:lnTo>
                    <a:pt x="384428" y="774700"/>
                  </a:lnTo>
                  <a:lnTo>
                    <a:pt x="375789" y="787400"/>
                  </a:lnTo>
                  <a:lnTo>
                    <a:pt x="354236" y="825500"/>
                  </a:lnTo>
                  <a:lnTo>
                    <a:pt x="328269" y="876300"/>
                  </a:lnTo>
                  <a:lnTo>
                    <a:pt x="316356" y="901700"/>
                  </a:lnTo>
                  <a:lnTo>
                    <a:pt x="307312" y="914400"/>
                  </a:lnTo>
                  <a:lnTo>
                    <a:pt x="298958" y="939800"/>
                  </a:lnTo>
                  <a:lnTo>
                    <a:pt x="292032" y="965200"/>
                  </a:lnTo>
                  <a:lnTo>
                    <a:pt x="287274" y="977900"/>
                  </a:lnTo>
                  <a:lnTo>
                    <a:pt x="283565" y="1028700"/>
                  </a:lnTo>
                  <a:lnTo>
                    <a:pt x="287035" y="1066800"/>
                  </a:lnTo>
                  <a:lnTo>
                    <a:pt x="297293" y="1117600"/>
                  </a:lnTo>
                  <a:lnTo>
                    <a:pt x="313943" y="1155700"/>
                  </a:lnTo>
                  <a:lnTo>
                    <a:pt x="318138" y="1168400"/>
                  </a:lnTo>
                  <a:lnTo>
                    <a:pt x="322452" y="1181100"/>
                  </a:lnTo>
                  <a:lnTo>
                    <a:pt x="327052" y="1193800"/>
                  </a:lnTo>
                  <a:lnTo>
                    <a:pt x="379729" y="1193800"/>
                  </a:lnTo>
                  <a:lnTo>
                    <a:pt x="385131" y="1181100"/>
                  </a:lnTo>
                  <a:lnTo>
                    <a:pt x="389889" y="1181100"/>
                  </a:lnTo>
                  <a:lnTo>
                    <a:pt x="404292" y="1143000"/>
                  </a:lnTo>
                  <a:lnTo>
                    <a:pt x="407863" y="1130300"/>
                  </a:lnTo>
                  <a:lnTo>
                    <a:pt x="348996" y="1130300"/>
                  </a:lnTo>
                  <a:lnTo>
                    <a:pt x="338214" y="1092200"/>
                  </a:lnTo>
                  <a:lnTo>
                    <a:pt x="332184" y="1066800"/>
                  </a:lnTo>
                  <a:lnTo>
                    <a:pt x="330368" y="1041400"/>
                  </a:lnTo>
                  <a:lnTo>
                    <a:pt x="332231" y="1003300"/>
                  </a:lnTo>
                  <a:lnTo>
                    <a:pt x="337643" y="977900"/>
                  </a:lnTo>
                  <a:lnTo>
                    <a:pt x="346376" y="939800"/>
                  </a:lnTo>
                  <a:lnTo>
                    <a:pt x="358038" y="914400"/>
                  </a:lnTo>
                  <a:lnTo>
                    <a:pt x="372236" y="889000"/>
                  </a:lnTo>
                  <a:lnTo>
                    <a:pt x="378886" y="876300"/>
                  </a:lnTo>
                  <a:lnTo>
                    <a:pt x="385143" y="863600"/>
                  </a:lnTo>
                  <a:lnTo>
                    <a:pt x="391328" y="850900"/>
                  </a:lnTo>
                  <a:lnTo>
                    <a:pt x="397763" y="838200"/>
                  </a:lnTo>
                  <a:lnTo>
                    <a:pt x="401280" y="825500"/>
                  </a:lnTo>
                  <a:lnTo>
                    <a:pt x="405510" y="825500"/>
                  </a:lnTo>
                  <a:lnTo>
                    <a:pt x="410408" y="812800"/>
                  </a:lnTo>
                  <a:lnTo>
                    <a:pt x="460121" y="812800"/>
                  </a:lnTo>
                  <a:lnTo>
                    <a:pt x="460803" y="787400"/>
                  </a:lnTo>
                  <a:lnTo>
                    <a:pt x="461772" y="774700"/>
                  </a:lnTo>
                  <a:lnTo>
                    <a:pt x="463986" y="736600"/>
                  </a:lnTo>
                  <a:lnTo>
                    <a:pt x="481748" y="711200"/>
                  </a:lnTo>
                  <a:lnTo>
                    <a:pt x="495633" y="685800"/>
                  </a:lnTo>
                  <a:lnTo>
                    <a:pt x="511827" y="673100"/>
                  </a:lnTo>
                  <a:lnTo>
                    <a:pt x="532129" y="660400"/>
                  </a:lnTo>
                  <a:lnTo>
                    <a:pt x="458342" y="660400"/>
                  </a:lnTo>
                  <a:lnTo>
                    <a:pt x="454904" y="622300"/>
                  </a:lnTo>
                  <a:lnTo>
                    <a:pt x="448262" y="584200"/>
                  </a:lnTo>
                  <a:lnTo>
                    <a:pt x="438120" y="546100"/>
                  </a:lnTo>
                  <a:lnTo>
                    <a:pt x="424560" y="520700"/>
                  </a:lnTo>
                  <a:lnTo>
                    <a:pt x="413853" y="495300"/>
                  </a:lnTo>
                  <a:lnTo>
                    <a:pt x="401097" y="482600"/>
                  </a:lnTo>
                  <a:lnTo>
                    <a:pt x="385627" y="469900"/>
                  </a:lnTo>
                  <a:lnTo>
                    <a:pt x="366775" y="457200"/>
                  </a:lnTo>
                  <a:lnTo>
                    <a:pt x="360045" y="457200"/>
                  </a:lnTo>
                  <a:lnTo>
                    <a:pt x="353567" y="444500"/>
                  </a:lnTo>
                  <a:close/>
                </a:path>
                <a:path w="624204" h="1511300">
                  <a:moveTo>
                    <a:pt x="460121" y="812800"/>
                  </a:moveTo>
                  <a:lnTo>
                    <a:pt x="415925" y="812800"/>
                  </a:lnTo>
                  <a:lnTo>
                    <a:pt x="415355" y="825500"/>
                  </a:lnTo>
                  <a:lnTo>
                    <a:pt x="414893" y="838200"/>
                  </a:lnTo>
                  <a:lnTo>
                    <a:pt x="414121" y="850900"/>
                  </a:lnTo>
                  <a:lnTo>
                    <a:pt x="412623" y="863600"/>
                  </a:lnTo>
                  <a:lnTo>
                    <a:pt x="407925" y="901700"/>
                  </a:lnTo>
                  <a:lnTo>
                    <a:pt x="402859" y="927100"/>
                  </a:lnTo>
                  <a:lnTo>
                    <a:pt x="397531" y="965200"/>
                  </a:lnTo>
                  <a:lnTo>
                    <a:pt x="392049" y="990600"/>
                  </a:lnTo>
                  <a:lnTo>
                    <a:pt x="389231" y="1003300"/>
                  </a:lnTo>
                  <a:lnTo>
                    <a:pt x="386175" y="1016000"/>
                  </a:lnTo>
                  <a:lnTo>
                    <a:pt x="383262" y="1028700"/>
                  </a:lnTo>
                  <a:lnTo>
                    <a:pt x="380873" y="1054100"/>
                  </a:lnTo>
                  <a:lnTo>
                    <a:pt x="376195" y="1066800"/>
                  </a:lnTo>
                  <a:lnTo>
                    <a:pt x="368315" y="1092200"/>
                  </a:lnTo>
                  <a:lnTo>
                    <a:pt x="358745" y="1104900"/>
                  </a:lnTo>
                  <a:lnTo>
                    <a:pt x="348996" y="1130300"/>
                  </a:lnTo>
                  <a:lnTo>
                    <a:pt x="407863" y="1130300"/>
                  </a:lnTo>
                  <a:lnTo>
                    <a:pt x="415004" y="1104900"/>
                  </a:lnTo>
                  <a:lnTo>
                    <a:pt x="424144" y="1079500"/>
                  </a:lnTo>
                  <a:lnTo>
                    <a:pt x="433831" y="1041400"/>
                  </a:lnTo>
                  <a:lnTo>
                    <a:pt x="439237" y="1016000"/>
                  </a:lnTo>
                  <a:lnTo>
                    <a:pt x="442880" y="990600"/>
                  </a:lnTo>
                  <a:lnTo>
                    <a:pt x="445619" y="977900"/>
                  </a:lnTo>
                  <a:lnTo>
                    <a:pt x="448309" y="952500"/>
                  </a:lnTo>
                  <a:lnTo>
                    <a:pt x="451230" y="927100"/>
                  </a:lnTo>
                  <a:lnTo>
                    <a:pt x="453866" y="901700"/>
                  </a:lnTo>
                  <a:lnTo>
                    <a:pt x="456168" y="876300"/>
                  </a:lnTo>
                  <a:lnTo>
                    <a:pt x="458088" y="863600"/>
                  </a:lnTo>
                  <a:lnTo>
                    <a:pt x="459343" y="838200"/>
                  </a:lnTo>
                  <a:lnTo>
                    <a:pt x="460121" y="812800"/>
                  </a:lnTo>
                  <a:close/>
                </a:path>
                <a:path w="624204" h="1511300">
                  <a:moveTo>
                    <a:pt x="276098" y="469900"/>
                  </a:moveTo>
                  <a:lnTo>
                    <a:pt x="208406" y="469900"/>
                  </a:lnTo>
                  <a:lnTo>
                    <a:pt x="203707" y="482600"/>
                  </a:lnTo>
                  <a:lnTo>
                    <a:pt x="198120" y="482600"/>
                  </a:lnTo>
                  <a:lnTo>
                    <a:pt x="193293" y="495300"/>
                  </a:lnTo>
                  <a:lnTo>
                    <a:pt x="183896" y="495300"/>
                  </a:lnTo>
                  <a:lnTo>
                    <a:pt x="177589" y="508000"/>
                  </a:lnTo>
                  <a:lnTo>
                    <a:pt x="170783" y="508000"/>
                  </a:lnTo>
                  <a:lnTo>
                    <a:pt x="164500" y="520700"/>
                  </a:lnTo>
                  <a:lnTo>
                    <a:pt x="159765" y="520700"/>
                  </a:lnTo>
                  <a:lnTo>
                    <a:pt x="143281" y="546100"/>
                  </a:lnTo>
                  <a:lnTo>
                    <a:pt x="126666" y="571500"/>
                  </a:lnTo>
                  <a:lnTo>
                    <a:pt x="112027" y="596900"/>
                  </a:lnTo>
                  <a:lnTo>
                    <a:pt x="101473" y="622300"/>
                  </a:lnTo>
                  <a:lnTo>
                    <a:pt x="94158" y="647700"/>
                  </a:lnTo>
                  <a:lnTo>
                    <a:pt x="86296" y="673100"/>
                  </a:lnTo>
                  <a:lnTo>
                    <a:pt x="78720" y="698500"/>
                  </a:lnTo>
                  <a:lnTo>
                    <a:pt x="72262" y="723900"/>
                  </a:lnTo>
                  <a:lnTo>
                    <a:pt x="68744" y="749300"/>
                  </a:lnTo>
                  <a:lnTo>
                    <a:pt x="66500" y="774700"/>
                  </a:lnTo>
                  <a:lnTo>
                    <a:pt x="65137" y="787400"/>
                  </a:lnTo>
                  <a:lnTo>
                    <a:pt x="64261" y="812800"/>
                  </a:lnTo>
                  <a:lnTo>
                    <a:pt x="64047" y="825500"/>
                  </a:lnTo>
                  <a:lnTo>
                    <a:pt x="64547" y="838200"/>
                  </a:lnTo>
                  <a:lnTo>
                    <a:pt x="67690" y="876300"/>
                  </a:lnTo>
                  <a:lnTo>
                    <a:pt x="81279" y="927100"/>
                  </a:lnTo>
                  <a:lnTo>
                    <a:pt x="107441" y="977900"/>
                  </a:lnTo>
                  <a:lnTo>
                    <a:pt x="123209" y="1003300"/>
                  </a:lnTo>
                  <a:lnTo>
                    <a:pt x="159269" y="1003300"/>
                  </a:lnTo>
                  <a:lnTo>
                    <a:pt x="177037" y="990600"/>
                  </a:lnTo>
                  <a:lnTo>
                    <a:pt x="181101" y="990600"/>
                  </a:lnTo>
                  <a:lnTo>
                    <a:pt x="183896" y="977900"/>
                  </a:lnTo>
                  <a:lnTo>
                    <a:pt x="187198" y="977900"/>
                  </a:lnTo>
                  <a:lnTo>
                    <a:pt x="193458" y="965200"/>
                  </a:lnTo>
                  <a:lnTo>
                    <a:pt x="136525" y="965200"/>
                  </a:lnTo>
                  <a:lnTo>
                    <a:pt x="122271" y="939800"/>
                  </a:lnTo>
                  <a:lnTo>
                    <a:pt x="112315" y="901700"/>
                  </a:lnTo>
                  <a:lnTo>
                    <a:pt x="106717" y="876300"/>
                  </a:lnTo>
                  <a:lnTo>
                    <a:pt x="105536" y="838200"/>
                  </a:lnTo>
                  <a:lnTo>
                    <a:pt x="105864" y="825500"/>
                  </a:lnTo>
                  <a:lnTo>
                    <a:pt x="106060" y="812800"/>
                  </a:lnTo>
                  <a:lnTo>
                    <a:pt x="112449" y="749300"/>
                  </a:lnTo>
                  <a:lnTo>
                    <a:pt x="121887" y="698500"/>
                  </a:lnTo>
                  <a:lnTo>
                    <a:pt x="135572" y="660400"/>
                  </a:lnTo>
                  <a:lnTo>
                    <a:pt x="153702" y="609600"/>
                  </a:lnTo>
                  <a:lnTo>
                    <a:pt x="176475" y="571500"/>
                  </a:lnTo>
                  <a:lnTo>
                    <a:pt x="204088" y="533400"/>
                  </a:lnTo>
                  <a:lnTo>
                    <a:pt x="219965" y="520700"/>
                  </a:lnTo>
                  <a:lnTo>
                    <a:pt x="237569" y="495300"/>
                  </a:lnTo>
                  <a:lnTo>
                    <a:pt x="256434" y="482600"/>
                  </a:lnTo>
                  <a:lnTo>
                    <a:pt x="276098" y="469900"/>
                  </a:lnTo>
                  <a:close/>
                </a:path>
                <a:path w="624204" h="1511300">
                  <a:moveTo>
                    <a:pt x="346328" y="469900"/>
                  </a:moveTo>
                  <a:lnTo>
                    <a:pt x="300354" y="469900"/>
                  </a:lnTo>
                  <a:lnTo>
                    <a:pt x="300100" y="482600"/>
                  </a:lnTo>
                  <a:lnTo>
                    <a:pt x="298703" y="482600"/>
                  </a:lnTo>
                  <a:lnTo>
                    <a:pt x="292863" y="520700"/>
                  </a:lnTo>
                  <a:lnTo>
                    <a:pt x="287797" y="558800"/>
                  </a:lnTo>
                  <a:lnTo>
                    <a:pt x="281041" y="584200"/>
                  </a:lnTo>
                  <a:lnTo>
                    <a:pt x="270128" y="609600"/>
                  </a:lnTo>
                  <a:lnTo>
                    <a:pt x="267080" y="622300"/>
                  </a:lnTo>
                  <a:lnTo>
                    <a:pt x="265302" y="635000"/>
                  </a:lnTo>
                  <a:lnTo>
                    <a:pt x="264667" y="635000"/>
                  </a:lnTo>
                  <a:lnTo>
                    <a:pt x="261645" y="660400"/>
                  </a:lnTo>
                  <a:lnTo>
                    <a:pt x="256778" y="673100"/>
                  </a:lnTo>
                  <a:lnTo>
                    <a:pt x="250648" y="698500"/>
                  </a:lnTo>
                  <a:lnTo>
                    <a:pt x="243839" y="711200"/>
                  </a:lnTo>
                  <a:lnTo>
                    <a:pt x="232888" y="749300"/>
                  </a:lnTo>
                  <a:lnTo>
                    <a:pt x="222424" y="774700"/>
                  </a:lnTo>
                  <a:lnTo>
                    <a:pt x="212032" y="800100"/>
                  </a:lnTo>
                  <a:lnTo>
                    <a:pt x="201295" y="838200"/>
                  </a:lnTo>
                  <a:lnTo>
                    <a:pt x="193911" y="850900"/>
                  </a:lnTo>
                  <a:lnTo>
                    <a:pt x="186134" y="876300"/>
                  </a:lnTo>
                  <a:lnTo>
                    <a:pt x="178095" y="901700"/>
                  </a:lnTo>
                  <a:lnTo>
                    <a:pt x="169925" y="914400"/>
                  </a:lnTo>
                  <a:lnTo>
                    <a:pt x="165854" y="927100"/>
                  </a:lnTo>
                  <a:lnTo>
                    <a:pt x="161448" y="939800"/>
                  </a:lnTo>
                  <a:lnTo>
                    <a:pt x="156710" y="939800"/>
                  </a:lnTo>
                  <a:lnTo>
                    <a:pt x="151637" y="952500"/>
                  </a:lnTo>
                  <a:lnTo>
                    <a:pt x="148589" y="952500"/>
                  </a:lnTo>
                  <a:lnTo>
                    <a:pt x="142621" y="965200"/>
                  </a:lnTo>
                  <a:lnTo>
                    <a:pt x="193458" y="965200"/>
                  </a:lnTo>
                  <a:lnTo>
                    <a:pt x="205978" y="939800"/>
                  </a:lnTo>
                  <a:lnTo>
                    <a:pt x="221614" y="914400"/>
                  </a:lnTo>
                  <a:lnTo>
                    <a:pt x="235061" y="876300"/>
                  </a:lnTo>
                  <a:lnTo>
                    <a:pt x="247268" y="838200"/>
                  </a:lnTo>
                  <a:lnTo>
                    <a:pt x="257563" y="812800"/>
                  </a:lnTo>
                  <a:lnTo>
                    <a:pt x="267334" y="774700"/>
                  </a:lnTo>
                  <a:lnTo>
                    <a:pt x="277201" y="749300"/>
                  </a:lnTo>
                  <a:lnTo>
                    <a:pt x="287781" y="711200"/>
                  </a:lnTo>
                  <a:lnTo>
                    <a:pt x="302007" y="673100"/>
                  </a:lnTo>
                  <a:lnTo>
                    <a:pt x="313483" y="622300"/>
                  </a:lnTo>
                  <a:lnTo>
                    <a:pt x="323697" y="571500"/>
                  </a:lnTo>
                  <a:lnTo>
                    <a:pt x="334136" y="520700"/>
                  </a:lnTo>
                  <a:lnTo>
                    <a:pt x="337452" y="508000"/>
                  </a:lnTo>
                  <a:lnTo>
                    <a:pt x="340471" y="495300"/>
                  </a:lnTo>
                  <a:lnTo>
                    <a:pt x="343370" y="482600"/>
                  </a:lnTo>
                  <a:lnTo>
                    <a:pt x="346328" y="469900"/>
                  </a:lnTo>
                  <a:close/>
                </a:path>
                <a:path w="624204" h="1511300">
                  <a:moveTo>
                    <a:pt x="242061" y="0"/>
                  </a:moveTo>
                  <a:lnTo>
                    <a:pt x="204819" y="0"/>
                  </a:lnTo>
                  <a:lnTo>
                    <a:pt x="191420" y="12700"/>
                  </a:lnTo>
                  <a:lnTo>
                    <a:pt x="172974" y="12700"/>
                  </a:lnTo>
                  <a:lnTo>
                    <a:pt x="160704" y="25400"/>
                  </a:lnTo>
                  <a:lnTo>
                    <a:pt x="149875" y="25400"/>
                  </a:lnTo>
                  <a:lnTo>
                    <a:pt x="140023" y="38100"/>
                  </a:lnTo>
                  <a:lnTo>
                    <a:pt x="130682" y="50800"/>
                  </a:lnTo>
                  <a:lnTo>
                    <a:pt x="107928" y="76200"/>
                  </a:lnTo>
                  <a:lnTo>
                    <a:pt x="89423" y="101600"/>
                  </a:lnTo>
                  <a:lnTo>
                    <a:pt x="73800" y="127000"/>
                  </a:lnTo>
                  <a:lnTo>
                    <a:pt x="59689" y="165100"/>
                  </a:lnTo>
                  <a:lnTo>
                    <a:pt x="47692" y="190500"/>
                  </a:lnTo>
                  <a:lnTo>
                    <a:pt x="37242" y="215900"/>
                  </a:lnTo>
                  <a:lnTo>
                    <a:pt x="28364" y="254000"/>
                  </a:lnTo>
                  <a:lnTo>
                    <a:pt x="21081" y="279400"/>
                  </a:lnTo>
                  <a:lnTo>
                    <a:pt x="13269" y="317500"/>
                  </a:lnTo>
                  <a:lnTo>
                    <a:pt x="5540" y="342900"/>
                  </a:lnTo>
                  <a:lnTo>
                    <a:pt x="311" y="381000"/>
                  </a:lnTo>
                  <a:lnTo>
                    <a:pt x="0" y="419100"/>
                  </a:lnTo>
                  <a:lnTo>
                    <a:pt x="1652" y="431800"/>
                  </a:lnTo>
                  <a:lnTo>
                    <a:pt x="4746" y="431800"/>
                  </a:lnTo>
                  <a:lnTo>
                    <a:pt x="9340" y="444500"/>
                  </a:lnTo>
                  <a:lnTo>
                    <a:pt x="15493" y="457200"/>
                  </a:lnTo>
                  <a:lnTo>
                    <a:pt x="41021" y="444500"/>
                  </a:lnTo>
                  <a:lnTo>
                    <a:pt x="41888" y="431800"/>
                  </a:lnTo>
                  <a:lnTo>
                    <a:pt x="42624" y="406400"/>
                  </a:lnTo>
                  <a:lnTo>
                    <a:pt x="43860" y="393700"/>
                  </a:lnTo>
                  <a:lnTo>
                    <a:pt x="46227" y="381000"/>
                  </a:lnTo>
                  <a:lnTo>
                    <a:pt x="52556" y="342900"/>
                  </a:lnTo>
                  <a:lnTo>
                    <a:pt x="59420" y="317500"/>
                  </a:lnTo>
                  <a:lnTo>
                    <a:pt x="66927" y="292100"/>
                  </a:lnTo>
                  <a:lnTo>
                    <a:pt x="75183" y="254000"/>
                  </a:lnTo>
                  <a:lnTo>
                    <a:pt x="88945" y="215900"/>
                  </a:lnTo>
                  <a:lnTo>
                    <a:pt x="105648" y="177800"/>
                  </a:lnTo>
                  <a:lnTo>
                    <a:pt x="126136" y="127000"/>
                  </a:lnTo>
                  <a:lnTo>
                    <a:pt x="151256" y="101600"/>
                  </a:lnTo>
                  <a:lnTo>
                    <a:pt x="164246" y="76200"/>
                  </a:lnTo>
                  <a:lnTo>
                    <a:pt x="178212" y="63500"/>
                  </a:lnTo>
                  <a:lnTo>
                    <a:pt x="193940" y="50800"/>
                  </a:lnTo>
                  <a:lnTo>
                    <a:pt x="212216" y="38100"/>
                  </a:lnTo>
                  <a:lnTo>
                    <a:pt x="296175" y="38100"/>
                  </a:lnTo>
                  <a:lnTo>
                    <a:pt x="278955" y="25400"/>
                  </a:lnTo>
                  <a:lnTo>
                    <a:pt x="242061" y="0"/>
                  </a:lnTo>
                  <a:close/>
                </a:path>
                <a:path w="624204" h="1511300">
                  <a:moveTo>
                    <a:pt x="296175" y="38100"/>
                  </a:moveTo>
                  <a:lnTo>
                    <a:pt x="264687" y="38100"/>
                  </a:lnTo>
                  <a:lnTo>
                    <a:pt x="277875" y="50800"/>
                  </a:lnTo>
                  <a:lnTo>
                    <a:pt x="293667" y="88900"/>
                  </a:lnTo>
                  <a:lnTo>
                    <a:pt x="311773" y="139700"/>
                  </a:lnTo>
                  <a:lnTo>
                    <a:pt x="315849" y="177800"/>
                  </a:lnTo>
                  <a:lnTo>
                    <a:pt x="318323" y="215900"/>
                  </a:lnTo>
                  <a:lnTo>
                    <a:pt x="319938" y="279400"/>
                  </a:lnTo>
                  <a:lnTo>
                    <a:pt x="319912" y="317500"/>
                  </a:lnTo>
                  <a:lnTo>
                    <a:pt x="317214" y="381000"/>
                  </a:lnTo>
                  <a:lnTo>
                    <a:pt x="306704" y="431800"/>
                  </a:lnTo>
                  <a:lnTo>
                    <a:pt x="282170" y="444500"/>
                  </a:lnTo>
                  <a:lnTo>
                    <a:pt x="346709" y="444500"/>
                  </a:lnTo>
                  <a:lnTo>
                    <a:pt x="349470" y="431800"/>
                  </a:lnTo>
                  <a:lnTo>
                    <a:pt x="352313" y="406400"/>
                  </a:lnTo>
                  <a:lnTo>
                    <a:pt x="354800" y="381000"/>
                  </a:lnTo>
                  <a:lnTo>
                    <a:pt x="356488" y="368300"/>
                  </a:lnTo>
                  <a:lnTo>
                    <a:pt x="358915" y="317500"/>
                  </a:lnTo>
                  <a:lnTo>
                    <a:pt x="359044" y="254000"/>
                  </a:lnTo>
                  <a:lnTo>
                    <a:pt x="356149" y="203200"/>
                  </a:lnTo>
                  <a:lnTo>
                    <a:pt x="349503" y="152400"/>
                  </a:lnTo>
                  <a:lnTo>
                    <a:pt x="335057" y="101600"/>
                  </a:lnTo>
                  <a:lnTo>
                    <a:pt x="310514" y="50800"/>
                  </a:lnTo>
                  <a:lnTo>
                    <a:pt x="296175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319773" y="595960"/>
            <a:ext cx="1701164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95"/>
              <a:t>ECO-Arctic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79" y="262128"/>
            <a:ext cx="4460747" cy="446074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422519" y="1567688"/>
            <a:ext cx="3053715" cy="2769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333333"/>
                </a:solidFill>
                <a:latin typeface="Times New Roman"/>
                <a:cs typeface="Times New Roman"/>
              </a:rPr>
              <a:t>Целью 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деятельности </a:t>
            </a:r>
            <a:r>
              <a:rPr dirty="0" sz="1800" spc="20">
                <a:solidFill>
                  <a:srgbClr val="333333"/>
                </a:solidFill>
                <a:latin typeface="Times New Roman"/>
                <a:cs typeface="Times New Roman"/>
              </a:rPr>
              <a:t>СО 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«ECO- </a:t>
            </a:r>
            <a:r>
              <a:rPr dirty="0" sz="1800" spc="-43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75">
                <a:solidFill>
                  <a:srgbClr val="333333"/>
                </a:solidFill>
                <a:latin typeface="Times New Roman"/>
                <a:cs typeface="Times New Roman"/>
              </a:rPr>
              <a:t>Arctic»</a:t>
            </a:r>
            <a:r>
              <a:rPr dirty="0" sz="1800" spc="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65">
                <a:solidFill>
                  <a:srgbClr val="333333"/>
                </a:solidFill>
                <a:latin typeface="Times New Roman"/>
                <a:cs typeface="Times New Roman"/>
              </a:rPr>
              <a:t>является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самореализация </a:t>
            </a:r>
            <a:r>
              <a:rPr dirty="0" sz="1800" spc="-43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обучающихся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70">
                <a:solidFill>
                  <a:srgbClr val="333333"/>
                </a:solidFill>
                <a:latin typeface="Times New Roman"/>
                <a:cs typeface="Times New Roman"/>
              </a:rPr>
              <a:t>путем</a:t>
            </a:r>
            <a:r>
              <a:rPr dirty="0" sz="1800" spc="-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практико- 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333333"/>
                </a:solidFill>
                <a:latin typeface="Times New Roman"/>
                <a:cs typeface="Times New Roman"/>
              </a:rPr>
              <a:t>ориентированной 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деятельности </a:t>
            </a:r>
            <a:r>
              <a:rPr dirty="0" sz="1800" spc="-43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15">
                <a:solidFill>
                  <a:srgbClr val="333333"/>
                </a:solidFill>
                <a:latin typeface="Times New Roman"/>
                <a:cs typeface="Times New Roman"/>
              </a:rPr>
              <a:t>по</a:t>
            </a:r>
            <a:r>
              <a:rPr dirty="0" sz="18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сохранению</a:t>
            </a:r>
            <a:r>
              <a:rPr dirty="0" sz="180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5" b="1">
                <a:solidFill>
                  <a:srgbClr val="333333"/>
                </a:solidFill>
                <a:latin typeface="Times New Roman"/>
                <a:cs typeface="Times New Roman"/>
              </a:rPr>
              <a:t>природных</a:t>
            </a:r>
            <a:endParaRPr sz="1800">
              <a:latin typeface="Times New Roman"/>
              <a:cs typeface="Times New Roman"/>
            </a:endParaRPr>
          </a:p>
          <a:p>
            <a:pPr marL="12700" marR="124460">
              <a:lnSpc>
                <a:spcPct val="100000"/>
              </a:lnSpc>
            </a:pPr>
            <a:r>
              <a:rPr dirty="0" sz="1800" spc="-5" b="1">
                <a:solidFill>
                  <a:srgbClr val="333333"/>
                </a:solidFill>
                <a:latin typeface="Times New Roman"/>
                <a:cs typeface="Times New Roman"/>
              </a:rPr>
              <a:t>экосистем</a:t>
            </a:r>
            <a:r>
              <a:rPr dirty="0" sz="1800" spc="35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Арктического 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 региона,</a:t>
            </a:r>
            <a:r>
              <a:rPr dirty="0" sz="1800" spc="-3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40">
                <a:solidFill>
                  <a:srgbClr val="333333"/>
                </a:solidFill>
                <a:latin typeface="Times New Roman"/>
                <a:cs typeface="Times New Roman"/>
              </a:rPr>
              <a:t>совместного</a:t>
            </a:r>
            <a:r>
              <a:rPr dirty="0" sz="18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333333"/>
                </a:solidFill>
                <a:latin typeface="Times New Roman"/>
                <a:cs typeface="Times New Roman"/>
              </a:rPr>
              <a:t>решения </a:t>
            </a:r>
            <a:r>
              <a:rPr dirty="0" sz="1800" spc="-43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333333"/>
                </a:solidFill>
                <a:latin typeface="Times New Roman"/>
                <a:cs typeface="Times New Roman"/>
              </a:rPr>
              <a:t>вопросов, </a:t>
            </a:r>
            <a:r>
              <a:rPr dirty="0" sz="1800" spc="-55">
                <a:solidFill>
                  <a:srgbClr val="333333"/>
                </a:solidFill>
                <a:latin typeface="Times New Roman"/>
                <a:cs typeface="Times New Roman"/>
              </a:rPr>
              <a:t>связанных</a:t>
            </a:r>
            <a:r>
              <a:rPr dirty="0" sz="1800" spc="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50">
                <a:solidFill>
                  <a:srgbClr val="333333"/>
                </a:solidFill>
                <a:latin typeface="Times New Roman"/>
                <a:cs typeface="Times New Roman"/>
              </a:rPr>
              <a:t>с </a:t>
            </a:r>
            <a:r>
              <a:rPr dirty="0" sz="18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35">
                <a:solidFill>
                  <a:srgbClr val="333333"/>
                </a:solidFill>
                <a:latin typeface="Times New Roman"/>
                <a:cs typeface="Times New Roman"/>
              </a:rPr>
              <a:t>сохранением</a:t>
            </a:r>
            <a:r>
              <a:rPr dirty="0" sz="1800" spc="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5" b="1">
                <a:solidFill>
                  <a:srgbClr val="333333"/>
                </a:solidFill>
                <a:latin typeface="Times New Roman"/>
                <a:cs typeface="Times New Roman"/>
              </a:rPr>
              <a:t>окружающей </a:t>
            </a:r>
            <a:r>
              <a:rPr dirty="0" sz="1800" spc="10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333333"/>
                </a:solidFill>
                <a:latin typeface="Times New Roman"/>
                <a:cs typeface="Times New Roman"/>
              </a:rPr>
              <a:t>природной</a:t>
            </a:r>
            <a:r>
              <a:rPr dirty="0" sz="1800" spc="-25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333333"/>
                </a:solidFill>
                <a:latin typeface="Times New Roman"/>
                <a:cs typeface="Times New Roman"/>
              </a:rPr>
              <a:t>среды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99709" y="186077"/>
            <a:ext cx="3069590" cy="9398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81355" marR="5080" indent="-669290">
              <a:lnSpc>
                <a:spcPct val="120000"/>
              </a:lnSpc>
              <a:spcBef>
                <a:spcPts val="95"/>
              </a:spcBef>
            </a:pPr>
            <a:r>
              <a:rPr dirty="0" sz="2500" spc="175"/>
              <a:t>Сбор</a:t>
            </a:r>
            <a:r>
              <a:rPr dirty="0" sz="2500" spc="225"/>
              <a:t> </a:t>
            </a:r>
            <a:r>
              <a:rPr dirty="0" sz="2500" spc="105"/>
              <a:t>пластикового </a:t>
            </a:r>
            <a:r>
              <a:rPr dirty="0" sz="2500" spc="-535"/>
              <a:t> </a:t>
            </a:r>
            <a:r>
              <a:rPr dirty="0" sz="2500" spc="120"/>
              <a:t>вторсырья</a:t>
            </a:r>
            <a:endParaRPr sz="2500"/>
          </a:p>
        </p:txBody>
      </p:sp>
      <p:grpSp>
        <p:nvGrpSpPr>
          <p:cNvPr id="3" name="object 3"/>
          <p:cNvGrpSpPr/>
          <p:nvPr/>
        </p:nvGrpSpPr>
        <p:grpSpPr>
          <a:xfrm>
            <a:off x="141375" y="61223"/>
            <a:ext cx="4078604" cy="2908300"/>
            <a:chOff x="141375" y="61223"/>
            <a:chExt cx="4078604" cy="2908300"/>
          </a:xfrm>
        </p:grpSpPr>
        <p:sp>
          <p:nvSpPr>
            <p:cNvPr id="4" name="object 4"/>
            <p:cNvSpPr/>
            <p:nvPr/>
          </p:nvSpPr>
          <p:spPr>
            <a:xfrm>
              <a:off x="141363" y="61226"/>
              <a:ext cx="4078604" cy="2908300"/>
            </a:xfrm>
            <a:custGeom>
              <a:avLst/>
              <a:gdLst/>
              <a:ahLst/>
              <a:cxnLst/>
              <a:rect l="l" t="t" r="r" b="b"/>
              <a:pathLst>
                <a:path w="4078604" h="2908300">
                  <a:moveTo>
                    <a:pt x="4078592" y="2730500"/>
                  </a:moveTo>
                  <a:lnTo>
                    <a:pt x="4077017" y="2679700"/>
                  </a:lnTo>
                  <a:lnTo>
                    <a:pt x="4075557" y="2628900"/>
                  </a:lnTo>
                  <a:lnTo>
                    <a:pt x="4074287" y="2578100"/>
                  </a:lnTo>
                  <a:lnTo>
                    <a:pt x="4073271" y="2527300"/>
                  </a:lnTo>
                  <a:lnTo>
                    <a:pt x="4072598" y="2476500"/>
                  </a:lnTo>
                  <a:lnTo>
                    <a:pt x="4072483" y="2451100"/>
                  </a:lnTo>
                  <a:lnTo>
                    <a:pt x="4072483" y="2413000"/>
                  </a:lnTo>
                  <a:lnTo>
                    <a:pt x="4072826" y="2374900"/>
                  </a:lnTo>
                  <a:lnTo>
                    <a:pt x="4073842" y="2324100"/>
                  </a:lnTo>
                  <a:lnTo>
                    <a:pt x="4074795" y="2273300"/>
                  </a:lnTo>
                  <a:lnTo>
                    <a:pt x="4075099" y="2222500"/>
                  </a:lnTo>
                  <a:lnTo>
                    <a:pt x="4074147" y="2171700"/>
                  </a:lnTo>
                  <a:lnTo>
                    <a:pt x="4071366" y="2120900"/>
                  </a:lnTo>
                  <a:lnTo>
                    <a:pt x="4066146" y="2057400"/>
                  </a:lnTo>
                  <a:lnTo>
                    <a:pt x="4064749" y="2057400"/>
                  </a:lnTo>
                  <a:lnTo>
                    <a:pt x="4063276" y="2032000"/>
                  </a:lnTo>
                  <a:lnTo>
                    <a:pt x="4061739" y="2006600"/>
                  </a:lnTo>
                  <a:lnTo>
                    <a:pt x="4060139" y="1981200"/>
                  </a:lnTo>
                  <a:lnTo>
                    <a:pt x="4058501" y="1943100"/>
                  </a:lnTo>
                  <a:lnTo>
                    <a:pt x="4056799" y="1905000"/>
                  </a:lnTo>
                  <a:lnTo>
                    <a:pt x="4055072" y="1854200"/>
                  </a:lnTo>
                  <a:lnTo>
                    <a:pt x="4053306" y="1803400"/>
                  </a:lnTo>
                  <a:lnTo>
                    <a:pt x="4051516" y="1739900"/>
                  </a:lnTo>
                  <a:lnTo>
                    <a:pt x="4049712" y="1689100"/>
                  </a:lnTo>
                  <a:lnTo>
                    <a:pt x="4046080" y="1562100"/>
                  </a:lnTo>
                  <a:lnTo>
                    <a:pt x="4044264" y="1485900"/>
                  </a:lnTo>
                  <a:lnTo>
                    <a:pt x="4042460" y="1422400"/>
                  </a:lnTo>
                  <a:lnTo>
                    <a:pt x="4040682" y="1346200"/>
                  </a:lnTo>
                  <a:lnTo>
                    <a:pt x="4038930" y="1282700"/>
                  </a:lnTo>
                  <a:lnTo>
                    <a:pt x="4037203" y="1206500"/>
                  </a:lnTo>
                  <a:lnTo>
                    <a:pt x="4035514" y="1130300"/>
                  </a:lnTo>
                  <a:lnTo>
                    <a:pt x="4033875" y="1066800"/>
                  </a:lnTo>
                  <a:lnTo>
                    <a:pt x="4032288" y="990600"/>
                  </a:lnTo>
                  <a:lnTo>
                    <a:pt x="4030764" y="927100"/>
                  </a:lnTo>
                  <a:lnTo>
                    <a:pt x="4029316" y="850900"/>
                  </a:lnTo>
                  <a:lnTo>
                    <a:pt x="4027932" y="787400"/>
                  </a:lnTo>
                  <a:lnTo>
                    <a:pt x="4024325" y="609600"/>
                  </a:lnTo>
                  <a:lnTo>
                    <a:pt x="4022420" y="508000"/>
                  </a:lnTo>
                  <a:lnTo>
                    <a:pt x="4021645" y="469900"/>
                  </a:lnTo>
                  <a:lnTo>
                    <a:pt x="4020997" y="431800"/>
                  </a:lnTo>
                  <a:lnTo>
                    <a:pt x="4020477" y="406400"/>
                  </a:lnTo>
                  <a:lnTo>
                    <a:pt x="4020096" y="381000"/>
                  </a:lnTo>
                  <a:lnTo>
                    <a:pt x="4019867" y="355600"/>
                  </a:lnTo>
                  <a:lnTo>
                    <a:pt x="4015663" y="304800"/>
                  </a:lnTo>
                  <a:lnTo>
                    <a:pt x="4012107" y="266700"/>
                  </a:lnTo>
                  <a:lnTo>
                    <a:pt x="4008539" y="215900"/>
                  </a:lnTo>
                  <a:lnTo>
                    <a:pt x="4004424" y="165100"/>
                  </a:lnTo>
                  <a:lnTo>
                    <a:pt x="4002532" y="152400"/>
                  </a:lnTo>
                  <a:lnTo>
                    <a:pt x="4000004" y="101600"/>
                  </a:lnTo>
                  <a:lnTo>
                    <a:pt x="3999001" y="80505"/>
                  </a:lnTo>
                  <a:lnTo>
                    <a:pt x="3998709" y="62471"/>
                  </a:lnTo>
                  <a:lnTo>
                    <a:pt x="3960368" y="62179"/>
                  </a:lnTo>
                  <a:lnTo>
                    <a:pt x="3943972" y="50800"/>
                  </a:lnTo>
                  <a:lnTo>
                    <a:pt x="3827449" y="50800"/>
                  </a:lnTo>
                  <a:lnTo>
                    <a:pt x="3782060" y="38100"/>
                  </a:lnTo>
                  <a:lnTo>
                    <a:pt x="3736683" y="38100"/>
                  </a:lnTo>
                  <a:lnTo>
                    <a:pt x="3691293" y="25400"/>
                  </a:lnTo>
                  <a:lnTo>
                    <a:pt x="3538817" y="25400"/>
                  </a:lnTo>
                  <a:lnTo>
                    <a:pt x="3485007" y="12700"/>
                  </a:lnTo>
                  <a:lnTo>
                    <a:pt x="3177209" y="12700"/>
                  </a:lnTo>
                  <a:lnTo>
                    <a:pt x="3097961" y="0"/>
                  </a:lnTo>
                  <a:lnTo>
                    <a:pt x="2848165" y="0"/>
                  </a:lnTo>
                  <a:lnTo>
                    <a:pt x="2795587" y="12700"/>
                  </a:lnTo>
                  <a:lnTo>
                    <a:pt x="2457196" y="12700"/>
                  </a:lnTo>
                  <a:lnTo>
                    <a:pt x="2437346" y="25400"/>
                  </a:lnTo>
                  <a:lnTo>
                    <a:pt x="724166" y="25400"/>
                  </a:lnTo>
                  <a:lnTo>
                    <a:pt x="682282" y="38100"/>
                  </a:lnTo>
                  <a:lnTo>
                    <a:pt x="640397" y="38100"/>
                  </a:lnTo>
                  <a:lnTo>
                    <a:pt x="599084" y="50800"/>
                  </a:lnTo>
                  <a:lnTo>
                    <a:pt x="515493" y="50800"/>
                  </a:lnTo>
                  <a:lnTo>
                    <a:pt x="472706" y="63500"/>
                  </a:lnTo>
                  <a:lnTo>
                    <a:pt x="379158" y="63500"/>
                  </a:lnTo>
                  <a:lnTo>
                    <a:pt x="329234" y="76200"/>
                  </a:lnTo>
                  <a:lnTo>
                    <a:pt x="279768" y="76200"/>
                  </a:lnTo>
                  <a:lnTo>
                    <a:pt x="230581" y="88900"/>
                  </a:lnTo>
                  <a:lnTo>
                    <a:pt x="181546" y="88900"/>
                  </a:lnTo>
                  <a:lnTo>
                    <a:pt x="145046" y="101600"/>
                  </a:lnTo>
                  <a:lnTo>
                    <a:pt x="108013" y="101600"/>
                  </a:lnTo>
                  <a:lnTo>
                    <a:pt x="100317" y="104190"/>
                  </a:lnTo>
                  <a:lnTo>
                    <a:pt x="68033" y="105143"/>
                  </a:lnTo>
                  <a:lnTo>
                    <a:pt x="67614" y="114300"/>
                  </a:lnTo>
                  <a:lnTo>
                    <a:pt x="31394" y="114300"/>
                  </a:lnTo>
                  <a:lnTo>
                    <a:pt x="28308" y="127000"/>
                  </a:lnTo>
                  <a:lnTo>
                    <a:pt x="25222" y="127000"/>
                  </a:lnTo>
                  <a:lnTo>
                    <a:pt x="25222" y="139700"/>
                  </a:lnTo>
                  <a:lnTo>
                    <a:pt x="22415" y="190500"/>
                  </a:lnTo>
                  <a:lnTo>
                    <a:pt x="15646" y="266700"/>
                  </a:lnTo>
                  <a:lnTo>
                    <a:pt x="12852" y="304800"/>
                  </a:lnTo>
                  <a:lnTo>
                    <a:pt x="11493" y="317500"/>
                  </a:lnTo>
                  <a:lnTo>
                    <a:pt x="11112" y="368300"/>
                  </a:lnTo>
                  <a:lnTo>
                    <a:pt x="9766" y="381000"/>
                  </a:lnTo>
                  <a:lnTo>
                    <a:pt x="7086" y="419100"/>
                  </a:lnTo>
                  <a:lnTo>
                    <a:pt x="4889" y="469900"/>
                  </a:lnTo>
                  <a:lnTo>
                    <a:pt x="3962" y="508000"/>
                  </a:lnTo>
                  <a:lnTo>
                    <a:pt x="3136" y="546100"/>
                  </a:lnTo>
                  <a:lnTo>
                    <a:pt x="2425" y="596900"/>
                  </a:lnTo>
                  <a:lnTo>
                    <a:pt x="1816" y="635000"/>
                  </a:lnTo>
                  <a:lnTo>
                    <a:pt x="863" y="749300"/>
                  </a:lnTo>
                  <a:lnTo>
                    <a:pt x="266" y="863600"/>
                  </a:lnTo>
                  <a:lnTo>
                    <a:pt x="88" y="927100"/>
                  </a:lnTo>
                  <a:lnTo>
                    <a:pt x="0" y="1130300"/>
                  </a:lnTo>
                  <a:lnTo>
                    <a:pt x="101" y="1206500"/>
                  </a:lnTo>
                  <a:lnTo>
                    <a:pt x="482" y="1346200"/>
                  </a:lnTo>
                  <a:lnTo>
                    <a:pt x="1066" y="1485900"/>
                  </a:lnTo>
                  <a:lnTo>
                    <a:pt x="1828" y="1625600"/>
                  </a:lnTo>
                  <a:lnTo>
                    <a:pt x="2832" y="1765300"/>
                  </a:lnTo>
                  <a:lnTo>
                    <a:pt x="4267" y="1943100"/>
                  </a:lnTo>
                  <a:lnTo>
                    <a:pt x="5943" y="2095500"/>
                  </a:lnTo>
                  <a:lnTo>
                    <a:pt x="6515" y="2133600"/>
                  </a:lnTo>
                  <a:lnTo>
                    <a:pt x="7086" y="2184400"/>
                  </a:lnTo>
                  <a:lnTo>
                    <a:pt x="7645" y="2209800"/>
                  </a:lnTo>
                  <a:lnTo>
                    <a:pt x="8204" y="2247900"/>
                  </a:lnTo>
                  <a:lnTo>
                    <a:pt x="8737" y="2273300"/>
                  </a:lnTo>
                  <a:lnTo>
                    <a:pt x="9766" y="2298700"/>
                  </a:lnTo>
                  <a:lnTo>
                    <a:pt x="9156" y="2362200"/>
                  </a:lnTo>
                  <a:lnTo>
                    <a:pt x="10109" y="2413000"/>
                  </a:lnTo>
                  <a:lnTo>
                    <a:pt x="12077" y="2463800"/>
                  </a:lnTo>
                  <a:lnTo>
                    <a:pt x="17056" y="2565400"/>
                  </a:lnTo>
                  <a:lnTo>
                    <a:pt x="19037" y="2628900"/>
                  </a:lnTo>
                  <a:lnTo>
                    <a:pt x="21920" y="2667000"/>
                  </a:lnTo>
                  <a:lnTo>
                    <a:pt x="23660" y="2705100"/>
                  </a:lnTo>
                  <a:lnTo>
                    <a:pt x="20764" y="2755900"/>
                  </a:lnTo>
                  <a:lnTo>
                    <a:pt x="9766" y="2819400"/>
                  </a:lnTo>
                  <a:lnTo>
                    <a:pt x="8458" y="2844800"/>
                  </a:lnTo>
                  <a:lnTo>
                    <a:pt x="13233" y="2857500"/>
                  </a:lnTo>
                  <a:lnTo>
                    <a:pt x="23228" y="2870200"/>
                  </a:lnTo>
                  <a:lnTo>
                    <a:pt x="55638" y="2870200"/>
                  </a:lnTo>
                  <a:lnTo>
                    <a:pt x="73113" y="2882900"/>
                  </a:lnTo>
                  <a:lnTo>
                    <a:pt x="441502" y="2882900"/>
                  </a:lnTo>
                  <a:lnTo>
                    <a:pt x="481457" y="2895600"/>
                  </a:lnTo>
                  <a:lnTo>
                    <a:pt x="670636" y="2895600"/>
                  </a:lnTo>
                  <a:lnTo>
                    <a:pt x="724192" y="2908300"/>
                  </a:lnTo>
                  <a:lnTo>
                    <a:pt x="911199" y="2908300"/>
                  </a:lnTo>
                  <a:lnTo>
                    <a:pt x="937958" y="2895600"/>
                  </a:lnTo>
                  <a:lnTo>
                    <a:pt x="1506423" y="2895600"/>
                  </a:lnTo>
                  <a:lnTo>
                    <a:pt x="1797583" y="2882900"/>
                  </a:lnTo>
                  <a:lnTo>
                    <a:pt x="2816847" y="2882900"/>
                  </a:lnTo>
                  <a:lnTo>
                    <a:pt x="2980296" y="2895600"/>
                  </a:lnTo>
                  <a:lnTo>
                    <a:pt x="3331324" y="2895600"/>
                  </a:lnTo>
                  <a:lnTo>
                    <a:pt x="3380524" y="2908300"/>
                  </a:lnTo>
                  <a:lnTo>
                    <a:pt x="4078592" y="2908300"/>
                  </a:lnTo>
                  <a:lnTo>
                    <a:pt x="4078592" y="2730500"/>
                  </a:lnTo>
                  <a:close/>
                </a:path>
              </a:pathLst>
            </a:custGeom>
            <a:solidFill>
              <a:srgbClr val="43C4A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099" y="318515"/>
              <a:ext cx="3601212" cy="249326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4825110" y="2129027"/>
            <a:ext cx="4113529" cy="2971800"/>
            <a:chOff x="4825110" y="2129027"/>
            <a:chExt cx="4113529" cy="2971800"/>
          </a:xfrm>
        </p:grpSpPr>
        <p:sp>
          <p:nvSpPr>
            <p:cNvPr id="7" name="object 7"/>
            <p:cNvSpPr/>
            <p:nvPr/>
          </p:nvSpPr>
          <p:spPr>
            <a:xfrm>
              <a:off x="4825111" y="2129027"/>
              <a:ext cx="4113529" cy="2971800"/>
            </a:xfrm>
            <a:custGeom>
              <a:avLst/>
              <a:gdLst/>
              <a:ahLst/>
              <a:cxnLst/>
              <a:rect l="l" t="t" r="r" b="b"/>
              <a:pathLst>
                <a:path w="4113529" h="2971800">
                  <a:moveTo>
                    <a:pt x="4113415" y="1981200"/>
                  </a:moveTo>
                  <a:lnTo>
                    <a:pt x="4113339" y="1752600"/>
                  </a:lnTo>
                  <a:lnTo>
                    <a:pt x="4113060" y="1638300"/>
                  </a:lnTo>
                  <a:lnTo>
                    <a:pt x="4112539" y="1498600"/>
                  </a:lnTo>
                  <a:lnTo>
                    <a:pt x="4111841" y="1358900"/>
                  </a:lnTo>
                  <a:lnTo>
                    <a:pt x="4111434" y="1295400"/>
                  </a:lnTo>
                  <a:lnTo>
                    <a:pt x="4111002" y="1231900"/>
                  </a:lnTo>
                  <a:lnTo>
                    <a:pt x="4110532" y="1168400"/>
                  </a:lnTo>
                  <a:lnTo>
                    <a:pt x="4109529" y="1041400"/>
                  </a:lnTo>
                  <a:lnTo>
                    <a:pt x="4109008" y="990600"/>
                  </a:lnTo>
                  <a:lnTo>
                    <a:pt x="4108462" y="927100"/>
                  </a:lnTo>
                  <a:lnTo>
                    <a:pt x="4107916" y="876300"/>
                  </a:lnTo>
                  <a:lnTo>
                    <a:pt x="4107357" y="838200"/>
                  </a:lnTo>
                  <a:lnTo>
                    <a:pt x="4106799" y="787400"/>
                  </a:lnTo>
                  <a:lnTo>
                    <a:pt x="4105694" y="711200"/>
                  </a:lnTo>
                  <a:lnTo>
                    <a:pt x="4105148" y="685800"/>
                  </a:lnTo>
                  <a:lnTo>
                    <a:pt x="4104106" y="635000"/>
                  </a:lnTo>
                  <a:lnTo>
                    <a:pt x="4103624" y="622300"/>
                  </a:lnTo>
                  <a:lnTo>
                    <a:pt x="4104195" y="571500"/>
                  </a:lnTo>
                  <a:lnTo>
                    <a:pt x="4103243" y="520700"/>
                  </a:lnTo>
                  <a:lnTo>
                    <a:pt x="4101249" y="469900"/>
                  </a:lnTo>
                  <a:lnTo>
                    <a:pt x="4096232" y="355600"/>
                  </a:lnTo>
                  <a:lnTo>
                    <a:pt x="4094226" y="304800"/>
                  </a:lnTo>
                  <a:lnTo>
                    <a:pt x="4091330" y="254000"/>
                  </a:lnTo>
                  <a:lnTo>
                    <a:pt x="4089577" y="215900"/>
                  </a:lnTo>
                  <a:lnTo>
                    <a:pt x="4092511" y="165100"/>
                  </a:lnTo>
                  <a:lnTo>
                    <a:pt x="4103624" y="101600"/>
                  </a:lnTo>
                  <a:lnTo>
                    <a:pt x="4104932" y="76200"/>
                  </a:lnTo>
                  <a:lnTo>
                    <a:pt x="4100106" y="63500"/>
                  </a:lnTo>
                  <a:lnTo>
                    <a:pt x="4090022" y="50800"/>
                  </a:lnTo>
                  <a:lnTo>
                    <a:pt x="4088765" y="50800"/>
                  </a:lnTo>
                  <a:lnTo>
                    <a:pt x="4088765" y="49657"/>
                  </a:lnTo>
                  <a:lnTo>
                    <a:pt x="4073791" y="49580"/>
                  </a:lnTo>
                  <a:lnTo>
                    <a:pt x="4057358" y="38100"/>
                  </a:lnTo>
                  <a:lnTo>
                    <a:pt x="3707638" y="38100"/>
                  </a:lnTo>
                  <a:lnTo>
                    <a:pt x="3668166" y="25400"/>
                  </a:lnTo>
                  <a:lnTo>
                    <a:pt x="3491204" y="25400"/>
                  </a:lnTo>
                  <a:lnTo>
                    <a:pt x="3437026" y="12700"/>
                  </a:lnTo>
                  <a:lnTo>
                    <a:pt x="3410572" y="12700"/>
                  </a:lnTo>
                  <a:lnTo>
                    <a:pt x="3410572" y="2879687"/>
                  </a:lnTo>
                  <a:lnTo>
                    <a:pt x="3397834" y="2882900"/>
                  </a:lnTo>
                  <a:lnTo>
                    <a:pt x="3303828" y="2882900"/>
                  </a:lnTo>
                  <a:lnTo>
                    <a:pt x="3410572" y="2879687"/>
                  </a:lnTo>
                  <a:lnTo>
                    <a:pt x="3410572" y="12700"/>
                  </a:lnTo>
                  <a:lnTo>
                    <a:pt x="3155467" y="12700"/>
                  </a:lnTo>
                  <a:lnTo>
                    <a:pt x="3130512" y="25400"/>
                  </a:lnTo>
                  <a:lnTo>
                    <a:pt x="2594064" y="25400"/>
                  </a:lnTo>
                  <a:lnTo>
                    <a:pt x="2300414" y="38100"/>
                  </a:lnTo>
                  <a:lnTo>
                    <a:pt x="2116036" y="38100"/>
                  </a:lnTo>
                  <a:lnTo>
                    <a:pt x="1130033" y="32334"/>
                  </a:lnTo>
                  <a:lnTo>
                    <a:pt x="1107567" y="25400"/>
                  </a:lnTo>
                  <a:lnTo>
                    <a:pt x="804443" y="25400"/>
                  </a:lnTo>
                  <a:lnTo>
                    <a:pt x="753618" y="12700"/>
                  </a:lnTo>
                  <a:lnTo>
                    <a:pt x="205193" y="12700"/>
                  </a:lnTo>
                  <a:lnTo>
                    <a:pt x="155575" y="0"/>
                  </a:lnTo>
                  <a:lnTo>
                    <a:pt x="0" y="0"/>
                  </a:lnTo>
                  <a:lnTo>
                    <a:pt x="0" y="190500"/>
                  </a:lnTo>
                  <a:lnTo>
                    <a:pt x="1511" y="241300"/>
                  </a:lnTo>
                  <a:lnTo>
                    <a:pt x="2959" y="292100"/>
                  </a:lnTo>
                  <a:lnTo>
                    <a:pt x="4254" y="342900"/>
                  </a:lnTo>
                  <a:lnTo>
                    <a:pt x="5283" y="406400"/>
                  </a:lnTo>
                  <a:lnTo>
                    <a:pt x="5969" y="457200"/>
                  </a:lnTo>
                  <a:lnTo>
                    <a:pt x="6096" y="520700"/>
                  </a:lnTo>
                  <a:lnTo>
                    <a:pt x="5740" y="558800"/>
                  </a:lnTo>
                  <a:lnTo>
                    <a:pt x="4711" y="609600"/>
                  </a:lnTo>
                  <a:lnTo>
                    <a:pt x="3746" y="660400"/>
                  </a:lnTo>
                  <a:lnTo>
                    <a:pt x="3429" y="711200"/>
                  </a:lnTo>
                  <a:lnTo>
                    <a:pt x="4368" y="774700"/>
                  </a:lnTo>
                  <a:lnTo>
                    <a:pt x="7175" y="825500"/>
                  </a:lnTo>
                  <a:lnTo>
                    <a:pt x="12446" y="876300"/>
                  </a:lnTo>
                  <a:lnTo>
                    <a:pt x="15328" y="901700"/>
                  </a:lnTo>
                  <a:lnTo>
                    <a:pt x="16878" y="927100"/>
                  </a:lnTo>
                  <a:lnTo>
                    <a:pt x="18491" y="965200"/>
                  </a:lnTo>
                  <a:lnTo>
                    <a:pt x="20142" y="1003300"/>
                  </a:lnTo>
                  <a:lnTo>
                    <a:pt x="21856" y="1041400"/>
                  </a:lnTo>
                  <a:lnTo>
                    <a:pt x="23596" y="1092200"/>
                  </a:lnTo>
                  <a:lnTo>
                    <a:pt x="27178" y="1193800"/>
                  </a:lnTo>
                  <a:lnTo>
                    <a:pt x="32664" y="1384300"/>
                  </a:lnTo>
                  <a:lnTo>
                    <a:pt x="34493" y="1460500"/>
                  </a:lnTo>
                  <a:lnTo>
                    <a:pt x="36309" y="1524000"/>
                  </a:lnTo>
                  <a:lnTo>
                    <a:pt x="38112" y="1600200"/>
                  </a:lnTo>
                  <a:lnTo>
                    <a:pt x="39878" y="1676400"/>
                  </a:lnTo>
                  <a:lnTo>
                    <a:pt x="41617" y="1752600"/>
                  </a:lnTo>
                  <a:lnTo>
                    <a:pt x="43319" y="1816100"/>
                  </a:lnTo>
                  <a:lnTo>
                    <a:pt x="44970" y="1892300"/>
                  </a:lnTo>
                  <a:lnTo>
                    <a:pt x="46570" y="1968500"/>
                  </a:lnTo>
                  <a:lnTo>
                    <a:pt x="48094" y="2044700"/>
                  </a:lnTo>
                  <a:lnTo>
                    <a:pt x="49568" y="2108200"/>
                  </a:lnTo>
                  <a:lnTo>
                    <a:pt x="50952" y="2171700"/>
                  </a:lnTo>
                  <a:lnTo>
                    <a:pt x="54597" y="2349500"/>
                  </a:lnTo>
                  <a:lnTo>
                    <a:pt x="56515" y="2451100"/>
                  </a:lnTo>
                  <a:lnTo>
                    <a:pt x="57302" y="2501900"/>
                  </a:lnTo>
                  <a:lnTo>
                    <a:pt x="57950" y="2540000"/>
                  </a:lnTo>
                  <a:lnTo>
                    <a:pt x="58483" y="2565400"/>
                  </a:lnTo>
                  <a:lnTo>
                    <a:pt x="58864" y="2590800"/>
                  </a:lnTo>
                  <a:lnTo>
                    <a:pt x="59093" y="2616200"/>
                  </a:lnTo>
                  <a:lnTo>
                    <a:pt x="59182" y="2628900"/>
                  </a:lnTo>
                  <a:lnTo>
                    <a:pt x="63347" y="2667000"/>
                  </a:lnTo>
                  <a:lnTo>
                    <a:pt x="66941" y="2705100"/>
                  </a:lnTo>
                  <a:lnTo>
                    <a:pt x="70548" y="2755900"/>
                  </a:lnTo>
                  <a:lnTo>
                    <a:pt x="74803" y="2806700"/>
                  </a:lnTo>
                  <a:lnTo>
                    <a:pt x="76606" y="2832100"/>
                  </a:lnTo>
                  <a:lnTo>
                    <a:pt x="79133" y="2882900"/>
                  </a:lnTo>
                  <a:lnTo>
                    <a:pt x="81026" y="2908300"/>
                  </a:lnTo>
                  <a:lnTo>
                    <a:pt x="99263" y="2908300"/>
                  </a:lnTo>
                  <a:lnTo>
                    <a:pt x="117195" y="2921012"/>
                  </a:lnTo>
                  <a:lnTo>
                    <a:pt x="207391" y="2921012"/>
                  </a:lnTo>
                  <a:lnTo>
                    <a:pt x="298932" y="2946412"/>
                  </a:lnTo>
                  <a:lnTo>
                    <a:pt x="390461" y="2946412"/>
                  </a:lnTo>
                  <a:lnTo>
                    <a:pt x="436245" y="2959112"/>
                  </a:lnTo>
                  <a:lnTo>
                    <a:pt x="677062" y="2959112"/>
                  </a:lnTo>
                  <a:lnTo>
                    <a:pt x="725360" y="2971800"/>
                  </a:lnTo>
                  <a:lnTo>
                    <a:pt x="1513078" y="2971800"/>
                  </a:lnTo>
                  <a:lnTo>
                    <a:pt x="1568323" y="2959112"/>
                  </a:lnTo>
                  <a:lnTo>
                    <a:pt x="2607005" y="2959112"/>
                  </a:lnTo>
                  <a:lnTo>
                    <a:pt x="2807512" y="2946412"/>
                  </a:lnTo>
                  <a:lnTo>
                    <a:pt x="3467557" y="2946412"/>
                  </a:lnTo>
                  <a:lnTo>
                    <a:pt x="3509264" y="2933712"/>
                  </a:lnTo>
                  <a:lnTo>
                    <a:pt x="3550945" y="2933712"/>
                  </a:lnTo>
                  <a:lnTo>
                    <a:pt x="3593528" y="2921012"/>
                  </a:lnTo>
                  <a:lnTo>
                    <a:pt x="3680079" y="2921012"/>
                  </a:lnTo>
                  <a:lnTo>
                    <a:pt x="3731018" y="2908300"/>
                  </a:lnTo>
                  <a:lnTo>
                    <a:pt x="3781374" y="2908300"/>
                  </a:lnTo>
                  <a:lnTo>
                    <a:pt x="3831285" y="2895600"/>
                  </a:lnTo>
                  <a:lnTo>
                    <a:pt x="3880916" y="2895600"/>
                  </a:lnTo>
                  <a:lnTo>
                    <a:pt x="3930396" y="2882900"/>
                  </a:lnTo>
                  <a:lnTo>
                    <a:pt x="3967175" y="2882900"/>
                  </a:lnTo>
                  <a:lnTo>
                    <a:pt x="4004513" y="2870200"/>
                  </a:lnTo>
                  <a:lnTo>
                    <a:pt x="4042638" y="2870200"/>
                  </a:lnTo>
                  <a:lnTo>
                    <a:pt x="4081780" y="2857500"/>
                  </a:lnTo>
                  <a:lnTo>
                    <a:pt x="4084828" y="2857500"/>
                  </a:lnTo>
                  <a:lnTo>
                    <a:pt x="4088003" y="2844800"/>
                  </a:lnTo>
                  <a:lnTo>
                    <a:pt x="4090847" y="2794000"/>
                  </a:lnTo>
                  <a:lnTo>
                    <a:pt x="4094264" y="2743200"/>
                  </a:lnTo>
                  <a:lnTo>
                    <a:pt x="4097655" y="2705100"/>
                  </a:lnTo>
                  <a:lnTo>
                    <a:pt x="4100449" y="2679700"/>
                  </a:lnTo>
                  <a:lnTo>
                    <a:pt x="4101833" y="2654300"/>
                  </a:lnTo>
                  <a:lnTo>
                    <a:pt x="4102227" y="2616200"/>
                  </a:lnTo>
                  <a:lnTo>
                    <a:pt x="4103624" y="2590800"/>
                  </a:lnTo>
                  <a:lnTo>
                    <a:pt x="4104995" y="2578100"/>
                  </a:lnTo>
                  <a:lnTo>
                    <a:pt x="4106253" y="2552700"/>
                  </a:lnTo>
                  <a:lnTo>
                    <a:pt x="4108424" y="2501900"/>
                  </a:lnTo>
                  <a:lnTo>
                    <a:pt x="4109339" y="2463800"/>
                  </a:lnTo>
                  <a:lnTo>
                    <a:pt x="4110164" y="2425700"/>
                  </a:lnTo>
                  <a:lnTo>
                    <a:pt x="4110875" y="2387600"/>
                  </a:lnTo>
                  <a:lnTo>
                    <a:pt x="4111498" y="2336800"/>
                  </a:lnTo>
                  <a:lnTo>
                    <a:pt x="4112031" y="2286000"/>
                  </a:lnTo>
                  <a:lnTo>
                    <a:pt x="4112476" y="2235200"/>
                  </a:lnTo>
                  <a:lnTo>
                    <a:pt x="4112831" y="2171700"/>
                  </a:lnTo>
                  <a:lnTo>
                    <a:pt x="4113098" y="2108200"/>
                  </a:lnTo>
                  <a:lnTo>
                    <a:pt x="4113301" y="2044700"/>
                  </a:lnTo>
                  <a:lnTo>
                    <a:pt x="4113415" y="1981200"/>
                  </a:lnTo>
                  <a:close/>
                </a:path>
              </a:pathLst>
            </a:custGeom>
            <a:solidFill>
              <a:srgbClr val="5A5FF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3667" y="2232659"/>
              <a:ext cx="3739895" cy="274015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79449" y="3815588"/>
            <a:ext cx="2680970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1400" spc="80">
                <a:latin typeface="Cambria"/>
                <a:cs typeface="Cambria"/>
              </a:rPr>
              <a:t>общими</a:t>
            </a:r>
            <a:r>
              <a:rPr dirty="0" sz="1400" spc="125">
                <a:latin typeface="Cambria"/>
                <a:cs typeface="Cambria"/>
              </a:rPr>
              <a:t> </a:t>
            </a:r>
            <a:r>
              <a:rPr dirty="0" sz="1400" spc="65">
                <a:latin typeface="Cambria"/>
                <a:cs typeface="Cambria"/>
              </a:rPr>
              <a:t>усилиями</a:t>
            </a:r>
            <a:r>
              <a:rPr dirty="0" sz="1400" spc="100">
                <a:latin typeface="Cambria"/>
                <a:cs typeface="Cambria"/>
              </a:rPr>
              <a:t> </a:t>
            </a:r>
            <a:r>
              <a:rPr dirty="0" sz="1400" spc="80">
                <a:latin typeface="Cambria"/>
                <a:cs typeface="Cambria"/>
              </a:rPr>
              <a:t>за</a:t>
            </a:r>
            <a:r>
              <a:rPr dirty="0" sz="1400" spc="120">
                <a:latin typeface="Cambria"/>
                <a:cs typeface="Cambria"/>
              </a:rPr>
              <a:t> </a:t>
            </a:r>
            <a:r>
              <a:rPr dirty="0" sz="1400" spc="95">
                <a:latin typeface="Cambria"/>
                <a:cs typeface="Cambria"/>
              </a:rPr>
              <a:t>месяц</a:t>
            </a:r>
            <a:r>
              <a:rPr dirty="0" sz="1400" spc="100">
                <a:latin typeface="Cambria"/>
                <a:cs typeface="Cambria"/>
              </a:rPr>
              <a:t> </a:t>
            </a:r>
            <a:r>
              <a:rPr dirty="0" sz="1400" spc="110">
                <a:latin typeface="Cambria"/>
                <a:cs typeface="Cambria"/>
              </a:rPr>
              <a:t>в </a:t>
            </a:r>
            <a:r>
              <a:rPr dirty="0" sz="1400" spc="-295">
                <a:latin typeface="Cambria"/>
                <a:cs typeface="Cambria"/>
              </a:rPr>
              <a:t> </a:t>
            </a:r>
            <a:r>
              <a:rPr dirty="0" sz="1400" spc="114">
                <a:latin typeface="Cambria"/>
                <a:cs typeface="Cambria"/>
              </a:rPr>
              <a:t>нашем</a:t>
            </a:r>
            <a:r>
              <a:rPr dirty="0" sz="1400" spc="110">
                <a:latin typeface="Cambria"/>
                <a:cs typeface="Cambria"/>
              </a:rPr>
              <a:t> </a:t>
            </a:r>
            <a:r>
              <a:rPr dirty="0" sz="1400" spc="55">
                <a:latin typeface="Cambria"/>
                <a:cs typeface="Cambria"/>
              </a:rPr>
              <a:t>вузе</a:t>
            </a:r>
            <a:r>
              <a:rPr dirty="0" sz="1400" spc="114">
                <a:latin typeface="Cambria"/>
                <a:cs typeface="Cambria"/>
              </a:rPr>
              <a:t> </a:t>
            </a:r>
            <a:r>
              <a:rPr dirty="0" sz="1400" spc="25">
                <a:latin typeface="Cambria"/>
                <a:cs typeface="Cambria"/>
              </a:rPr>
              <a:t>было</a:t>
            </a:r>
            <a:r>
              <a:rPr dirty="0" sz="1400" spc="100">
                <a:latin typeface="Cambria"/>
                <a:cs typeface="Cambria"/>
              </a:rPr>
              <a:t> </a:t>
            </a:r>
            <a:r>
              <a:rPr dirty="0" sz="1400" spc="75">
                <a:latin typeface="Cambria"/>
                <a:cs typeface="Cambria"/>
              </a:rPr>
              <a:t>собрано </a:t>
            </a:r>
            <a:r>
              <a:rPr dirty="0" sz="1400" spc="80">
                <a:latin typeface="Cambria"/>
                <a:cs typeface="Cambria"/>
              </a:rPr>
              <a:t> </a:t>
            </a:r>
            <a:r>
              <a:rPr dirty="0" sz="1400" spc="15">
                <a:latin typeface="Cambria"/>
                <a:cs typeface="Cambria"/>
              </a:rPr>
              <a:t>более</a:t>
            </a:r>
            <a:r>
              <a:rPr dirty="0" sz="1400" spc="135">
                <a:latin typeface="Cambria"/>
                <a:cs typeface="Cambria"/>
              </a:rPr>
              <a:t> </a:t>
            </a:r>
            <a:r>
              <a:rPr dirty="0" sz="1400" spc="90">
                <a:latin typeface="Cambria"/>
                <a:cs typeface="Cambria"/>
              </a:rPr>
              <a:t>400 </a:t>
            </a:r>
            <a:r>
              <a:rPr dirty="0" sz="1400" spc="65">
                <a:latin typeface="Cambria"/>
                <a:cs typeface="Cambria"/>
              </a:rPr>
              <a:t>кг</a:t>
            </a:r>
            <a:r>
              <a:rPr dirty="0" sz="1400" spc="135">
                <a:latin typeface="Cambria"/>
                <a:cs typeface="Cambria"/>
              </a:rPr>
              <a:t> </a:t>
            </a:r>
            <a:r>
              <a:rPr dirty="0" sz="1400" spc="65">
                <a:latin typeface="Cambria"/>
                <a:cs typeface="Cambria"/>
              </a:rPr>
              <a:t>бумаги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5091" y="3210560"/>
            <a:ext cx="284162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175">
                <a:latin typeface="Cambria"/>
                <a:cs typeface="Cambria"/>
              </a:rPr>
              <a:t>Сбор</a:t>
            </a:r>
            <a:r>
              <a:rPr dirty="0" sz="2500" spc="215">
                <a:latin typeface="Cambria"/>
                <a:cs typeface="Cambria"/>
              </a:rPr>
              <a:t> </a:t>
            </a:r>
            <a:r>
              <a:rPr dirty="0" sz="2500" spc="120">
                <a:latin typeface="Cambria"/>
                <a:cs typeface="Cambria"/>
              </a:rPr>
              <a:t>макулатуры</a:t>
            </a:r>
            <a:endParaRPr sz="2500">
              <a:latin typeface="Cambria"/>
              <a:cs typeface="Cambr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72896" y="3790188"/>
            <a:ext cx="2236470" cy="0"/>
          </a:xfrm>
          <a:custGeom>
            <a:avLst/>
            <a:gdLst/>
            <a:ahLst/>
            <a:cxnLst/>
            <a:rect l="l" t="t" r="r" b="b"/>
            <a:pathLst>
              <a:path w="2236470" h="0">
                <a:moveTo>
                  <a:pt x="0" y="0"/>
                </a:moveTo>
                <a:lnTo>
                  <a:pt x="223634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636514" y="1303146"/>
            <a:ext cx="2393950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spc="80">
                <a:latin typeface="Cambria"/>
                <a:cs typeface="Cambria"/>
              </a:rPr>
              <a:t>общими</a:t>
            </a:r>
            <a:r>
              <a:rPr dirty="0" sz="1400" spc="105">
                <a:latin typeface="Cambria"/>
                <a:cs typeface="Cambria"/>
              </a:rPr>
              <a:t> </a:t>
            </a:r>
            <a:r>
              <a:rPr dirty="0" sz="1400" spc="65">
                <a:latin typeface="Cambria"/>
                <a:cs typeface="Cambria"/>
              </a:rPr>
              <a:t>усилиями</a:t>
            </a:r>
            <a:endParaRPr sz="1400">
              <a:latin typeface="Cambria"/>
              <a:cs typeface="Cambria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400" spc="65">
                <a:latin typeface="Cambria"/>
                <a:cs typeface="Cambria"/>
              </a:rPr>
              <a:t>студентов</a:t>
            </a:r>
            <a:r>
              <a:rPr dirty="0" sz="1400" spc="85">
                <a:latin typeface="Cambria"/>
                <a:cs typeface="Cambria"/>
              </a:rPr>
              <a:t> </a:t>
            </a:r>
            <a:r>
              <a:rPr dirty="0" sz="1400" spc="75">
                <a:latin typeface="Cambria"/>
                <a:cs typeface="Cambria"/>
              </a:rPr>
              <a:t>собрано</a:t>
            </a:r>
            <a:r>
              <a:rPr dirty="0" sz="1400" spc="65">
                <a:latin typeface="Cambria"/>
                <a:cs typeface="Cambria"/>
              </a:rPr>
              <a:t> </a:t>
            </a:r>
            <a:r>
              <a:rPr dirty="0" sz="1400" spc="105">
                <a:latin typeface="Cambria"/>
                <a:cs typeface="Cambria"/>
              </a:rPr>
              <a:t>10,3 </a:t>
            </a:r>
            <a:r>
              <a:rPr dirty="0" sz="1400" spc="65">
                <a:latin typeface="Cambria"/>
                <a:cs typeface="Cambria"/>
              </a:rPr>
              <a:t>кг </a:t>
            </a:r>
            <a:r>
              <a:rPr dirty="0" sz="1400" spc="-290">
                <a:latin typeface="Cambria"/>
                <a:cs typeface="Cambria"/>
              </a:rPr>
              <a:t> </a:t>
            </a:r>
            <a:r>
              <a:rPr dirty="0" sz="1400" spc="80">
                <a:latin typeface="Cambria"/>
                <a:cs typeface="Cambria"/>
              </a:rPr>
              <a:t>пластика</a:t>
            </a:r>
            <a:r>
              <a:rPr dirty="0" sz="1400" spc="95">
                <a:latin typeface="Cambria"/>
                <a:cs typeface="Cambria"/>
              </a:rPr>
              <a:t> </a:t>
            </a:r>
            <a:r>
              <a:rPr dirty="0" sz="1400" spc="80">
                <a:latin typeface="Cambria"/>
                <a:cs typeface="Cambria"/>
              </a:rPr>
              <a:t>за</a:t>
            </a:r>
            <a:r>
              <a:rPr dirty="0" sz="1400" spc="140">
                <a:latin typeface="Cambria"/>
                <a:cs typeface="Cambria"/>
              </a:rPr>
              <a:t> </a:t>
            </a:r>
            <a:r>
              <a:rPr dirty="0" sz="1400" spc="50">
                <a:latin typeface="Cambria"/>
                <a:cs typeface="Cambria"/>
              </a:rPr>
              <a:t>неделю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15000" y="1278636"/>
            <a:ext cx="2236470" cy="0"/>
          </a:xfrm>
          <a:custGeom>
            <a:avLst/>
            <a:gdLst/>
            <a:ahLst/>
            <a:cxnLst/>
            <a:rect l="l" t="t" r="r" b="b"/>
            <a:pathLst>
              <a:path w="2236470" h="0">
                <a:moveTo>
                  <a:pt x="0" y="0"/>
                </a:moveTo>
                <a:lnTo>
                  <a:pt x="223634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443348" y="640203"/>
            <a:ext cx="966469" cy="863600"/>
          </a:xfrm>
          <a:custGeom>
            <a:avLst/>
            <a:gdLst/>
            <a:ahLst/>
            <a:cxnLst/>
            <a:rect l="l" t="t" r="r" b="b"/>
            <a:pathLst>
              <a:path w="966470" h="863600">
                <a:moveTo>
                  <a:pt x="516506" y="486409"/>
                </a:moveTo>
                <a:lnTo>
                  <a:pt x="480949" y="486409"/>
                </a:lnTo>
                <a:lnTo>
                  <a:pt x="485836" y="491489"/>
                </a:lnTo>
                <a:lnTo>
                  <a:pt x="490521" y="496569"/>
                </a:lnTo>
                <a:lnTo>
                  <a:pt x="494897" y="500379"/>
                </a:lnTo>
                <a:lnTo>
                  <a:pt x="498855" y="505459"/>
                </a:lnTo>
                <a:lnTo>
                  <a:pt x="511000" y="518159"/>
                </a:lnTo>
                <a:lnTo>
                  <a:pt x="525144" y="528319"/>
                </a:lnTo>
                <a:lnTo>
                  <a:pt x="541004" y="537209"/>
                </a:lnTo>
                <a:lnTo>
                  <a:pt x="558291" y="544829"/>
                </a:lnTo>
                <a:lnTo>
                  <a:pt x="566959" y="547369"/>
                </a:lnTo>
                <a:lnTo>
                  <a:pt x="575627" y="551179"/>
                </a:lnTo>
                <a:lnTo>
                  <a:pt x="584295" y="553719"/>
                </a:lnTo>
                <a:lnTo>
                  <a:pt x="592963" y="557529"/>
                </a:lnTo>
                <a:lnTo>
                  <a:pt x="608689" y="561339"/>
                </a:lnTo>
                <a:lnTo>
                  <a:pt x="624379" y="563879"/>
                </a:lnTo>
                <a:lnTo>
                  <a:pt x="655320" y="563879"/>
                </a:lnTo>
                <a:lnTo>
                  <a:pt x="704504" y="556259"/>
                </a:lnTo>
                <a:lnTo>
                  <a:pt x="720343" y="552450"/>
                </a:lnTo>
                <a:lnTo>
                  <a:pt x="736391" y="547369"/>
                </a:lnTo>
                <a:lnTo>
                  <a:pt x="747848" y="542289"/>
                </a:lnTo>
                <a:lnTo>
                  <a:pt x="633634" y="542289"/>
                </a:lnTo>
                <a:lnTo>
                  <a:pt x="616402" y="539750"/>
                </a:lnTo>
                <a:lnTo>
                  <a:pt x="564388" y="520700"/>
                </a:lnTo>
                <a:lnTo>
                  <a:pt x="525817" y="494029"/>
                </a:lnTo>
                <a:lnTo>
                  <a:pt x="517826" y="487679"/>
                </a:lnTo>
                <a:lnTo>
                  <a:pt x="516506" y="486409"/>
                </a:lnTo>
                <a:close/>
              </a:path>
              <a:path w="966470" h="863600">
                <a:moveTo>
                  <a:pt x="538988" y="38100"/>
                </a:moveTo>
                <a:lnTo>
                  <a:pt x="457073" y="38100"/>
                </a:lnTo>
                <a:lnTo>
                  <a:pt x="475031" y="39369"/>
                </a:lnTo>
                <a:lnTo>
                  <a:pt x="492537" y="43179"/>
                </a:lnTo>
                <a:lnTo>
                  <a:pt x="542069" y="66039"/>
                </a:lnTo>
                <a:lnTo>
                  <a:pt x="580771" y="105409"/>
                </a:lnTo>
                <a:lnTo>
                  <a:pt x="588514" y="115569"/>
                </a:lnTo>
                <a:lnTo>
                  <a:pt x="598995" y="123189"/>
                </a:lnTo>
                <a:lnTo>
                  <a:pt x="611381" y="127000"/>
                </a:lnTo>
                <a:lnTo>
                  <a:pt x="624839" y="128269"/>
                </a:lnTo>
                <a:lnTo>
                  <a:pt x="642096" y="128269"/>
                </a:lnTo>
                <a:lnTo>
                  <a:pt x="659638" y="130809"/>
                </a:lnTo>
                <a:lnTo>
                  <a:pt x="707136" y="144779"/>
                </a:lnTo>
                <a:lnTo>
                  <a:pt x="739203" y="167639"/>
                </a:lnTo>
                <a:lnTo>
                  <a:pt x="764135" y="204469"/>
                </a:lnTo>
                <a:lnTo>
                  <a:pt x="773953" y="241300"/>
                </a:lnTo>
                <a:lnTo>
                  <a:pt x="774318" y="255269"/>
                </a:lnTo>
                <a:lnTo>
                  <a:pt x="774191" y="261619"/>
                </a:lnTo>
                <a:lnTo>
                  <a:pt x="777366" y="265429"/>
                </a:lnTo>
                <a:lnTo>
                  <a:pt x="785113" y="269239"/>
                </a:lnTo>
                <a:lnTo>
                  <a:pt x="818943" y="284479"/>
                </a:lnTo>
                <a:lnTo>
                  <a:pt x="835138" y="293369"/>
                </a:lnTo>
                <a:lnTo>
                  <a:pt x="850011" y="303529"/>
                </a:lnTo>
                <a:lnTo>
                  <a:pt x="855217" y="307339"/>
                </a:lnTo>
                <a:lnTo>
                  <a:pt x="860520" y="312419"/>
                </a:lnTo>
                <a:lnTo>
                  <a:pt x="865584" y="316229"/>
                </a:lnTo>
                <a:lnTo>
                  <a:pt x="888920" y="349250"/>
                </a:lnTo>
                <a:lnTo>
                  <a:pt x="898939" y="392429"/>
                </a:lnTo>
                <a:lnTo>
                  <a:pt x="895746" y="402589"/>
                </a:lnTo>
                <a:lnTo>
                  <a:pt x="862266" y="425450"/>
                </a:lnTo>
                <a:lnTo>
                  <a:pt x="795803" y="436879"/>
                </a:lnTo>
                <a:lnTo>
                  <a:pt x="787860" y="440689"/>
                </a:lnTo>
                <a:lnTo>
                  <a:pt x="782988" y="445769"/>
                </a:lnTo>
                <a:lnTo>
                  <a:pt x="780034" y="454659"/>
                </a:lnTo>
                <a:lnTo>
                  <a:pt x="772953" y="476250"/>
                </a:lnTo>
                <a:lnTo>
                  <a:pt x="761682" y="494029"/>
                </a:lnTo>
                <a:lnTo>
                  <a:pt x="746601" y="510539"/>
                </a:lnTo>
                <a:lnTo>
                  <a:pt x="728090" y="525779"/>
                </a:lnTo>
                <a:lnTo>
                  <a:pt x="722149" y="528319"/>
                </a:lnTo>
                <a:lnTo>
                  <a:pt x="715422" y="532129"/>
                </a:lnTo>
                <a:lnTo>
                  <a:pt x="708267" y="533400"/>
                </a:lnTo>
                <a:lnTo>
                  <a:pt x="701039" y="535939"/>
                </a:lnTo>
                <a:lnTo>
                  <a:pt x="667765" y="541019"/>
                </a:lnTo>
                <a:lnTo>
                  <a:pt x="650724" y="542289"/>
                </a:lnTo>
                <a:lnTo>
                  <a:pt x="747848" y="542289"/>
                </a:lnTo>
                <a:lnTo>
                  <a:pt x="779206" y="514350"/>
                </a:lnTo>
                <a:lnTo>
                  <a:pt x="785034" y="506729"/>
                </a:lnTo>
                <a:lnTo>
                  <a:pt x="796798" y="494029"/>
                </a:lnTo>
                <a:lnTo>
                  <a:pt x="809371" y="459739"/>
                </a:lnTo>
                <a:lnTo>
                  <a:pt x="811529" y="457200"/>
                </a:lnTo>
                <a:lnTo>
                  <a:pt x="819150" y="457200"/>
                </a:lnTo>
                <a:lnTo>
                  <a:pt x="841410" y="454659"/>
                </a:lnTo>
                <a:lnTo>
                  <a:pt x="881407" y="443229"/>
                </a:lnTo>
                <a:lnTo>
                  <a:pt x="915924" y="421639"/>
                </a:lnTo>
                <a:lnTo>
                  <a:pt x="931163" y="396239"/>
                </a:lnTo>
                <a:lnTo>
                  <a:pt x="930910" y="389889"/>
                </a:lnTo>
                <a:lnTo>
                  <a:pt x="919462" y="341629"/>
                </a:lnTo>
                <a:lnTo>
                  <a:pt x="897001" y="309879"/>
                </a:lnTo>
                <a:lnTo>
                  <a:pt x="881506" y="294639"/>
                </a:lnTo>
                <a:lnTo>
                  <a:pt x="871601" y="284479"/>
                </a:lnTo>
                <a:lnTo>
                  <a:pt x="865504" y="280669"/>
                </a:lnTo>
                <a:lnTo>
                  <a:pt x="850796" y="271779"/>
                </a:lnTo>
                <a:lnTo>
                  <a:pt x="835755" y="262889"/>
                </a:lnTo>
                <a:lnTo>
                  <a:pt x="804290" y="245109"/>
                </a:lnTo>
                <a:lnTo>
                  <a:pt x="803910" y="241300"/>
                </a:lnTo>
                <a:lnTo>
                  <a:pt x="803783" y="232409"/>
                </a:lnTo>
                <a:lnTo>
                  <a:pt x="802259" y="224789"/>
                </a:lnTo>
                <a:lnTo>
                  <a:pt x="800782" y="217169"/>
                </a:lnTo>
                <a:lnTo>
                  <a:pt x="799020" y="210819"/>
                </a:lnTo>
                <a:lnTo>
                  <a:pt x="796972" y="205739"/>
                </a:lnTo>
                <a:lnTo>
                  <a:pt x="794638" y="199389"/>
                </a:lnTo>
                <a:lnTo>
                  <a:pt x="774207" y="163829"/>
                </a:lnTo>
                <a:lnTo>
                  <a:pt x="742061" y="133350"/>
                </a:lnTo>
                <a:lnTo>
                  <a:pt x="735272" y="129539"/>
                </a:lnTo>
                <a:lnTo>
                  <a:pt x="728138" y="124459"/>
                </a:lnTo>
                <a:lnTo>
                  <a:pt x="705002" y="116839"/>
                </a:lnTo>
                <a:lnTo>
                  <a:pt x="697944" y="113029"/>
                </a:lnTo>
                <a:lnTo>
                  <a:pt x="683767" y="107950"/>
                </a:lnTo>
                <a:lnTo>
                  <a:pt x="677163" y="105409"/>
                </a:lnTo>
                <a:lnTo>
                  <a:pt x="670051" y="104139"/>
                </a:lnTo>
                <a:lnTo>
                  <a:pt x="652069" y="102869"/>
                </a:lnTo>
                <a:lnTo>
                  <a:pt x="640969" y="101600"/>
                </a:lnTo>
                <a:lnTo>
                  <a:pt x="629868" y="101600"/>
                </a:lnTo>
                <a:lnTo>
                  <a:pt x="618743" y="100329"/>
                </a:lnTo>
                <a:lnTo>
                  <a:pt x="612521" y="100329"/>
                </a:lnTo>
                <a:lnTo>
                  <a:pt x="581906" y="67309"/>
                </a:lnTo>
                <a:lnTo>
                  <a:pt x="556434" y="48259"/>
                </a:lnTo>
                <a:lnTo>
                  <a:pt x="538988" y="38100"/>
                </a:lnTo>
                <a:close/>
              </a:path>
              <a:path w="966470" h="863600">
                <a:moveTo>
                  <a:pt x="206216" y="0"/>
                </a:moveTo>
                <a:lnTo>
                  <a:pt x="180403" y="1269"/>
                </a:lnTo>
                <a:lnTo>
                  <a:pt x="154686" y="5079"/>
                </a:lnTo>
                <a:lnTo>
                  <a:pt x="142575" y="6350"/>
                </a:lnTo>
                <a:lnTo>
                  <a:pt x="130857" y="10159"/>
                </a:lnTo>
                <a:lnTo>
                  <a:pt x="119592" y="12700"/>
                </a:lnTo>
                <a:lnTo>
                  <a:pt x="108838" y="17779"/>
                </a:lnTo>
                <a:lnTo>
                  <a:pt x="97403" y="24129"/>
                </a:lnTo>
                <a:lnTo>
                  <a:pt x="87169" y="30479"/>
                </a:lnTo>
                <a:lnTo>
                  <a:pt x="78245" y="38100"/>
                </a:lnTo>
                <a:lnTo>
                  <a:pt x="70738" y="48259"/>
                </a:lnTo>
                <a:lnTo>
                  <a:pt x="66432" y="53339"/>
                </a:lnTo>
                <a:lnTo>
                  <a:pt x="45085" y="93979"/>
                </a:lnTo>
                <a:lnTo>
                  <a:pt x="44001" y="105409"/>
                </a:lnTo>
                <a:lnTo>
                  <a:pt x="45085" y="118109"/>
                </a:lnTo>
                <a:lnTo>
                  <a:pt x="46446" y="127000"/>
                </a:lnTo>
                <a:lnTo>
                  <a:pt x="47307" y="135889"/>
                </a:lnTo>
                <a:lnTo>
                  <a:pt x="47978" y="146050"/>
                </a:lnTo>
                <a:lnTo>
                  <a:pt x="48767" y="156209"/>
                </a:lnTo>
                <a:lnTo>
                  <a:pt x="45465" y="158750"/>
                </a:lnTo>
                <a:lnTo>
                  <a:pt x="6524" y="201929"/>
                </a:lnTo>
                <a:lnTo>
                  <a:pt x="0" y="246379"/>
                </a:lnTo>
                <a:lnTo>
                  <a:pt x="2204" y="259079"/>
                </a:lnTo>
                <a:lnTo>
                  <a:pt x="17652" y="295909"/>
                </a:lnTo>
                <a:lnTo>
                  <a:pt x="57532" y="335279"/>
                </a:lnTo>
                <a:lnTo>
                  <a:pt x="97506" y="354329"/>
                </a:lnTo>
                <a:lnTo>
                  <a:pt x="142912" y="367029"/>
                </a:lnTo>
                <a:lnTo>
                  <a:pt x="173989" y="372109"/>
                </a:lnTo>
                <a:lnTo>
                  <a:pt x="178688" y="374650"/>
                </a:lnTo>
                <a:lnTo>
                  <a:pt x="180721" y="381000"/>
                </a:lnTo>
                <a:lnTo>
                  <a:pt x="183485" y="388619"/>
                </a:lnTo>
                <a:lnTo>
                  <a:pt x="186356" y="396239"/>
                </a:lnTo>
                <a:lnTo>
                  <a:pt x="189489" y="405129"/>
                </a:lnTo>
                <a:lnTo>
                  <a:pt x="222376" y="454659"/>
                </a:lnTo>
                <a:lnTo>
                  <a:pt x="266573" y="490219"/>
                </a:lnTo>
                <a:lnTo>
                  <a:pt x="313203" y="508000"/>
                </a:lnTo>
                <a:lnTo>
                  <a:pt x="354337" y="513079"/>
                </a:lnTo>
                <a:lnTo>
                  <a:pt x="378682" y="514350"/>
                </a:lnTo>
                <a:lnTo>
                  <a:pt x="402502" y="511809"/>
                </a:lnTo>
                <a:lnTo>
                  <a:pt x="425703" y="508000"/>
                </a:lnTo>
                <a:lnTo>
                  <a:pt x="437917" y="505459"/>
                </a:lnTo>
                <a:lnTo>
                  <a:pt x="449595" y="500379"/>
                </a:lnTo>
                <a:lnTo>
                  <a:pt x="461011" y="496569"/>
                </a:lnTo>
                <a:lnTo>
                  <a:pt x="472439" y="491489"/>
                </a:lnTo>
                <a:lnTo>
                  <a:pt x="365450" y="491489"/>
                </a:lnTo>
                <a:lnTo>
                  <a:pt x="339312" y="490219"/>
                </a:lnTo>
                <a:lnTo>
                  <a:pt x="313697" y="483869"/>
                </a:lnTo>
                <a:lnTo>
                  <a:pt x="288798" y="472439"/>
                </a:lnTo>
                <a:lnTo>
                  <a:pt x="274085" y="462279"/>
                </a:lnTo>
                <a:lnTo>
                  <a:pt x="260350" y="453389"/>
                </a:lnTo>
                <a:lnTo>
                  <a:pt x="248328" y="441959"/>
                </a:lnTo>
                <a:lnTo>
                  <a:pt x="238760" y="429259"/>
                </a:lnTo>
                <a:lnTo>
                  <a:pt x="234080" y="421639"/>
                </a:lnTo>
                <a:lnTo>
                  <a:pt x="229139" y="415289"/>
                </a:lnTo>
                <a:lnTo>
                  <a:pt x="224436" y="407669"/>
                </a:lnTo>
                <a:lnTo>
                  <a:pt x="220472" y="400050"/>
                </a:lnTo>
                <a:lnTo>
                  <a:pt x="216544" y="393700"/>
                </a:lnTo>
                <a:lnTo>
                  <a:pt x="212296" y="386079"/>
                </a:lnTo>
                <a:lnTo>
                  <a:pt x="208738" y="378459"/>
                </a:lnTo>
                <a:lnTo>
                  <a:pt x="206883" y="370839"/>
                </a:lnTo>
                <a:lnTo>
                  <a:pt x="205321" y="363219"/>
                </a:lnTo>
                <a:lnTo>
                  <a:pt x="201533" y="358139"/>
                </a:lnTo>
                <a:lnTo>
                  <a:pt x="194863" y="354329"/>
                </a:lnTo>
                <a:lnTo>
                  <a:pt x="184658" y="351789"/>
                </a:lnTo>
                <a:lnTo>
                  <a:pt x="170674" y="350519"/>
                </a:lnTo>
                <a:lnTo>
                  <a:pt x="156797" y="347979"/>
                </a:lnTo>
                <a:lnTo>
                  <a:pt x="143134" y="344169"/>
                </a:lnTo>
                <a:lnTo>
                  <a:pt x="129793" y="339089"/>
                </a:lnTo>
                <a:lnTo>
                  <a:pt x="123608" y="336550"/>
                </a:lnTo>
                <a:lnTo>
                  <a:pt x="110809" y="331469"/>
                </a:lnTo>
                <a:lnTo>
                  <a:pt x="73247" y="314959"/>
                </a:lnTo>
                <a:lnTo>
                  <a:pt x="41185" y="276859"/>
                </a:lnTo>
                <a:lnTo>
                  <a:pt x="29845" y="226059"/>
                </a:lnTo>
                <a:lnTo>
                  <a:pt x="30817" y="217169"/>
                </a:lnTo>
                <a:lnTo>
                  <a:pt x="54403" y="182879"/>
                </a:lnTo>
                <a:lnTo>
                  <a:pt x="60410" y="179069"/>
                </a:lnTo>
                <a:lnTo>
                  <a:pt x="66548" y="173989"/>
                </a:lnTo>
                <a:lnTo>
                  <a:pt x="71909" y="170179"/>
                </a:lnTo>
                <a:lnTo>
                  <a:pt x="76200" y="165100"/>
                </a:lnTo>
                <a:lnTo>
                  <a:pt x="78870" y="160019"/>
                </a:lnTo>
                <a:lnTo>
                  <a:pt x="79375" y="153669"/>
                </a:lnTo>
                <a:lnTo>
                  <a:pt x="78866" y="147319"/>
                </a:lnTo>
                <a:lnTo>
                  <a:pt x="77724" y="139700"/>
                </a:lnTo>
                <a:lnTo>
                  <a:pt x="76073" y="133350"/>
                </a:lnTo>
                <a:lnTo>
                  <a:pt x="73173" y="115569"/>
                </a:lnTo>
                <a:lnTo>
                  <a:pt x="87122" y="66039"/>
                </a:lnTo>
                <a:lnTo>
                  <a:pt x="123072" y="36829"/>
                </a:lnTo>
                <a:lnTo>
                  <a:pt x="139953" y="33019"/>
                </a:lnTo>
                <a:lnTo>
                  <a:pt x="150498" y="30479"/>
                </a:lnTo>
                <a:lnTo>
                  <a:pt x="182752" y="26669"/>
                </a:lnTo>
                <a:lnTo>
                  <a:pt x="206883" y="25400"/>
                </a:lnTo>
                <a:lnTo>
                  <a:pt x="305741" y="25400"/>
                </a:lnTo>
                <a:lnTo>
                  <a:pt x="288244" y="17779"/>
                </a:lnTo>
                <a:lnTo>
                  <a:pt x="265556" y="11429"/>
                </a:lnTo>
                <a:lnTo>
                  <a:pt x="263271" y="11429"/>
                </a:lnTo>
                <a:lnTo>
                  <a:pt x="260985" y="10159"/>
                </a:lnTo>
                <a:lnTo>
                  <a:pt x="258699" y="10159"/>
                </a:lnTo>
                <a:lnTo>
                  <a:pt x="232267" y="3809"/>
                </a:lnTo>
                <a:lnTo>
                  <a:pt x="206216" y="0"/>
                </a:lnTo>
                <a:close/>
              </a:path>
              <a:path w="966470" h="863600">
                <a:moveTo>
                  <a:pt x="483830" y="464819"/>
                </a:moveTo>
                <a:lnTo>
                  <a:pt x="477012" y="466089"/>
                </a:lnTo>
                <a:lnTo>
                  <a:pt x="461517" y="471169"/>
                </a:lnTo>
                <a:lnTo>
                  <a:pt x="453973" y="474979"/>
                </a:lnTo>
                <a:lnTo>
                  <a:pt x="446404" y="477519"/>
                </a:lnTo>
                <a:lnTo>
                  <a:pt x="439038" y="481329"/>
                </a:lnTo>
                <a:lnTo>
                  <a:pt x="431926" y="483869"/>
                </a:lnTo>
                <a:lnTo>
                  <a:pt x="423925" y="486409"/>
                </a:lnTo>
                <a:lnTo>
                  <a:pt x="400030" y="490219"/>
                </a:lnTo>
                <a:lnTo>
                  <a:pt x="391922" y="490219"/>
                </a:lnTo>
                <a:lnTo>
                  <a:pt x="365450" y="491489"/>
                </a:lnTo>
                <a:lnTo>
                  <a:pt x="472439" y="491489"/>
                </a:lnTo>
                <a:lnTo>
                  <a:pt x="474979" y="490219"/>
                </a:lnTo>
                <a:lnTo>
                  <a:pt x="476885" y="488950"/>
                </a:lnTo>
                <a:lnTo>
                  <a:pt x="480949" y="486409"/>
                </a:lnTo>
                <a:lnTo>
                  <a:pt x="516506" y="486409"/>
                </a:lnTo>
                <a:lnTo>
                  <a:pt x="509906" y="480059"/>
                </a:lnTo>
                <a:lnTo>
                  <a:pt x="501903" y="472439"/>
                </a:lnTo>
                <a:lnTo>
                  <a:pt x="496228" y="468629"/>
                </a:lnTo>
                <a:lnTo>
                  <a:pt x="490220" y="466089"/>
                </a:lnTo>
                <a:lnTo>
                  <a:pt x="483830" y="464819"/>
                </a:lnTo>
                <a:close/>
              </a:path>
              <a:path w="966470" h="863600">
                <a:moveTo>
                  <a:pt x="305741" y="25400"/>
                </a:moveTo>
                <a:lnTo>
                  <a:pt x="206883" y="25400"/>
                </a:lnTo>
                <a:lnTo>
                  <a:pt x="230727" y="26669"/>
                </a:lnTo>
                <a:lnTo>
                  <a:pt x="254333" y="33019"/>
                </a:lnTo>
                <a:lnTo>
                  <a:pt x="292665" y="49529"/>
                </a:lnTo>
                <a:lnTo>
                  <a:pt x="330580" y="78739"/>
                </a:lnTo>
                <a:lnTo>
                  <a:pt x="334899" y="85089"/>
                </a:lnTo>
                <a:lnTo>
                  <a:pt x="341884" y="90169"/>
                </a:lnTo>
                <a:lnTo>
                  <a:pt x="348614" y="95250"/>
                </a:lnTo>
                <a:lnTo>
                  <a:pt x="355853" y="99059"/>
                </a:lnTo>
                <a:lnTo>
                  <a:pt x="360806" y="97789"/>
                </a:lnTo>
                <a:lnTo>
                  <a:pt x="363854" y="92709"/>
                </a:lnTo>
                <a:lnTo>
                  <a:pt x="366140" y="87629"/>
                </a:lnTo>
                <a:lnTo>
                  <a:pt x="367411" y="83819"/>
                </a:lnTo>
                <a:lnTo>
                  <a:pt x="368426" y="80009"/>
                </a:lnTo>
                <a:lnTo>
                  <a:pt x="372784" y="66039"/>
                </a:lnTo>
                <a:lnTo>
                  <a:pt x="379089" y="58419"/>
                </a:lnTo>
                <a:lnTo>
                  <a:pt x="350265" y="58419"/>
                </a:lnTo>
                <a:lnTo>
                  <a:pt x="347599" y="55879"/>
                </a:lnTo>
                <a:lnTo>
                  <a:pt x="345566" y="54609"/>
                </a:lnTo>
                <a:lnTo>
                  <a:pt x="343662" y="52069"/>
                </a:lnTo>
                <a:lnTo>
                  <a:pt x="327046" y="38100"/>
                </a:lnTo>
                <a:lnTo>
                  <a:pt x="308657" y="26669"/>
                </a:lnTo>
                <a:lnTo>
                  <a:pt x="305741" y="25400"/>
                </a:lnTo>
                <a:close/>
              </a:path>
              <a:path w="966470" h="863600">
                <a:moveTo>
                  <a:pt x="455215" y="15239"/>
                </a:moveTo>
                <a:lnTo>
                  <a:pt x="399796" y="22859"/>
                </a:lnTo>
                <a:lnTo>
                  <a:pt x="365720" y="40639"/>
                </a:lnTo>
                <a:lnTo>
                  <a:pt x="355726" y="52069"/>
                </a:lnTo>
                <a:lnTo>
                  <a:pt x="353060" y="54609"/>
                </a:lnTo>
                <a:lnTo>
                  <a:pt x="350265" y="58419"/>
                </a:lnTo>
                <a:lnTo>
                  <a:pt x="379089" y="58419"/>
                </a:lnTo>
                <a:lnTo>
                  <a:pt x="381190" y="55879"/>
                </a:lnTo>
                <a:lnTo>
                  <a:pt x="393215" y="48259"/>
                </a:lnTo>
                <a:lnTo>
                  <a:pt x="408431" y="43179"/>
                </a:lnTo>
                <a:lnTo>
                  <a:pt x="420246" y="40639"/>
                </a:lnTo>
                <a:lnTo>
                  <a:pt x="444686" y="38100"/>
                </a:lnTo>
                <a:lnTo>
                  <a:pt x="538988" y="38100"/>
                </a:lnTo>
                <a:lnTo>
                  <a:pt x="526287" y="30479"/>
                </a:lnTo>
                <a:lnTo>
                  <a:pt x="519699" y="27939"/>
                </a:lnTo>
                <a:lnTo>
                  <a:pt x="512825" y="25400"/>
                </a:lnTo>
                <a:lnTo>
                  <a:pt x="483752" y="17779"/>
                </a:lnTo>
                <a:lnTo>
                  <a:pt x="455215" y="15239"/>
                </a:lnTo>
                <a:close/>
              </a:path>
              <a:path w="966470" h="863600">
                <a:moveTo>
                  <a:pt x="686720" y="625478"/>
                </a:moveTo>
                <a:lnTo>
                  <a:pt x="647104" y="641258"/>
                </a:lnTo>
                <a:lnTo>
                  <a:pt x="643381" y="650116"/>
                </a:lnTo>
                <a:lnTo>
                  <a:pt x="644413" y="668498"/>
                </a:lnTo>
                <a:lnTo>
                  <a:pt x="655351" y="684676"/>
                </a:lnTo>
                <a:lnTo>
                  <a:pt x="673385" y="696783"/>
                </a:lnTo>
                <a:lnTo>
                  <a:pt x="695705" y="702948"/>
                </a:lnTo>
                <a:lnTo>
                  <a:pt x="717190" y="703141"/>
                </a:lnTo>
                <a:lnTo>
                  <a:pt x="735663" y="698773"/>
                </a:lnTo>
                <a:lnTo>
                  <a:pt x="750730" y="689858"/>
                </a:lnTo>
                <a:lnTo>
                  <a:pt x="754233" y="685676"/>
                </a:lnTo>
                <a:lnTo>
                  <a:pt x="703961" y="685676"/>
                </a:lnTo>
                <a:lnTo>
                  <a:pt x="694051" y="684351"/>
                </a:lnTo>
                <a:lnTo>
                  <a:pt x="686022" y="680882"/>
                </a:lnTo>
                <a:lnTo>
                  <a:pt x="679565" y="675461"/>
                </a:lnTo>
                <a:lnTo>
                  <a:pt x="674370" y="668277"/>
                </a:lnTo>
                <a:lnTo>
                  <a:pt x="670980" y="658350"/>
                </a:lnTo>
                <a:lnTo>
                  <a:pt x="672973" y="650386"/>
                </a:lnTo>
                <a:lnTo>
                  <a:pt x="680013" y="644828"/>
                </a:lnTo>
                <a:lnTo>
                  <a:pt x="691768" y="642115"/>
                </a:lnTo>
                <a:lnTo>
                  <a:pt x="695833" y="641861"/>
                </a:lnTo>
                <a:lnTo>
                  <a:pt x="699995" y="641348"/>
                </a:lnTo>
                <a:lnTo>
                  <a:pt x="704088" y="641099"/>
                </a:lnTo>
                <a:lnTo>
                  <a:pt x="754764" y="641099"/>
                </a:lnTo>
                <a:lnTo>
                  <a:pt x="740790" y="632717"/>
                </a:lnTo>
                <a:lnTo>
                  <a:pt x="731027" y="629046"/>
                </a:lnTo>
                <a:lnTo>
                  <a:pt x="721264" y="626399"/>
                </a:lnTo>
                <a:lnTo>
                  <a:pt x="715026" y="625542"/>
                </a:lnTo>
                <a:lnTo>
                  <a:pt x="694003" y="625542"/>
                </a:lnTo>
                <a:lnTo>
                  <a:pt x="686720" y="625478"/>
                </a:lnTo>
                <a:close/>
              </a:path>
              <a:path w="966470" h="863600">
                <a:moveTo>
                  <a:pt x="754764" y="641099"/>
                </a:moveTo>
                <a:lnTo>
                  <a:pt x="704088" y="641099"/>
                </a:lnTo>
                <a:lnTo>
                  <a:pt x="716016" y="643118"/>
                </a:lnTo>
                <a:lnTo>
                  <a:pt x="725884" y="649243"/>
                </a:lnTo>
                <a:lnTo>
                  <a:pt x="731966" y="657869"/>
                </a:lnTo>
                <a:lnTo>
                  <a:pt x="732536" y="667388"/>
                </a:lnTo>
                <a:lnTo>
                  <a:pt x="728535" y="674782"/>
                </a:lnTo>
                <a:lnTo>
                  <a:pt x="721868" y="680628"/>
                </a:lnTo>
                <a:lnTo>
                  <a:pt x="713390" y="684426"/>
                </a:lnTo>
                <a:lnTo>
                  <a:pt x="703961" y="685676"/>
                </a:lnTo>
                <a:lnTo>
                  <a:pt x="754233" y="685676"/>
                </a:lnTo>
                <a:lnTo>
                  <a:pt x="762000" y="676405"/>
                </a:lnTo>
                <a:lnTo>
                  <a:pt x="765901" y="664132"/>
                </a:lnTo>
                <a:lnTo>
                  <a:pt x="763587" y="652133"/>
                </a:lnTo>
                <a:lnTo>
                  <a:pt x="755177" y="641348"/>
                </a:lnTo>
                <a:lnTo>
                  <a:pt x="754764" y="641099"/>
                </a:lnTo>
                <a:close/>
              </a:path>
              <a:path w="966470" h="863600">
                <a:moveTo>
                  <a:pt x="711358" y="625038"/>
                </a:moveTo>
                <a:lnTo>
                  <a:pt x="701166" y="625224"/>
                </a:lnTo>
                <a:lnTo>
                  <a:pt x="694003" y="625542"/>
                </a:lnTo>
                <a:lnTo>
                  <a:pt x="715026" y="625542"/>
                </a:lnTo>
                <a:lnTo>
                  <a:pt x="711358" y="625038"/>
                </a:lnTo>
                <a:close/>
              </a:path>
              <a:path w="966470" h="863600">
                <a:moveTo>
                  <a:pt x="786657" y="727122"/>
                </a:moveTo>
                <a:lnTo>
                  <a:pt x="747649" y="738000"/>
                </a:lnTo>
                <a:lnTo>
                  <a:pt x="746357" y="752822"/>
                </a:lnTo>
                <a:lnTo>
                  <a:pt x="747728" y="763702"/>
                </a:lnTo>
                <a:lnTo>
                  <a:pt x="775031" y="790692"/>
                </a:lnTo>
                <a:lnTo>
                  <a:pt x="802507" y="794648"/>
                </a:lnTo>
                <a:lnTo>
                  <a:pt x="816483" y="792102"/>
                </a:lnTo>
                <a:lnTo>
                  <a:pt x="824650" y="788324"/>
                </a:lnTo>
                <a:lnTo>
                  <a:pt x="830008" y="782736"/>
                </a:lnTo>
                <a:lnTo>
                  <a:pt x="832224" y="778132"/>
                </a:lnTo>
                <a:lnTo>
                  <a:pt x="788415" y="778132"/>
                </a:lnTo>
                <a:lnTo>
                  <a:pt x="779272" y="773560"/>
                </a:lnTo>
                <a:lnTo>
                  <a:pt x="775335" y="767464"/>
                </a:lnTo>
                <a:lnTo>
                  <a:pt x="771905" y="761749"/>
                </a:lnTo>
                <a:lnTo>
                  <a:pt x="769747" y="756034"/>
                </a:lnTo>
                <a:lnTo>
                  <a:pt x="770889" y="749303"/>
                </a:lnTo>
                <a:lnTo>
                  <a:pt x="773302" y="747271"/>
                </a:lnTo>
                <a:lnTo>
                  <a:pt x="774953" y="743842"/>
                </a:lnTo>
                <a:lnTo>
                  <a:pt x="778128" y="743080"/>
                </a:lnTo>
                <a:lnTo>
                  <a:pt x="786016" y="742967"/>
                </a:lnTo>
                <a:lnTo>
                  <a:pt x="827059" y="742967"/>
                </a:lnTo>
                <a:lnTo>
                  <a:pt x="826897" y="742699"/>
                </a:lnTo>
                <a:lnTo>
                  <a:pt x="822198" y="737873"/>
                </a:lnTo>
                <a:lnTo>
                  <a:pt x="803655" y="730888"/>
                </a:lnTo>
                <a:lnTo>
                  <a:pt x="797560" y="728475"/>
                </a:lnTo>
                <a:lnTo>
                  <a:pt x="786657" y="727122"/>
                </a:lnTo>
                <a:close/>
              </a:path>
              <a:path w="966470" h="863600">
                <a:moveTo>
                  <a:pt x="827059" y="742967"/>
                </a:moveTo>
                <a:lnTo>
                  <a:pt x="786016" y="742967"/>
                </a:lnTo>
                <a:lnTo>
                  <a:pt x="793607" y="745605"/>
                </a:lnTo>
                <a:lnTo>
                  <a:pt x="799649" y="750314"/>
                </a:lnTo>
                <a:lnTo>
                  <a:pt x="802893" y="756415"/>
                </a:lnTo>
                <a:lnTo>
                  <a:pt x="803655" y="759717"/>
                </a:lnTo>
                <a:lnTo>
                  <a:pt x="803577" y="761749"/>
                </a:lnTo>
                <a:lnTo>
                  <a:pt x="803476" y="763702"/>
                </a:lnTo>
                <a:lnTo>
                  <a:pt x="803275" y="766321"/>
                </a:lnTo>
                <a:lnTo>
                  <a:pt x="803021" y="771147"/>
                </a:lnTo>
                <a:lnTo>
                  <a:pt x="804290" y="777116"/>
                </a:lnTo>
                <a:lnTo>
                  <a:pt x="795401" y="777751"/>
                </a:lnTo>
                <a:lnTo>
                  <a:pt x="788415" y="778132"/>
                </a:lnTo>
                <a:lnTo>
                  <a:pt x="832224" y="778132"/>
                </a:lnTo>
                <a:lnTo>
                  <a:pt x="833270" y="775958"/>
                </a:lnTo>
                <a:lnTo>
                  <a:pt x="835151" y="768607"/>
                </a:lnTo>
                <a:lnTo>
                  <a:pt x="836422" y="762511"/>
                </a:lnTo>
                <a:lnTo>
                  <a:pt x="834898" y="755780"/>
                </a:lnTo>
                <a:lnTo>
                  <a:pt x="830834" y="749176"/>
                </a:lnTo>
                <a:lnTo>
                  <a:pt x="827059" y="742967"/>
                </a:lnTo>
                <a:close/>
              </a:path>
              <a:path w="966470" h="863600">
                <a:moveTo>
                  <a:pt x="921416" y="807406"/>
                </a:moveTo>
                <a:lnTo>
                  <a:pt x="885049" y="827470"/>
                </a:lnTo>
                <a:lnTo>
                  <a:pt x="886205" y="838076"/>
                </a:lnTo>
                <a:lnTo>
                  <a:pt x="916374" y="863084"/>
                </a:lnTo>
                <a:lnTo>
                  <a:pt x="924305" y="862714"/>
                </a:lnTo>
                <a:lnTo>
                  <a:pt x="960453" y="850141"/>
                </a:lnTo>
                <a:lnTo>
                  <a:pt x="927480" y="850141"/>
                </a:lnTo>
                <a:lnTo>
                  <a:pt x="921892" y="848744"/>
                </a:lnTo>
                <a:lnTo>
                  <a:pt x="916051" y="847347"/>
                </a:lnTo>
                <a:lnTo>
                  <a:pt x="911351" y="838584"/>
                </a:lnTo>
                <a:lnTo>
                  <a:pt x="912367" y="830075"/>
                </a:lnTo>
                <a:lnTo>
                  <a:pt x="914018" y="822963"/>
                </a:lnTo>
                <a:lnTo>
                  <a:pt x="922654" y="819280"/>
                </a:lnTo>
                <a:lnTo>
                  <a:pt x="959822" y="819280"/>
                </a:lnTo>
                <a:lnTo>
                  <a:pt x="957040" y="816661"/>
                </a:lnTo>
                <a:lnTo>
                  <a:pt x="948515" y="811476"/>
                </a:lnTo>
                <a:lnTo>
                  <a:pt x="938696" y="807485"/>
                </a:lnTo>
                <a:lnTo>
                  <a:pt x="930036" y="807485"/>
                </a:lnTo>
                <a:lnTo>
                  <a:pt x="921416" y="807406"/>
                </a:lnTo>
                <a:close/>
              </a:path>
              <a:path w="966470" h="863600">
                <a:moveTo>
                  <a:pt x="959822" y="819280"/>
                </a:moveTo>
                <a:lnTo>
                  <a:pt x="922654" y="819280"/>
                </a:lnTo>
                <a:lnTo>
                  <a:pt x="931672" y="821820"/>
                </a:lnTo>
                <a:lnTo>
                  <a:pt x="939926" y="824233"/>
                </a:lnTo>
                <a:lnTo>
                  <a:pt x="942466" y="828551"/>
                </a:lnTo>
                <a:lnTo>
                  <a:pt x="940308" y="836298"/>
                </a:lnTo>
                <a:lnTo>
                  <a:pt x="938149" y="842902"/>
                </a:lnTo>
                <a:lnTo>
                  <a:pt x="927480" y="850141"/>
                </a:lnTo>
                <a:lnTo>
                  <a:pt x="960453" y="850141"/>
                </a:lnTo>
                <a:lnTo>
                  <a:pt x="964152" y="845093"/>
                </a:lnTo>
                <a:lnTo>
                  <a:pt x="966192" y="837187"/>
                </a:lnTo>
                <a:lnTo>
                  <a:pt x="966088" y="828424"/>
                </a:lnTo>
                <a:lnTo>
                  <a:pt x="963231" y="822489"/>
                </a:lnTo>
                <a:lnTo>
                  <a:pt x="959822" y="819280"/>
                </a:lnTo>
                <a:close/>
              </a:path>
              <a:path w="966470" h="863600">
                <a:moveTo>
                  <a:pt x="938656" y="807469"/>
                </a:moveTo>
                <a:lnTo>
                  <a:pt x="930036" y="807485"/>
                </a:lnTo>
                <a:lnTo>
                  <a:pt x="938696" y="8074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5326" y="4442479"/>
            <a:ext cx="417830" cy="576580"/>
          </a:xfrm>
          <a:custGeom>
            <a:avLst/>
            <a:gdLst/>
            <a:ahLst/>
            <a:cxnLst/>
            <a:rect l="l" t="t" r="r" b="b"/>
            <a:pathLst>
              <a:path w="417830" h="576579">
                <a:moveTo>
                  <a:pt x="199856" y="394970"/>
                </a:moveTo>
                <a:lnTo>
                  <a:pt x="152057" y="408940"/>
                </a:lnTo>
                <a:lnTo>
                  <a:pt x="131822" y="429260"/>
                </a:lnTo>
                <a:lnTo>
                  <a:pt x="127568" y="435610"/>
                </a:lnTo>
                <a:lnTo>
                  <a:pt x="126844" y="438150"/>
                </a:lnTo>
                <a:lnTo>
                  <a:pt x="127047" y="440690"/>
                </a:lnTo>
                <a:lnTo>
                  <a:pt x="129462" y="454660"/>
                </a:lnTo>
                <a:lnTo>
                  <a:pt x="150009" y="490220"/>
                </a:lnTo>
                <a:lnTo>
                  <a:pt x="176145" y="514350"/>
                </a:lnTo>
                <a:lnTo>
                  <a:pt x="199604" y="532130"/>
                </a:lnTo>
                <a:lnTo>
                  <a:pt x="260358" y="561340"/>
                </a:lnTo>
                <a:lnTo>
                  <a:pt x="314447" y="575310"/>
                </a:lnTo>
                <a:lnTo>
                  <a:pt x="336099" y="576580"/>
                </a:lnTo>
                <a:lnTo>
                  <a:pt x="358098" y="576580"/>
                </a:lnTo>
                <a:lnTo>
                  <a:pt x="382064" y="572770"/>
                </a:lnTo>
                <a:lnTo>
                  <a:pt x="392706" y="571500"/>
                </a:lnTo>
                <a:lnTo>
                  <a:pt x="406532" y="571500"/>
                </a:lnTo>
                <a:lnTo>
                  <a:pt x="409673" y="568960"/>
                </a:lnTo>
                <a:lnTo>
                  <a:pt x="417420" y="560070"/>
                </a:lnTo>
                <a:lnTo>
                  <a:pt x="416207" y="557530"/>
                </a:lnTo>
                <a:lnTo>
                  <a:pt x="338980" y="557530"/>
                </a:lnTo>
                <a:lnTo>
                  <a:pt x="325653" y="556260"/>
                </a:lnTo>
                <a:lnTo>
                  <a:pt x="312480" y="553720"/>
                </a:lnTo>
                <a:lnTo>
                  <a:pt x="303669" y="551180"/>
                </a:lnTo>
                <a:lnTo>
                  <a:pt x="294844" y="549910"/>
                </a:lnTo>
                <a:lnTo>
                  <a:pt x="254831" y="537210"/>
                </a:lnTo>
                <a:lnTo>
                  <a:pt x="209713" y="513080"/>
                </a:lnTo>
                <a:lnTo>
                  <a:pt x="178533" y="488950"/>
                </a:lnTo>
                <a:lnTo>
                  <a:pt x="169840" y="481330"/>
                </a:lnTo>
                <a:lnTo>
                  <a:pt x="161699" y="472440"/>
                </a:lnTo>
                <a:lnTo>
                  <a:pt x="154098" y="462280"/>
                </a:lnTo>
                <a:lnTo>
                  <a:pt x="151863" y="459740"/>
                </a:lnTo>
                <a:lnTo>
                  <a:pt x="150822" y="455930"/>
                </a:lnTo>
                <a:lnTo>
                  <a:pt x="148383" y="450850"/>
                </a:lnTo>
                <a:lnTo>
                  <a:pt x="244614" y="450850"/>
                </a:lnTo>
                <a:lnTo>
                  <a:pt x="223212" y="443230"/>
                </a:lnTo>
                <a:lnTo>
                  <a:pt x="214460" y="439420"/>
                </a:lnTo>
                <a:lnTo>
                  <a:pt x="196830" y="434340"/>
                </a:lnTo>
                <a:lnTo>
                  <a:pt x="187779" y="433070"/>
                </a:lnTo>
                <a:lnTo>
                  <a:pt x="180771" y="431800"/>
                </a:lnTo>
                <a:lnTo>
                  <a:pt x="157781" y="427990"/>
                </a:lnTo>
                <a:lnTo>
                  <a:pt x="164779" y="424180"/>
                </a:lnTo>
                <a:lnTo>
                  <a:pt x="170862" y="422910"/>
                </a:lnTo>
                <a:lnTo>
                  <a:pt x="176514" y="420370"/>
                </a:lnTo>
                <a:lnTo>
                  <a:pt x="184667" y="417830"/>
                </a:lnTo>
                <a:lnTo>
                  <a:pt x="308932" y="417830"/>
                </a:lnTo>
                <a:lnTo>
                  <a:pt x="307882" y="416560"/>
                </a:lnTo>
                <a:lnTo>
                  <a:pt x="303540" y="411480"/>
                </a:lnTo>
                <a:lnTo>
                  <a:pt x="269643" y="411480"/>
                </a:lnTo>
                <a:lnTo>
                  <a:pt x="262621" y="408940"/>
                </a:lnTo>
                <a:lnTo>
                  <a:pt x="256214" y="406400"/>
                </a:lnTo>
                <a:lnTo>
                  <a:pt x="244281" y="403860"/>
                </a:lnTo>
                <a:lnTo>
                  <a:pt x="211039" y="396240"/>
                </a:lnTo>
                <a:lnTo>
                  <a:pt x="199856" y="394970"/>
                </a:lnTo>
                <a:close/>
              </a:path>
              <a:path w="417830" h="576579">
                <a:moveTo>
                  <a:pt x="406532" y="571500"/>
                </a:moveTo>
                <a:lnTo>
                  <a:pt x="395614" y="571500"/>
                </a:lnTo>
                <a:lnTo>
                  <a:pt x="404961" y="572770"/>
                </a:lnTo>
                <a:lnTo>
                  <a:pt x="406532" y="571500"/>
                </a:lnTo>
                <a:close/>
              </a:path>
              <a:path w="417830" h="576579">
                <a:moveTo>
                  <a:pt x="244614" y="450850"/>
                </a:moveTo>
                <a:lnTo>
                  <a:pt x="148383" y="450850"/>
                </a:lnTo>
                <a:lnTo>
                  <a:pt x="155641" y="452120"/>
                </a:lnTo>
                <a:lnTo>
                  <a:pt x="162318" y="453390"/>
                </a:lnTo>
                <a:lnTo>
                  <a:pt x="212328" y="466090"/>
                </a:lnTo>
                <a:lnTo>
                  <a:pt x="230305" y="474980"/>
                </a:lnTo>
                <a:lnTo>
                  <a:pt x="236242" y="477520"/>
                </a:lnTo>
                <a:lnTo>
                  <a:pt x="259430" y="487680"/>
                </a:lnTo>
                <a:lnTo>
                  <a:pt x="270823" y="494030"/>
                </a:lnTo>
                <a:lnTo>
                  <a:pt x="281924" y="500380"/>
                </a:lnTo>
                <a:lnTo>
                  <a:pt x="284210" y="501650"/>
                </a:lnTo>
                <a:lnTo>
                  <a:pt x="286991" y="501650"/>
                </a:lnTo>
                <a:lnTo>
                  <a:pt x="289340" y="502920"/>
                </a:lnTo>
                <a:lnTo>
                  <a:pt x="299561" y="509270"/>
                </a:lnTo>
                <a:lnTo>
                  <a:pt x="309741" y="514350"/>
                </a:lnTo>
                <a:lnTo>
                  <a:pt x="329980" y="527050"/>
                </a:lnTo>
                <a:lnTo>
                  <a:pt x="340398" y="532130"/>
                </a:lnTo>
                <a:lnTo>
                  <a:pt x="371484" y="551180"/>
                </a:lnTo>
                <a:lnTo>
                  <a:pt x="373046" y="551180"/>
                </a:lnTo>
                <a:lnTo>
                  <a:pt x="374037" y="552450"/>
                </a:lnTo>
                <a:lnTo>
                  <a:pt x="376793" y="554990"/>
                </a:lnTo>
                <a:lnTo>
                  <a:pt x="371890" y="556260"/>
                </a:lnTo>
                <a:lnTo>
                  <a:pt x="368881" y="557530"/>
                </a:lnTo>
                <a:lnTo>
                  <a:pt x="416207" y="557530"/>
                </a:lnTo>
                <a:lnTo>
                  <a:pt x="414994" y="554990"/>
                </a:lnTo>
                <a:lnTo>
                  <a:pt x="411959" y="549910"/>
                </a:lnTo>
                <a:lnTo>
                  <a:pt x="403074" y="538480"/>
                </a:lnTo>
                <a:lnTo>
                  <a:pt x="394109" y="525780"/>
                </a:lnTo>
                <a:lnTo>
                  <a:pt x="385077" y="513080"/>
                </a:lnTo>
                <a:lnTo>
                  <a:pt x="375993" y="501650"/>
                </a:lnTo>
                <a:lnTo>
                  <a:pt x="374112" y="499110"/>
                </a:lnTo>
                <a:lnTo>
                  <a:pt x="340001" y="499110"/>
                </a:lnTo>
                <a:lnTo>
                  <a:pt x="336064" y="497840"/>
                </a:lnTo>
                <a:lnTo>
                  <a:pt x="333536" y="497840"/>
                </a:lnTo>
                <a:lnTo>
                  <a:pt x="324064" y="491490"/>
                </a:lnTo>
                <a:lnTo>
                  <a:pt x="314661" y="486410"/>
                </a:lnTo>
                <a:lnTo>
                  <a:pt x="305158" y="480060"/>
                </a:lnTo>
                <a:lnTo>
                  <a:pt x="295386" y="474980"/>
                </a:lnTo>
                <a:lnTo>
                  <a:pt x="284492" y="469900"/>
                </a:lnTo>
                <a:lnTo>
                  <a:pt x="273542" y="463550"/>
                </a:lnTo>
                <a:lnTo>
                  <a:pt x="251545" y="453390"/>
                </a:lnTo>
                <a:lnTo>
                  <a:pt x="244614" y="450850"/>
                </a:lnTo>
                <a:close/>
              </a:path>
              <a:path w="417830" h="576579">
                <a:moveTo>
                  <a:pt x="308932" y="417830"/>
                </a:moveTo>
                <a:lnTo>
                  <a:pt x="192503" y="417830"/>
                </a:lnTo>
                <a:lnTo>
                  <a:pt x="201025" y="419100"/>
                </a:lnTo>
                <a:lnTo>
                  <a:pt x="227742" y="424180"/>
                </a:lnTo>
                <a:lnTo>
                  <a:pt x="240712" y="429260"/>
                </a:lnTo>
                <a:lnTo>
                  <a:pt x="253717" y="433070"/>
                </a:lnTo>
                <a:lnTo>
                  <a:pt x="264146" y="436880"/>
                </a:lnTo>
                <a:lnTo>
                  <a:pt x="300295" y="459740"/>
                </a:lnTo>
                <a:lnTo>
                  <a:pt x="316395" y="473710"/>
                </a:lnTo>
                <a:lnTo>
                  <a:pt x="324202" y="480060"/>
                </a:lnTo>
                <a:lnTo>
                  <a:pt x="329701" y="485140"/>
                </a:lnTo>
                <a:lnTo>
                  <a:pt x="333892" y="491490"/>
                </a:lnTo>
                <a:lnTo>
                  <a:pt x="340001" y="499110"/>
                </a:lnTo>
                <a:lnTo>
                  <a:pt x="374112" y="499110"/>
                </a:lnTo>
                <a:lnTo>
                  <a:pt x="369412" y="492760"/>
                </a:lnTo>
                <a:lnTo>
                  <a:pt x="362778" y="483870"/>
                </a:lnTo>
                <a:lnTo>
                  <a:pt x="356097" y="476250"/>
                </a:lnTo>
                <a:lnTo>
                  <a:pt x="349373" y="467360"/>
                </a:lnTo>
                <a:lnTo>
                  <a:pt x="328780" y="441960"/>
                </a:lnTo>
                <a:lnTo>
                  <a:pt x="318380" y="429260"/>
                </a:lnTo>
                <a:lnTo>
                  <a:pt x="308932" y="417830"/>
                </a:lnTo>
                <a:close/>
              </a:path>
              <a:path w="417830" h="576579">
                <a:moveTo>
                  <a:pt x="208537" y="250190"/>
                </a:moveTo>
                <a:lnTo>
                  <a:pt x="182178" y="250190"/>
                </a:lnTo>
                <a:lnTo>
                  <a:pt x="196087" y="294640"/>
                </a:lnTo>
                <a:lnTo>
                  <a:pt x="215928" y="335280"/>
                </a:lnTo>
                <a:lnTo>
                  <a:pt x="240760" y="374650"/>
                </a:lnTo>
                <a:lnTo>
                  <a:pt x="269643" y="411480"/>
                </a:lnTo>
                <a:lnTo>
                  <a:pt x="303540" y="411480"/>
                </a:lnTo>
                <a:lnTo>
                  <a:pt x="302454" y="410210"/>
                </a:lnTo>
                <a:lnTo>
                  <a:pt x="285632" y="391160"/>
                </a:lnTo>
                <a:lnTo>
                  <a:pt x="283435" y="388620"/>
                </a:lnTo>
                <a:lnTo>
                  <a:pt x="236077" y="325120"/>
                </a:lnTo>
                <a:lnTo>
                  <a:pt x="231962" y="318770"/>
                </a:lnTo>
                <a:lnTo>
                  <a:pt x="227580" y="311150"/>
                </a:lnTo>
                <a:lnTo>
                  <a:pt x="265251" y="311150"/>
                </a:lnTo>
                <a:lnTo>
                  <a:pt x="263080" y="309880"/>
                </a:lnTo>
                <a:lnTo>
                  <a:pt x="229079" y="281940"/>
                </a:lnTo>
                <a:lnTo>
                  <a:pt x="213491" y="259080"/>
                </a:lnTo>
                <a:lnTo>
                  <a:pt x="208537" y="250190"/>
                </a:lnTo>
                <a:close/>
              </a:path>
              <a:path w="417830" h="576579">
                <a:moveTo>
                  <a:pt x="110989" y="212090"/>
                </a:moveTo>
                <a:lnTo>
                  <a:pt x="93722" y="212090"/>
                </a:lnTo>
                <a:lnTo>
                  <a:pt x="89687" y="218440"/>
                </a:lnTo>
                <a:lnTo>
                  <a:pt x="85696" y="223520"/>
                </a:lnTo>
                <a:lnTo>
                  <a:pt x="81810" y="229870"/>
                </a:lnTo>
                <a:lnTo>
                  <a:pt x="78089" y="234950"/>
                </a:lnTo>
                <a:lnTo>
                  <a:pt x="68906" y="252730"/>
                </a:lnTo>
                <a:lnTo>
                  <a:pt x="62403" y="270510"/>
                </a:lnTo>
                <a:lnTo>
                  <a:pt x="58659" y="288290"/>
                </a:lnTo>
                <a:lnTo>
                  <a:pt x="57756" y="307340"/>
                </a:lnTo>
                <a:lnTo>
                  <a:pt x="59008" y="316230"/>
                </a:lnTo>
                <a:lnTo>
                  <a:pt x="62133" y="323850"/>
                </a:lnTo>
                <a:lnTo>
                  <a:pt x="66955" y="330200"/>
                </a:lnTo>
                <a:lnTo>
                  <a:pt x="73301" y="336550"/>
                </a:lnTo>
                <a:lnTo>
                  <a:pt x="75282" y="339090"/>
                </a:lnTo>
                <a:lnTo>
                  <a:pt x="78368" y="339090"/>
                </a:lnTo>
                <a:lnTo>
                  <a:pt x="80946" y="340360"/>
                </a:lnTo>
                <a:lnTo>
                  <a:pt x="95836" y="341630"/>
                </a:lnTo>
                <a:lnTo>
                  <a:pt x="109391" y="339090"/>
                </a:lnTo>
                <a:lnTo>
                  <a:pt x="121712" y="332740"/>
                </a:lnTo>
                <a:lnTo>
                  <a:pt x="132902" y="323850"/>
                </a:lnTo>
                <a:lnTo>
                  <a:pt x="92817" y="323850"/>
                </a:lnTo>
                <a:lnTo>
                  <a:pt x="83775" y="321310"/>
                </a:lnTo>
                <a:lnTo>
                  <a:pt x="76966" y="313690"/>
                </a:lnTo>
                <a:lnTo>
                  <a:pt x="73529" y="304800"/>
                </a:lnTo>
                <a:lnTo>
                  <a:pt x="72865" y="290830"/>
                </a:lnTo>
                <a:lnTo>
                  <a:pt x="74444" y="278130"/>
                </a:lnTo>
                <a:lnTo>
                  <a:pt x="78166" y="265430"/>
                </a:lnTo>
                <a:lnTo>
                  <a:pt x="83931" y="252730"/>
                </a:lnTo>
                <a:lnTo>
                  <a:pt x="88350" y="245110"/>
                </a:lnTo>
                <a:lnTo>
                  <a:pt x="92994" y="236220"/>
                </a:lnTo>
                <a:lnTo>
                  <a:pt x="97859" y="228600"/>
                </a:lnTo>
                <a:lnTo>
                  <a:pt x="102943" y="220980"/>
                </a:lnTo>
                <a:lnTo>
                  <a:pt x="108501" y="214630"/>
                </a:lnTo>
                <a:lnTo>
                  <a:pt x="110989" y="212090"/>
                </a:lnTo>
                <a:close/>
              </a:path>
              <a:path w="417830" h="576579">
                <a:moveTo>
                  <a:pt x="265251" y="311150"/>
                </a:moveTo>
                <a:lnTo>
                  <a:pt x="228203" y="311150"/>
                </a:lnTo>
                <a:lnTo>
                  <a:pt x="248294" y="326390"/>
                </a:lnTo>
                <a:lnTo>
                  <a:pt x="258166" y="332740"/>
                </a:lnTo>
                <a:lnTo>
                  <a:pt x="268743" y="336550"/>
                </a:lnTo>
                <a:lnTo>
                  <a:pt x="291372" y="341630"/>
                </a:lnTo>
                <a:lnTo>
                  <a:pt x="304132" y="340360"/>
                </a:lnTo>
                <a:lnTo>
                  <a:pt x="314696" y="335280"/>
                </a:lnTo>
                <a:lnTo>
                  <a:pt x="322441" y="326390"/>
                </a:lnTo>
                <a:lnTo>
                  <a:pt x="324054" y="322580"/>
                </a:lnTo>
                <a:lnTo>
                  <a:pt x="305393" y="322580"/>
                </a:lnTo>
                <a:lnTo>
                  <a:pt x="300212" y="321310"/>
                </a:lnTo>
                <a:lnTo>
                  <a:pt x="282965" y="321310"/>
                </a:lnTo>
                <a:lnTo>
                  <a:pt x="276107" y="317500"/>
                </a:lnTo>
                <a:lnTo>
                  <a:pt x="265251" y="311150"/>
                </a:lnTo>
                <a:close/>
              </a:path>
              <a:path w="417830" h="576579">
                <a:moveTo>
                  <a:pt x="152815" y="195580"/>
                </a:moveTo>
                <a:lnTo>
                  <a:pt x="128254" y="195580"/>
                </a:lnTo>
                <a:lnTo>
                  <a:pt x="136945" y="207010"/>
                </a:lnTo>
                <a:lnTo>
                  <a:pt x="147205" y="217170"/>
                </a:lnTo>
                <a:lnTo>
                  <a:pt x="159261" y="223520"/>
                </a:lnTo>
                <a:lnTo>
                  <a:pt x="173339" y="227330"/>
                </a:lnTo>
                <a:lnTo>
                  <a:pt x="172627" y="229870"/>
                </a:lnTo>
                <a:lnTo>
                  <a:pt x="153887" y="267970"/>
                </a:lnTo>
                <a:lnTo>
                  <a:pt x="131949" y="302260"/>
                </a:lnTo>
                <a:lnTo>
                  <a:pt x="102955" y="323850"/>
                </a:lnTo>
                <a:lnTo>
                  <a:pt x="132902" y="323850"/>
                </a:lnTo>
                <a:lnTo>
                  <a:pt x="145002" y="309880"/>
                </a:lnTo>
                <a:lnTo>
                  <a:pt x="155824" y="295910"/>
                </a:lnTo>
                <a:lnTo>
                  <a:pt x="165386" y="280670"/>
                </a:lnTo>
                <a:lnTo>
                  <a:pt x="173707" y="264160"/>
                </a:lnTo>
                <a:lnTo>
                  <a:pt x="175688" y="260350"/>
                </a:lnTo>
                <a:lnTo>
                  <a:pt x="178406" y="256540"/>
                </a:lnTo>
                <a:lnTo>
                  <a:pt x="182178" y="250190"/>
                </a:lnTo>
                <a:lnTo>
                  <a:pt x="208537" y="250190"/>
                </a:lnTo>
                <a:lnTo>
                  <a:pt x="206414" y="246380"/>
                </a:lnTo>
                <a:lnTo>
                  <a:pt x="198561" y="234950"/>
                </a:lnTo>
                <a:lnTo>
                  <a:pt x="196465" y="232410"/>
                </a:lnTo>
                <a:lnTo>
                  <a:pt x="196084" y="228600"/>
                </a:lnTo>
                <a:lnTo>
                  <a:pt x="195145" y="226060"/>
                </a:lnTo>
                <a:lnTo>
                  <a:pt x="201508" y="222250"/>
                </a:lnTo>
                <a:lnTo>
                  <a:pt x="207764" y="218440"/>
                </a:lnTo>
                <a:lnTo>
                  <a:pt x="214259" y="214630"/>
                </a:lnTo>
                <a:lnTo>
                  <a:pt x="221345" y="210820"/>
                </a:lnTo>
                <a:lnTo>
                  <a:pt x="289729" y="210820"/>
                </a:lnTo>
                <a:lnTo>
                  <a:pt x="298885" y="209550"/>
                </a:lnTo>
                <a:lnTo>
                  <a:pt x="303346" y="208280"/>
                </a:lnTo>
                <a:lnTo>
                  <a:pt x="180527" y="208280"/>
                </a:lnTo>
                <a:lnTo>
                  <a:pt x="166945" y="205740"/>
                </a:lnTo>
                <a:lnTo>
                  <a:pt x="156340" y="199390"/>
                </a:lnTo>
                <a:lnTo>
                  <a:pt x="152815" y="195580"/>
                </a:lnTo>
                <a:close/>
              </a:path>
              <a:path w="417830" h="576579">
                <a:moveTo>
                  <a:pt x="289729" y="210820"/>
                </a:moveTo>
                <a:lnTo>
                  <a:pt x="221345" y="210820"/>
                </a:lnTo>
                <a:lnTo>
                  <a:pt x="226924" y="214630"/>
                </a:lnTo>
                <a:lnTo>
                  <a:pt x="232873" y="218440"/>
                </a:lnTo>
                <a:lnTo>
                  <a:pt x="238922" y="222250"/>
                </a:lnTo>
                <a:lnTo>
                  <a:pt x="244802" y="226060"/>
                </a:lnTo>
                <a:lnTo>
                  <a:pt x="256431" y="236220"/>
                </a:lnTo>
                <a:lnTo>
                  <a:pt x="267531" y="245110"/>
                </a:lnTo>
                <a:lnTo>
                  <a:pt x="277770" y="256540"/>
                </a:lnTo>
                <a:lnTo>
                  <a:pt x="286813" y="267970"/>
                </a:lnTo>
                <a:lnTo>
                  <a:pt x="290947" y="274320"/>
                </a:lnTo>
                <a:lnTo>
                  <a:pt x="295213" y="280670"/>
                </a:lnTo>
                <a:lnTo>
                  <a:pt x="299266" y="287020"/>
                </a:lnTo>
                <a:lnTo>
                  <a:pt x="302764" y="293370"/>
                </a:lnTo>
                <a:lnTo>
                  <a:pt x="305850" y="299720"/>
                </a:lnTo>
                <a:lnTo>
                  <a:pt x="306689" y="307340"/>
                </a:lnTo>
                <a:lnTo>
                  <a:pt x="307692" y="313690"/>
                </a:lnTo>
                <a:lnTo>
                  <a:pt x="308390" y="318770"/>
                </a:lnTo>
                <a:lnTo>
                  <a:pt x="305393" y="322580"/>
                </a:lnTo>
                <a:lnTo>
                  <a:pt x="324054" y="322580"/>
                </a:lnTo>
                <a:lnTo>
                  <a:pt x="326742" y="316230"/>
                </a:lnTo>
                <a:lnTo>
                  <a:pt x="328009" y="307340"/>
                </a:lnTo>
                <a:lnTo>
                  <a:pt x="327702" y="298450"/>
                </a:lnTo>
                <a:lnTo>
                  <a:pt x="325722" y="290830"/>
                </a:lnTo>
                <a:lnTo>
                  <a:pt x="321967" y="281940"/>
                </a:lnTo>
                <a:lnTo>
                  <a:pt x="317903" y="275590"/>
                </a:lnTo>
                <a:lnTo>
                  <a:pt x="314093" y="267970"/>
                </a:lnTo>
                <a:lnTo>
                  <a:pt x="310791" y="261620"/>
                </a:lnTo>
                <a:lnTo>
                  <a:pt x="305160" y="251460"/>
                </a:lnTo>
                <a:lnTo>
                  <a:pt x="298140" y="242570"/>
                </a:lnTo>
                <a:lnTo>
                  <a:pt x="290536" y="234950"/>
                </a:lnTo>
                <a:lnTo>
                  <a:pt x="283156" y="226060"/>
                </a:lnTo>
                <a:lnTo>
                  <a:pt x="279866" y="222250"/>
                </a:lnTo>
                <a:lnTo>
                  <a:pt x="275231" y="219710"/>
                </a:lnTo>
                <a:lnTo>
                  <a:pt x="270405" y="214630"/>
                </a:lnTo>
                <a:lnTo>
                  <a:pt x="280262" y="213360"/>
                </a:lnTo>
                <a:lnTo>
                  <a:pt x="289729" y="210820"/>
                </a:lnTo>
                <a:close/>
              </a:path>
              <a:path w="417830" h="576579">
                <a:moveTo>
                  <a:pt x="85098" y="130810"/>
                </a:moveTo>
                <a:lnTo>
                  <a:pt x="66059" y="130810"/>
                </a:lnTo>
                <a:lnTo>
                  <a:pt x="47300" y="133350"/>
                </a:lnTo>
                <a:lnTo>
                  <a:pt x="28813" y="142240"/>
                </a:lnTo>
                <a:lnTo>
                  <a:pt x="22285" y="147320"/>
                </a:lnTo>
                <a:lnTo>
                  <a:pt x="15376" y="149860"/>
                </a:lnTo>
                <a:lnTo>
                  <a:pt x="9559" y="154940"/>
                </a:lnTo>
                <a:lnTo>
                  <a:pt x="3004" y="162560"/>
                </a:lnTo>
                <a:lnTo>
                  <a:pt x="0" y="171450"/>
                </a:lnTo>
                <a:lnTo>
                  <a:pt x="448" y="180340"/>
                </a:lnTo>
                <a:lnTo>
                  <a:pt x="30220" y="209550"/>
                </a:lnTo>
                <a:lnTo>
                  <a:pt x="64744" y="215900"/>
                </a:lnTo>
                <a:lnTo>
                  <a:pt x="76317" y="214630"/>
                </a:lnTo>
                <a:lnTo>
                  <a:pt x="87906" y="212090"/>
                </a:lnTo>
                <a:lnTo>
                  <a:pt x="110989" y="212090"/>
                </a:lnTo>
                <a:lnTo>
                  <a:pt x="114722" y="208280"/>
                </a:lnTo>
                <a:lnTo>
                  <a:pt x="121381" y="201930"/>
                </a:lnTo>
                <a:lnTo>
                  <a:pt x="128254" y="195580"/>
                </a:lnTo>
                <a:lnTo>
                  <a:pt x="152815" y="195580"/>
                </a:lnTo>
                <a:lnTo>
                  <a:pt x="151640" y="194310"/>
                </a:lnTo>
                <a:lnTo>
                  <a:pt x="62113" y="194310"/>
                </a:lnTo>
                <a:lnTo>
                  <a:pt x="44974" y="191770"/>
                </a:lnTo>
                <a:lnTo>
                  <a:pt x="13141" y="170180"/>
                </a:lnTo>
                <a:lnTo>
                  <a:pt x="22488" y="165100"/>
                </a:lnTo>
                <a:lnTo>
                  <a:pt x="32967" y="158750"/>
                </a:lnTo>
                <a:lnTo>
                  <a:pt x="43848" y="153670"/>
                </a:lnTo>
                <a:lnTo>
                  <a:pt x="55183" y="149860"/>
                </a:lnTo>
                <a:lnTo>
                  <a:pt x="73161" y="146050"/>
                </a:lnTo>
                <a:lnTo>
                  <a:pt x="230768" y="146050"/>
                </a:lnTo>
                <a:lnTo>
                  <a:pt x="232838" y="144780"/>
                </a:lnTo>
                <a:lnTo>
                  <a:pt x="243487" y="142240"/>
                </a:lnTo>
                <a:lnTo>
                  <a:pt x="120583" y="142240"/>
                </a:lnTo>
                <a:lnTo>
                  <a:pt x="114500" y="139700"/>
                </a:lnTo>
                <a:lnTo>
                  <a:pt x="109305" y="138430"/>
                </a:lnTo>
                <a:lnTo>
                  <a:pt x="104428" y="137160"/>
                </a:lnTo>
                <a:lnTo>
                  <a:pt x="85098" y="130810"/>
                </a:lnTo>
                <a:close/>
              </a:path>
              <a:path w="417830" h="576579">
                <a:moveTo>
                  <a:pt x="230768" y="146050"/>
                </a:moveTo>
                <a:lnTo>
                  <a:pt x="180444" y="146050"/>
                </a:lnTo>
                <a:lnTo>
                  <a:pt x="190153" y="148590"/>
                </a:lnTo>
                <a:lnTo>
                  <a:pt x="197677" y="151130"/>
                </a:lnTo>
                <a:lnTo>
                  <a:pt x="204468" y="154940"/>
                </a:lnTo>
                <a:lnTo>
                  <a:pt x="210461" y="160020"/>
                </a:lnTo>
                <a:lnTo>
                  <a:pt x="215592" y="166370"/>
                </a:lnTo>
                <a:lnTo>
                  <a:pt x="218767" y="171450"/>
                </a:lnTo>
                <a:lnTo>
                  <a:pt x="222081" y="175260"/>
                </a:lnTo>
                <a:lnTo>
                  <a:pt x="193936" y="207010"/>
                </a:lnTo>
                <a:lnTo>
                  <a:pt x="180527" y="208280"/>
                </a:lnTo>
                <a:lnTo>
                  <a:pt x="303346" y="208280"/>
                </a:lnTo>
                <a:lnTo>
                  <a:pt x="307806" y="207010"/>
                </a:lnTo>
                <a:lnTo>
                  <a:pt x="322356" y="200660"/>
                </a:lnTo>
                <a:lnTo>
                  <a:pt x="335176" y="193040"/>
                </a:lnTo>
                <a:lnTo>
                  <a:pt x="336543" y="191770"/>
                </a:lnTo>
                <a:lnTo>
                  <a:pt x="258404" y="191770"/>
                </a:lnTo>
                <a:lnTo>
                  <a:pt x="238083" y="190500"/>
                </a:lnTo>
                <a:lnTo>
                  <a:pt x="236928" y="190500"/>
                </a:lnTo>
                <a:lnTo>
                  <a:pt x="235823" y="189230"/>
                </a:lnTo>
                <a:lnTo>
                  <a:pt x="234603" y="187960"/>
                </a:lnTo>
                <a:lnTo>
                  <a:pt x="237345" y="177800"/>
                </a:lnTo>
                <a:lnTo>
                  <a:pt x="237115" y="166370"/>
                </a:lnTo>
                <a:lnTo>
                  <a:pt x="233803" y="157480"/>
                </a:lnTo>
                <a:lnTo>
                  <a:pt x="227301" y="147320"/>
                </a:lnTo>
                <a:lnTo>
                  <a:pt x="230768" y="146050"/>
                </a:lnTo>
                <a:close/>
              </a:path>
              <a:path w="417830" h="576579">
                <a:moveTo>
                  <a:pt x="170649" y="146050"/>
                </a:moveTo>
                <a:lnTo>
                  <a:pt x="73161" y="146050"/>
                </a:lnTo>
                <a:lnTo>
                  <a:pt x="79600" y="147320"/>
                </a:lnTo>
                <a:lnTo>
                  <a:pt x="94723" y="151130"/>
                </a:lnTo>
                <a:lnTo>
                  <a:pt x="122450" y="158750"/>
                </a:lnTo>
                <a:lnTo>
                  <a:pt x="122465" y="166370"/>
                </a:lnTo>
                <a:lnTo>
                  <a:pt x="122553" y="172720"/>
                </a:lnTo>
                <a:lnTo>
                  <a:pt x="88592" y="194310"/>
                </a:lnTo>
                <a:lnTo>
                  <a:pt x="151640" y="194310"/>
                </a:lnTo>
                <a:lnTo>
                  <a:pt x="148116" y="190500"/>
                </a:lnTo>
                <a:lnTo>
                  <a:pt x="141678" y="181610"/>
                </a:lnTo>
                <a:lnTo>
                  <a:pt x="138014" y="170180"/>
                </a:lnTo>
                <a:lnTo>
                  <a:pt x="138229" y="162560"/>
                </a:lnTo>
                <a:lnTo>
                  <a:pt x="142588" y="156210"/>
                </a:lnTo>
                <a:lnTo>
                  <a:pt x="151355" y="151130"/>
                </a:lnTo>
                <a:lnTo>
                  <a:pt x="160907" y="147320"/>
                </a:lnTo>
                <a:lnTo>
                  <a:pt x="170649" y="146050"/>
                </a:lnTo>
                <a:close/>
              </a:path>
              <a:path w="417830" h="576579">
                <a:moveTo>
                  <a:pt x="354807" y="135890"/>
                </a:moveTo>
                <a:lnTo>
                  <a:pt x="292231" y="135890"/>
                </a:lnTo>
                <a:lnTo>
                  <a:pt x="311426" y="137160"/>
                </a:lnTo>
                <a:lnTo>
                  <a:pt x="322792" y="139700"/>
                </a:lnTo>
                <a:lnTo>
                  <a:pt x="328063" y="142240"/>
                </a:lnTo>
                <a:lnTo>
                  <a:pt x="336462" y="148590"/>
                </a:lnTo>
                <a:lnTo>
                  <a:pt x="340164" y="156210"/>
                </a:lnTo>
                <a:lnTo>
                  <a:pt x="339016" y="163830"/>
                </a:lnTo>
                <a:lnTo>
                  <a:pt x="298627" y="189230"/>
                </a:lnTo>
                <a:lnTo>
                  <a:pt x="278634" y="191770"/>
                </a:lnTo>
                <a:lnTo>
                  <a:pt x="336543" y="191770"/>
                </a:lnTo>
                <a:lnTo>
                  <a:pt x="346113" y="182880"/>
                </a:lnTo>
                <a:lnTo>
                  <a:pt x="355012" y="170180"/>
                </a:lnTo>
                <a:lnTo>
                  <a:pt x="359197" y="157480"/>
                </a:lnTo>
                <a:lnTo>
                  <a:pt x="359036" y="146050"/>
                </a:lnTo>
                <a:lnTo>
                  <a:pt x="354807" y="135890"/>
                </a:lnTo>
                <a:close/>
              </a:path>
              <a:path w="417830" h="576579">
                <a:moveTo>
                  <a:pt x="157807" y="0"/>
                </a:moveTo>
                <a:lnTo>
                  <a:pt x="152320" y="0"/>
                </a:lnTo>
                <a:lnTo>
                  <a:pt x="149628" y="1270"/>
                </a:lnTo>
                <a:lnTo>
                  <a:pt x="137950" y="6350"/>
                </a:lnTo>
                <a:lnTo>
                  <a:pt x="107723" y="48260"/>
                </a:lnTo>
                <a:lnTo>
                  <a:pt x="105767" y="66040"/>
                </a:lnTo>
                <a:lnTo>
                  <a:pt x="106904" y="82550"/>
                </a:lnTo>
                <a:lnTo>
                  <a:pt x="110461" y="100330"/>
                </a:lnTo>
                <a:lnTo>
                  <a:pt x="113046" y="110490"/>
                </a:lnTo>
                <a:lnTo>
                  <a:pt x="115531" y="120650"/>
                </a:lnTo>
                <a:lnTo>
                  <a:pt x="120583" y="142240"/>
                </a:lnTo>
                <a:lnTo>
                  <a:pt x="243487" y="142240"/>
                </a:lnTo>
                <a:lnTo>
                  <a:pt x="254136" y="139700"/>
                </a:lnTo>
                <a:lnTo>
                  <a:pt x="137652" y="139700"/>
                </a:lnTo>
                <a:lnTo>
                  <a:pt x="136128" y="135890"/>
                </a:lnTo>
                <a:lnTo>
                  <a:pt x="124629" y="86360"/>
                </a:lnTo>
                <a:lnTo>
                  <a:pt x="123017" y="66040"/>
                </a:lnTo>
                <a:lnTo>
                  <a:pt x="123328" y="58420"/>
                </a:lnTo>
                <a:lnTo>
                  <a:pt x="147672" y="21590"/>
                </a:lnTo>
                <a:lnTo>
                  <a:pt x="203361" y="21590"/>
                </a:lnTo>
                <a:lnTo>
                  <a:pt x="195131" y="13970"/>
                </a:lnTo>
                <a:lnTo>
                  <a:pt x="183989" y="6350"/>
                </a:lnTo>
                <a:lnTo>
                  <a:pt x="171488" y="2540"/>
                </a:lnTo>
                <a:lnTo>
                  <a:pt x="157807" y="0"/>
                </a:lnTo>
                <a:close/>
              </a:path>
              <a:path w="417830" h="576579">
                <a:moveTo>
                  <a:pt x="192410" y="127000"/>
                </a:moveTo>
                <a:lnTo>
                  <a:pt x="174220" y="127000"/>
                </a:lnTo>
                <a:lnTo>
                  <a:pt x="156008" y="130810"/>
                </a:lnTo>
                <a:lnTo>
                  <a:pt x="137652" y="139700"/>
                </a:lnTo>
                <a:lnTo>
                  <a:pt x="254136" y="139700"/>
                </a:lnTo>
                <a:lnTo>
                  <a:pt x="273138" y="137160"/>
                </a:lnTo>
                <a:lnTo>
                  <a:pt x="292231" y="135890"/>
                </a:lnTo>
                <a:lnTo>
                  <a:pt x="354807" y="135890"/>
                </a:lnTo>
                <a:lnTo>
                  <a:pt x="353660" y="134620"/>
                </a:lnTo>
                <a:lnTo>
                  <a:pt x="210702" y="134620"/>
                </a:lnTo>
                <a:lnTo>
                  <a:pt x="192410" y="127000"/>
                </a:lnTo>
                <a:close/>
              </a:path>
              <a:path w="417830" h="576579">
                <a:moveTo>
                  <a:pt x="203361" y="21590"/>
                </a:moveTo>
                <a:lnTo>
                  <a:pt x="159356" y="21590"/>
                </a:lnTo>
                <a:lnTo>
                  <a:pt x="167944" y="22860"/>
                </a:lnTo>
                <a:lnTo>
                  <a:pt x="175561" y="26670"/>
                </a:lnTo>
                <a:lnTo>
                  <a:pt x="205441" y="67310"/>
                </a:lnTo>
                <a:lnTo>
                  <a:pt x="212767" y="107950"/>
                </a:lnTo>
                <a:lnTo>
                  <a:pt x="213021" y="118110"/>
                </a:lnTo>
                <a:lnTo>
                  <a:pt x="212551" y="125730"/>
                </a:lnTo>
                <a:lnTo>
                  <a:pt x="210702" y="134620"/>
                </a:lnTo>
                <a:lnTo>
                  <a:pt x="353660" y="134620"/>
                </a:lnTo>
                <a:lnTo>
                  <a:pt x="346783" y="127000"/>
                </a:lnTo>
                <a:lnTo>
                  <a:pt x="338929" y="121920"/>
                </a:lnTo>
                <a:lnTo>
                  <a:pt x="232190" y="121920"/>
                </a:lnTo>
                <a:lnTo>
                  <a:pt x="231533" y="107950"/>
                </a:lnTo>
                <a:lnTo>
                  <a:pt x="226359" y="67310"/>
                </a:lnTo>
                <a:lnTo>
                  <a:pt x="204733" y="22860"/>
                </a:lnTo>
                <a:lnTo>
                  <a:pt x="203361" y="21590"/>
                </a:lnTo>
                <a:close/>
              </a:path>
              <a:path w="417830" h="576579">
                <a:moveTo>
                  <a:pt x="308738" y="113030"/>
                </a:moveTo>
                <a:lnTo>
                  <a:pt x="294573" y="113030"/>
                </a:lnTo>
                <a:lnTo>
                  <a:pt x="287588" y="114300"/>
                </a:lnTo>
                <a:lnTo>
                  <a:pt x="266444" y="114300"/>
                </a:lnTo>
                <a:lnTo>
                  <a:pt x="245170" y="118110"/>
                </a:lnTo>
                <a:lnTo>
                  <a:pt x="241055" y="120650"/>
                </a:lnTo>
                <a:lnTo>
                  <a:pt x="236483" y="120650"/>
                </a:lnTo>
                <a:lnTo>
                  <a:pt x="232190" y="121920"/>
                </a:lnTo>
                <a:lnTo>
                  <a:pt x="338929" y="121920"/>
                </a:lnTo>
                <a:lnTo>
                  <a:pt x="335003" y="119380"/>
                </a:lnTo>
                <a:lnTo>
                  <a:pt x="322268" y="114300"/>
                </a:lnTo>
                <a:lnTo>
                  <a:pt x="308738" y="1130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619"/>
            <a:ext cx="9144000" cy="5135880"/>
            <a:chOff x="0" y="7619"/>
            <a:chExt cx="9144000" cy="5135880"/>
          </a:xfrm>
        </p:grpSpPr>
        <p:sp>
          <p:nvSpPr>
            <p:cNvPr id="3" name="object 3"/>
            <p:cNvSpPr/>
            <p:nvPr/>
          </p:nvSpPr>
          <p:spPr>
            <a:xfrm>
              <a:off x="0" y="7619"/>
              <a:ext cx="4360545" cy="5135880"/>
            </a:xfrm>
            <a:custGeom>
              <a:avLst/>
              <a:gdLst/>
              <a:ahLst/>
              <a:cxnLst/>
              <a:rect l="l" t="t" r="r" b="b"/>
              <a:pathLst>
                <a:path w="4360545" h="5135880">
                  <a:moveTo>
                    <a:pt x="4360164" y="0"/>
                  </a:moveTo>
                  <a:lnTo>
                    <a:pt x="0" y="0"/>
                  </a:lnTo>
                  <a:lnTo>
                    <a:pt x="0" y="5135880"/>
                  </a:lnTo>
                  <a:lnTo>
                    <a:pt x="4360164" y="5135880"/>
                  </a:lnTo>
                  <a:lnTo>
                    <a:pt x="4360164" y="0"/>
                  </a:lnTo>
                  <a:close/>
                </a:path>
              </a:pathLst>
            </a:custGeom>
            <a:solidFill>
              <a:srgbClr val="43C4A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0584" y="1046986"/>
              <a:ext cx="5233415" cy="407060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442343" y="219963"/>
              <a:ext cx="2583180" cy="942340"/>
            </a:xfrm>
            <a:custGeom>
              <a:avLst/>
              <a:gdLst/>
              <a:ahLst/>
              <a:cxnLst/>
              <a:rect l="l" t="t" r="r" b="b"/>
              <a:pathLst>
                <a:path w="2583179" h="942340">
                  <a:moveTo>
                    <a:pt x="2582913" y="901700"/>
                  </a:moveTo>
                  <a:lnTo>
                    <a:pt x="2580703" y="849630"/>
                  </a:lnTo>
                  <a:lnTo>
                    <a:pt x="2579827" y="807720"/>
                  </a:lnTo>
                  <a:lnTo>
                    <a:pt x="2579789" y="795020"/>
                  </a:lnTo>
                  <a:lnTo>
                    <a:pt x="2580360" y="767080"/>
                  </a:lnTo>
                  <a:lnTo>
                    <a:pt x="2581097" y="737870"/>
                  </a:lnTo>
                  <a:lnTo>
                    <a:pt x="2581071" y="734060"/>
                  </a:lnTo>
                  <a:lnTo>
                    <a:pt x="2580373" y="706120"/>
                  </a:lnTo>
                  <a:lnTo>
                    <a:pt x="2576436" y="675640"/>
                  </a:lnTo>
                  <a:lnTo>
                    <a:pt x="2574036" y="656590"/>
                  </a:lnTo>
                  <a:lnTo>
                    <a:pt x="2571331" y="617220"/>
                  </a:lnTo>
                  <a:lnTo>
                    <a:pt x="2568460" y="562610"/>
                  </a:lnTo>
                  <a:lnTo>
                    <a:pt x="2565514" y="496570"/>
                  </a:lnTo>
                  <a:lnTo>
                    <a:pt x="2562593" y="422910"/>
                  </a:lnTo>
                  <a:lnTo>
                    <a:pt x="2559837" y="347980"/>
                  </a:lnTo>
                  <a:lnTo>
                    <a:pt x="2557322" y="274320"/>
                  </a:lnTo>
                  <a:lnTo>
                    <a:pt x="2555176" y="208280"/>
                  </a:lnTo>
                  <a:lnTo>
                    <a:pt x="2553512" y="153670"/>
                  </a:lnTo>
                  <a:lnTo>
                    <a:pt x="2552433" y="114300"/>
                  </a:lnTo>
                  <a:lnTo>
                    <a:pt x="2552052" y="95250"/>
                  </a:lnTo>
                  <a:lnTo>
                    <a:pt x="2549906" y="81280"/>
                  </a:lnTo>
                  <a:lnTo>
                    <a:pt x="2546134" y="52070"/>
                  </a:lnTo>
                  <a:lnTo>
                    <a:pt x="2543924" y="38100"/>
                  </a:lnTo>
                  <a:lnTo>
                    <a:pt x="2542400" y="30480"/>
                  </a:lnTo>
                  <a:lnTo>
                    <a:pt x="2542400" y="24130"/>
                  </a:lnTo>
                  <a:lnTo>
                    <a:pt x="2540978" y="16510"/>
                  </a:lnTo>
                  <a:lnTo>
                    <a:pt x="2540749" y="15240"/>
                  </a:lnTo>
                  <a:lnTo>
                    <a:pt x="2540406" y="15201"/>
                  </a:lnTo>
                  <a:lnTo>
                    <a:pt x="2540368" y="13716"/>
                  </a:lnTo>
                  <a:lnTo>
                    <a:pt x="2529078" y="13690"/>
                  </a:lnTo>
                  <a:lnTo>
                    <a:pt x="2521712" y="12700"/>
                  </a:lnTo>
                  <a:lnTo>
                    <a:pt x="2511653" y="12700"/>
                  </a:lnTo>
                  <a:lnTo>
                    <a:pt x="2500490" y="11430"/>
                  </a:lnTo>
                  <a:lnTo>
                    <a:pt x="2467470" y="11430"/>
                  </a:lnTo>
                  <a:lnTo>
                    <a:pt x="2431148" y="10160"/>
                  </a:lnTo>
                  <a:lnTo>
                    <a:pt x="2394801" y="7620"/>
                  </a:lnTo>
                  <a:lnTo>
                    <a:pt x="2322055" y="5080"/>
                  </a:lnTo>
                  <a:lnTo>
                    <a:pt x="2267204" y="3810"/>
                  </a:lnTo>
                  <a:lnTo>
                    <a:pt x="2212060" y="3810"/>
                  </a:lnTo>
                  <a:lnTo>
                    <a:pt x="2156828" y="2540"/>
                  </a:lnTo>
                  <a:lnTo>
                    <a:pt x="2046846" y="2540"/>
                  </a:lnTo>
                  <a:lnTo>
                    <a:pt x="2021776" y="1270"/>
                  </a:lnTo>
                  <a:lnTo>
                    <a:pt x="1970989" y="0"/>
                  </a:lnTo>
                  <a:lnTo>
                    <a:pt x="1851266" y="0"/>
                  </a:lnTo>
                  <a:lnTo>
                    <a:pt x="1804136" y="1270"/>
                  </a:lnTo>
                  <a:lnTo>
                    <a:pt x="1756905" y="1270"/>
                  </a:lnTo>
                  <a:lnTo>
                    <a:pt x="1709407" y="2540"/>
                  </a:lnTo>
                  <a:lnTo>
                    <a:pt x="1602828" y="2540"/>
                  </a:lnTo>
                  <a:lnTo>
                    <a:pt x="1567929" y="3810"/>
                  </a:lnTo>
                  <a:lnTo>
                    <a:pt x="1442440" y="3810"/>
                  </a:lnTo>
                  <a:lnTo>
                    <a:pt x="1326007" y="5080"/>
                  </a:lnTo>
                  <a:lnTo>
                    <a:pt x="834605" y="6350"/>
                  </a:lnTo>
                  <a:lnTo>
                    <a:pt x="449872" y="6350"/>
                  </a:lnTo>
                  <a:lnTo>
                    <a:pt x="343281" y="11430"/>
                  </a:lnTo>
                  <a:lnTo>
                    <a:pt x="288810" y="12700"/>
                  </a:lnTo>
                  <a:lnTo>
                    <a:pt x="261226" y="13970"/>
                  </a:lnTo>
                  <a:lnTo>
                    <a:pt x="180962" y="16510"/>
                  </a:lnTo>
                  <a:lnTo>
                    <a:pt x="141490" y="19050"/>
                  </a:lnTo>
                  <a:lnTo>
                    <a:pt x="79603" y="21590"/>
                  </a:lnTo>
                  <a:lnTo>
                    <a:pt x="58000" y="22860"/>
                  </a:lnTo>
                  <a:lnTo>
                    <a:pt x="55473" y="23177"/>
                  </a:lnTo>
                  <a:lnTo>
                    <a:pt x="36309" y="23368"/>
                  </a:lnTo>
                  <a:lnTo>
                    <a:pt x="36156" y="25463"/>
                  </a:lnTo>
                  <a:lnTo>
                    <a:pt x="16370" y="26670"/>
                  </a:lnTo>
                  <a:lnTo>
                    <a:pt x="14719" y="27940"/>
                  </a:lnTo>
                  <a:lnTo>
                    <a:pt x="13195" y="29210"/>
                  </a:lnTo>
                  <a:lnTo>
                    <a:pt x="13195" y="30480"/>
                  </a:lnTo>
                  <a:lnTo>
                    <a:pt x="11696" y="44450"/>
                  </a:lnTo>
                  <a:lnTo>
                    <a:pt x="9893" y="55880"/>
                  </a:lnTo>
                  <a:lnTo>
                    <a:pt x="8077" y="68580"/>
                  </a:lnTo>
                  <a:lnTo>
                    <a:pt x="6591" y="78740"/>
                  </a:lnTo>
                  <a:lnTo>
                    <a:pt x="5918" y="86360"/>
                  </a:lnTo>
                  <a:lnTo>
                    <a:pt x="5727" y="99060"/>
                  </a:lnTo>
                  <a:lnTo>
                    <a:pt x="5067" y="106680"/>
                  </a:lnTo>
                  <a:lnTo>
                    <a:pt x="1625" y="160020"/>
                  </a:lnTo>
                  <a:lnTo>
                    <a:pt x="647" y="208280"/>
                  </a:lnTo>
                  <a:lnTo>
                    <a:pt x="88" y="265430"/>
                  </a:lnTo>
                  <a:lnTo>
                    <a:pt x="0" y="397510"/>
                  </a:lnTo>
                  <a:lnTo>
                    <a:pt x="368" y="467360"/>
                  </a:lnTo>
                  <a:lnTo>
                    <a:pt x="952" y="535940"/>
                  </a:lnTo>
                  <a:lnTo>
                    <a:pt x="1676" y="599440"/>
                  </a:lnTo>
                  <a:lnTo>
                    <a:pt x="2501" y="656590"/>
                  </a:lnTo>
                  <a:lnTo>
                    <a:pt x="3378" y="703580"/>
                  </a:lnTo>
                  <a:lnTo>
                    <a:pt x="5067" y="756920"/>
                  </a:lnTo>
                  <a:lnTo>
                    <a:pt x="4889" y="784860"/>
                  </a:lnTo>
                  <a:lnTo>
                    <a:pt x="6235" y="811530"/>
                  </a:lnTo>
                  <a:lnTo>
                    <a:pt x="8204" y="838200"/>
                  </a:lnTo>
                  <a:lnTo>
                    <a:pt x="9893" y="866140"/>
                  </a:lnTo>
                  <a:lnTo>
                    <a:pt x="11417" y="878840"/>
                  </a:lnTo>
                  <a:lnTo>
                    <a:pt x="12331" y="892810"/>
                  </a:lnTo>
                  <a:lnTo>
                    <a:pt x="10820" y="906780"/>
                  </a:lnTo>
                  <a:lnTo>
                    <a:pt x="5067" y="922020"/>
                  </a:lnTo>
                  <a:lnTo>
                    <a:pt x="1765" y="928370"/>
                  </a:lnTo>
                  <a:lnTo>
                    <a:pt x="8242" y="933450"/>
                  </a:lnTo>
                  <a:lnTo>
                    <a:pt x="19672" y="933450"/>
                  </a:lnTo>
                  <a:lnTo>
                    <a:pt x="29121" y="934720"/>
                  </a:lnTo>
                  <a:lnTo>
                    <a:pt x="150583" y="934720"/>
                  </a:lnTo>
                  <a:lnTo>
                    <a:pt x="197180" y="935990"/>
                  </a:lnTo>
                  <a:lnTo>
                    <a:pt x="243700" y="935990"/>
                  </a:lnTo>
                  <a:lnTo>
                    <a:pt x="268782" y="937260"/>
                  </a:lnTo>
                  <a:lnTo>
                    <a:pt x="294398" y="937260"/>
                  </a:lnTo>
                  <a:lnTo>
                    <a:pt x="320344" y="938530"/>
                  </a:lnTo>
                  <a:lnTo>
                    <a:pt x="346443" y="938530"/>
                  </a:lnTo>
                  <a:lnTo>
                    <a:pt x="389763" y="939800"/>
                  </a:lnTo>
                  <a:lnTo>
                    <a:pt x="432727" y="939800"/>
                  </a:lnTo>
                  <a:lnTo>
                    <a:pt x="475703" y="941070"/>
                  </a:lnTo>
                  <a:lnTo>
                    <a:pt x="536168" y="941070"/>
                  </a:lnTo>
                  <a:lnTo>
                    <a:pt x="569709" y="939800"/>
                  </a:lnTo>
                  <a:lnTo>
                    <a:pt x="610349" y="939800"/>
                  </a:lnTo>
                  <a:lnTo>
                    <a:pt x="617969" y="938530"/>
                  </a:lnTo>
                  <a:lnTo>
                    <a:pt x="869518" y="938530"/>
                  </a:lnTo>
                  <a:lnTo>
                    <a:pt x="1340446" y="934720"/>
                  </a:lnTo>
                  <a:lnTo>
                    <a:pt x="1686407" y="934720"/>
                  </a:lnTo>
                  <a:lnTo>
                    <a:pt x="1728838" y="935990"/>
                  </a:lnTo>
                  <a:lnTo>
                    <a:pt x="1744535" y="935990"/>
                  </a:lnTo>
                  <a:lnTo>
                    <a:pt x="1775231" y="934720"/>
                  </a:lnTo>
                  <a:lnTo>
                    <a:pt x="1790941" y="934720"/>
                  </a:lnTo>
                  <a:lnTo>
                    <a:pt x="1951964" y="938530"/>
                  </a:lnTo>
                  <a:lnTo>
                    <a:pt x="2064054" y="938530"/>
                  </a:lnTo>
                  <a:lnTo>
                    <a:pt x="2174608" y="941070"/>
                  </a:lnTo>
                  <a:lnTo>
                    <a:pt x="2446375" y="941070"/>
                  </a:lnTo>
                  <a:lnTo>
                    <a:pt x="2500490" y="942340"/>
                  </a:lnTo>
                  <a:lnTo>
                    <a:pt x="2582913" y="942340"/>
                  </a:lnTo>
                  <a:lnTo>
                    <a:pt x="2582913" y="932180"/>
                  </a:lnTo>
                  <a:lnTo>
                    <a:pt x="2582913" y="901700"/>
                  </a:lnTo>
                  <a:close/>
                </a:path>
              </a:pathLst>
            </a:custGeom>
            <a:solidFill>
              <a:srgbClr val="43C4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891398" y="51054"/>
              <a:ext cx="624205" cy="1511300"/>
            </a:xfrm>
            <a:custGeom>
              <a:avLst/>
              <a:gdLst/>
              <a:ahLst/>
              <a:cxnLst/>
              <a:rect l="l" t="t" r="r" b="b"/>
              <a:pathLst>
                <a:path w="624204" h="1511300">
                  <a:moveTo>
                    <a:pt x="520700" y="1435100"/>
                  </a:moveTo>
                  <a:lnTo>
                    <a:pt x="457660" y="1435100"/>
                  </a:lnTo>
                  <a:lnTo>
                    <a:pt x="455412" y="1447800"/>
                  </a:lnTo>
                  <a:lnTo>
                    <a:pt x="453008" y="1447800"/>
                  </a:lnTo>
                  <a:lnTo>
                    <a:pt x="446815" y="1473200"/>
                  </a:lnTo>
                  <a:lnTo>
                    <a:pt x="448421" y="1485900"/>
                  </a:lnTo>
                  <a:lnTo>
                    <a:pt x="458384" y="1511300"/>
                  </a:lnTo>
                  <a:lnTo>
                    <a:pt x="477266" y="1511300"/>
                  </a:lnTo>
                  <a:lnTo>
                    <a:pt x="503935" y="1498600"/>
                  </a:lnTo>
                  <a:lnTo>
                    <a:pt x="508198" y="1485900"/>
                  </a:lnTo>
                  <a:lnTo>
                    <a:pt x="520700" y="1435100"/>
                  </a:lnTo>
                  <a:close/>
                </a:path>
                <a:path w="624204" h="1511300">
                  <a:moveTo>
                    <a:pt x="536701" y="635000"/>
                  </a:moveTo>
                  <a:lnTo>
                    <a:pt x="500761" y="635000"/>
                  </a:lnTo>
                  <a:lnTo>
                    <a:pt x="484338" y="647700"/>
                  </a:lnTo>
                  <a:lnTo>
                    <a:pt x="470916" y="660400"/>
                  </a:lnTo>
                  <a:lnTo>
                    <a:pt x="532002" y="660400"/>
                  </a:lnTo>
                  <a:lnTo>
                    <a:pt x="543020" y="673100"/>
                  </a:lnTo>
                  <a:lnTo>
                    <a:pt x="561594" y="711200"/>
                  </a:lnTo>
                  <a:lnTo>
                    <a:pt x="575865" y="774700"/>
                  </a:lnTo>
                  <a:lnTo>
                    <a:pt x="579754" y="838200"/>
                  </a:lnTo>
                  <a:lnTo>
                    <a:pt x="578528" y="876300"/>
                  </a:lnTo>
                  <a:lnTo>
                    <a:pt x="575278" y="927100"/>
                  </a:lnTo>
                  <a:lnTo>
                    <a:pt x="569503" y="977900"/>
                  </a:lnTo>
                  <a:lnTo>
                    <a:pt x="560704" y="1028700"/>
                  </a:lnTo>
                  <a:lnTo>
                    <a:pt x="554392" y="1054100"/>
                  </a:lnTo>
                  <a:lnTo>
                    <a:pt x="548306" y="1079500"/>
                  </a:lnTo>
                  <a:lnTo>
                    <a:pt x="542291" y="1117600"/>
                  </a:lnTo>
                  <a:lnTo>
                    <a:pt x="536194" y="1143000"/>
                  </a:lnTo>
                  <a:lnTo>
                    <a:pt x="531421" y="1168400"/>
                  </a:lnTo>
                  <a:lnTo>
                    <a:pt x="526589" y="1193800"/>
                  </a:lnTo>
                  <a:lnTo>
                    <a:pt x="521638" y="1206500"/>
                  </a:lnTo>
                  <a:lnTo>
                    <a:pt x="516508" y="1231900"/>
                  </a:lnTo>
                  <a:lnTo>
                    <a:pt x="506444" y="1282700"/>
                  </a:lnTo>
                  <a:lnTo>
                    <a:pt x="500506" y="1308100"/>
                  </a:lnTo>
                  <a:lnTo>
                    <a:pt x="492759" y="1320800"/>
                  </a:lnTo>
                  <a:lnTo>
                    <a:pt x="483397" y="1346200"/>
                  </a:lnTo>
                  <a:lnTo>
                    <a:pt x="475297" y="1371600"/>
                  </a:lnTo>
                  <a:lnTo>
                    <a:pt x="468149" y="1397000"/>
                  </a:lnTo>
                  <a:lnTo>
                    <a:pt x="461645" y="1422400"/>
                  </a:lnTo>
                  <a:lnTo>
                    <a:pt x="459741" y="1435100"/>
                  </a:lnTo>
                  <a:lnTo>
                    <a:pt x="523551" y="1435100"/>
                  </a:lnTo>
                  <a:lnTo>
                    <a:pt x="526462" y="1422400"/>
                  </a:lnTo>
                  <a:lnTo>
                    <a:pt x="529254" y="1409700"/>
                  </a:lnTo>
                  <a:lnTo>
                    <a:pt x="531749" y="1397000"/>
                  </a:lnTo>
                  <a:lnTo>
                    <a:pt x="534517" y="1384300"/>
                  </a:lnTo>
                  <a:lnTo>
                    <a:pt x="536844" y="1371600"/>
                  </a:lnTo>
                  <a:lnTo>
                    <a:pt x="539767" y="1346200"/>
                  </a:lnTo>
                  <a:lnTo>
                    <a:pt x="544322" y="1333500"/>
                  </a:lnTo>
                  <a:lnTo>
                    <a:pt x="555065" y="1308100"/>
                  </a:lnTo>
                  <a:lnTo>
                    <a:pt x="562737" y="1270000"/>
                  </a:lnTo>
                  <a:lnTo>
                    <a:pt x="569360" y="1231900"/>
                  </a:lnTo>
                  <a:lnTo>
                    <a:pt x="576960" y="1206500"/>
                  </a:lnTo>
                  <a:lnTo>
                    <a:pt x="582529" y="1181100"/>
                  </a:lnTo>
                  <a:lnTo>
                    <a:pt x="587883" y="1155700"/>
                  </a:lnTo>
                  <a:lnTo>
                    <a:pt x="592855" y="1143000"/>
                  </a:lnTo>
                  <a:lnTo>
                    <a:pt x="597280" y="1117600"/>
                  </a:lnTo>
                  <a:lnTo>
                    <a:pt x="601612" y="1092200"/>
                  </a:lnTo>
                  <a:lnTo>
                    <a:pt x="605361" y="1066800"/>
                  </a:lnTo>
                  <a:lnTo>
                    <a:pt x="609228" y="1041400"/>
                  </a:lnTo>
                  <a:lnTo>
                    <a:pt x="613918" y="1016000"/>
                  </a:lnTo>
                  <a:lnTo>
                    <a:pt x="619998" y="977900"/>
                  </a:lnTo>
                  <a:lnTo>
                    <a:pt x="623220" y="939800"/>
                  </a:lnTo>
                  <a:lnTo>
                    <a:pt x="623919" y="901700"/>
                  </a:lnTo>
                  <a:lnTo>
                    <a:pt x="622426" y="863600"/>
                  </a:lnTo>
                  <a:lnTo>
                    <a:pt x="618902" y="812800"/>
                  </a:lnTo>
                  <a:lnTo>
                    <a:pt x="613282" y="762000"/>
                  </a:lnTo>
                  <a:lnTo>
                    <a:pt x="601513" y="723900"/>
                  </a:lnTo>
                  <a:lnTo>
                    <a:pt x="597534" y="711200"/>
                  </a:lnTo>
                  <a:lnTo>
                    <a:pt x="589726" y="685800"/>
                  </a:lnTo>
                  <a:lnTo>
                    <a:pt x="577929" y="673100"/>
                  </a:lnTo>
                  <a:lnTo>
                    <a:pt x="560726" y="647700"/>
                  </a:lnTo>
                  <a:lnTo>
                    <a:pt x="536701" y="635000"/>
                  </a:lnTo>
                  <a:close/>
                </a:path>
                <a:path w="624204" h="1511300">
                  <a:moveTo>
                    <a:pt x="353441" y="444500"/>
                  </a:moveTo>
                  <a:lnTo>
                    <a:pt x="258984" y="444500"/>
                  </a:lnTo>
                  <a:lnTo>
                    <a:pt x="236926" y="457200"/>
                  </a:lnTo>
                  <a:lnTo>
                    <a:pt x="215392" y="469900"/>
                  </a:lnTo>
                  <a:lnTo>
                    <a:pt x="360933" y="469900"/>
                  </a:lnTo>
                  <a:lnTo>
                    <a:pt x="377475" y="495300"/>
                  </a:lnTo>
                  <a:lnTo>
                    <a:pt x="400510" y="546100"/>
                  </a:lnTo>
                  <a:lnTo>
                    <a:pt x="414081" y="596900"/>
                  </a:lnTo>
                  <a:lnTo>
                    <a:pt x="418480" y="635000"/>
                  </a:lnTo>
                  <a:lnTo>
                    <a:pt x="421385" y="685800"/>
                  </a:lnTo>
                  <a:lnTo>
                    <a:pt x="419633" y="711200"/>
                  </a:lnTo>
                  <a:lnTo>
                    <a:pt x="401827" y="749300"/>
                  </a:lnTo>
                  <a:lnTo>
                    <a:pt x="384317" y="774700"/>
                  </a:lnTo>
                  <a:lnTo>
                    <a:pt x="375664" y="787400"/>
                  </a:lnTo>
                  <a:lnTo>
                    <a:pt x="354109" y="825500"/>
                  </a:lnTo>
                  <a:lnTo>
                    <a:pt x="328142" y="876300"/>
                  </a:lnTo>
                  <a:lnTo>
                    <a:pt x="316229" y="901700"/>
                  </a:lnTo>
                  <a:lnTo>
                    <a:pt x="307185" y="914400"/>
                  </a:lnTo>
                  <a:lnTo>
                    <a:pt x="298831" y="939800"/>
                  </a:lnTo>
                  <a:lnTo>
                    <a:pt x="291905" y="965200"/>
                  </a:lnTo>
                  <a:lnTo>
                    <a:pt x="287147" y="977900"/>
                  </a:lnTo>
                  <a:lnTo>
                    <a:pt x="283438" y="1028700"/>
                  </a:lnTo>
                  <a:lnTo>
                    <a:pt x="286908" y="1066800"/>
                  </a:lnTo>
                  <a:lnTo>
                    <a:pt x="297166" y="1117600"/>
                  </a:lnTo>
                  <a:lnTo>
                    <a:pt x="313817" y="1155700"/>
                  </a:lnTo>
                  <a:lnTo>
                    <a:pt x="318065" y="1168400"/>
                  </a:lnTo>
                  <a:lnTo>
                    <a:pt x="322373" y="1181100"/>
                  </a:lnTo>
                  <a:lnTo>
                    <a:pt x="326943" y="1193800"/>
                  </a:lnTo>
                  <a:lnTo>
                    <a:pt x="331977" y="1193800"/>
                  </a:lnTo>
                  <a:lnTo>
                    <a:pt x="338373" y="1206500"/>
                  </a:lnTo>
                  <a:lnTo>
                    <a:pt x="372582" y="1206500"/>
                  </a:lnTo>
                  <a:lnTo>
                    <a:pt x="379602" y="1193800"/>
                  </a:lnTo>
                  <a:lnTo>
                    <a:pt x="385004" y="1181100"/>
                  </a:lnTo>
                  <a:lnTo>
                    <a:pt x="389762" y="1181100"/>
                  </a:lnTo>
                  <a:lnTo>
                    <a:pt x="404219" y="1143000"/>
                  </a:lnTo>
                  <a:lnTo>
                    <a:pt x="407787" y="1130300"/>
                  </a:lnTo>
                  <a:lnTo>
                    <a:pt x="348869" y="1130300"/>
                  </a:lnTo>
                  <a:lnTo>
                    <a:pt x="338087" y="1092200"/>
                  </a:lnTo>
                  <a:lnTo>
                    <a:pt x="332057" y="1066800"/>
                  </a:lnTo>
                  <a:lnTo>
                    <a:pt x="330241" y="1041400"/>
                  </a:lnTo>
                  <a:lnTo>
                    <a:pt x="332104" y="1003300"/>
                  </a:lnTo>
                  <a:lnTo>
                    <a:pt x="337534" y="977900"/>
                  </a:lnTo>
                  <a:lnTo>
                    <a:pt x="346297" y="939800"/>
                  </a:lnTo>
                  <a:lnTo>
                    <a:pt x="357965" y="914400"/>
                  </a:lnTo>
                  <a:lnTo>
                    <a:pt x="372109" y="889000"/>
                  </a:lnTo>
                  <a:lnTo>
                    <a:pt x="378759" y="876300"/>
                  </a:lnTo>
                  <a:lnTo>
                    <a:pt x="385016" y="863600"/>
                  </a:lnTo>
                  <a:lnTo>
                    <a:pt x="391201" y="850900"/>
                  </a:lnTo>
                  <a:lnTo>
                    <a:pt x="397636" y="838200"/>
                  </a:lnTo>
                  <a:lnTo>
                    <a:pt x="401153" y="825500"/>
                  </a:lnTo>
                  <a:lnTo>
                    <a:pt x="405383" y="825500"/>
                  </a:lnTo>
                  <a:lnTo>
                    <a:pt x="410281" y="812800"/>
                  </a:lnTo>
                  <a:lnTo>
                    <a:pt x="459994" y="812800"/>
                  </a:lnTo>
                  <a:lnTo>
                    <a:pt x="460676" y="787400"/>
                  </a:lnTo>
                  <a:lnTo>
                    <a:pt x="461645" y="774700"/>
                  </a:lnTo>
                  <a:lnTo>
                    <a:pt x="463913" y="736600"/>
                  </a:lnTo>
                  <a:lnTo>
                    <a:pt x="481639" y="711200"/>
                  </a:lnTo>
                  <a:lnTo>
                    <a:pt x="495553" y="685800"/>
                  </a:lnTo>
                  <a:lnTo>
                    <a:pt x="511754" y="673100"/>
                  </a:lnTo>
                  <a:lnTo>
                    <a:pt x="532002" y="660400"/>
                  </a:lnTo>
                  <a:lnTo>
                    <a:pt x="458216" y="660400"/>
                  </a:lnTo>
                  <a:lnTo>
                    <a:pt x="454777" y="622300"/>
                  </a:lnTo>
                  <a:lnTo>
                    <a:pt x="448135" y="584200"/>
                  </a:lnTo>
                  <a:lnTo>
                    <a:pt x="437993" y="546100"/>
                  </a:lnTo>
                  <a:lnTo>
                    <a:pt x="424433" y="520700"/>
                  </a:lnTo>
                  <a:lnTo>
                    <a:pt x="413799" y="495300"/>
                  </a:lnTo>
                  <a:lnTo>
                    <a:pt x="401081" y="482600"/>
                  </a:lnTo>
                  <a:lnTo>
                    <a:pt x="385625" y="469900"/>
                  </a:lnTo>
                  <a:lnTo>
                    <a:pt x="366775" y="457200"/>
                  </a:lnTo>
                  <a:lnTo>
                    <a:pt x="359918" y="457200"/>
                  </a:lnTo>
                  <a:lnTo>
                    <a:pt x="353441" y="444500"/>
                  </a:lnTo>
                  <a:close/>
                </a:path>
                <a:path w="624204" h="1511300">
                  <a:moveTo>
                    <a:pt x="459994" y="812800"/>
                  </a:moveTo>
                  <a:lnTo>
                    <a:pt x="415798" y="812800"/>
                  </a:lnTo>
                  <a:lnTo>
                    <a:pt x="415228" y="825500"/>
                  </a:lnTo>
                  <a:lnTo>
                    <a:pt x="414766" y="838200"/>
                  </a:lnTo>
                  <a:lnTo>
                    <a:pt x="413994" y="850900"/>
                  </a:lnTo>
                  <a:lnTo>
                    <a:pt x="412496" y="863600"/>
                  </a:lnTo>
                  <a:lnTo>
                    <a:pt x="407798" y="901700"/>
                  </a:lnTo>
                  <a:lnTo>
                    <a:pt x="402732" y="927100"/>
                  </a:lnTo>
                  <a:lnTo>
                    <a:pt x="397404" y="965200"/>
                  </a:lnTo>
                  <a:lnTo>
                    <a:pt x="391922" y="990600"/>
                  </a:lnTo>
                  <a:lnTo>
                    <a:pt x="389104" y="1003300"/>
                  </a:lnTo>
                  <a:lnTo>
                    <a:pt x="386048" y="1016000"/>
                  </a:lnTo>
                  <a:lnTo>
                    <a:pt x="383135" y="1028700"/>
                  </a:lnTo>
                  <a:lnTo>
                    <a:pt x="380746" y="1054100"/>
                  </a:lnTo>
                  <a:lnTo>
                    <a:pt x="376068" y="1066800"/>
                  </a:lnTo>
                  <a:lnTo>
                    <a:pt x="368188" y="1092200"/>
                  </a:lnTo>
                  <a:lnTo>
                    <a:pt x="358618" y="1104900"/>
                  </a:lnTo>
                  <a:lnTo>
                    <a:pt x="348869" y="1130300"/>
                  </a:lnTo>
                  <a:lnTo>
                    <a:pt x="407787" y="1130300"/>
                  </a:lnTo>
                  <a:lnTo>
                    <a:pt x="414924" y="1104900"/>
                  </a:lnTo>
                  <a:lnTo>
                    <a:pt x="424035" y="1079500"/>
                  </a:lnTo>
                  <a:lnTo>
                    <a:pt x="433704" y="1041400"/>
                  </a:lnTo>
                  <a:lnTo>
                    <a:pt x="439181" y="1016000"/>
                  </a:lnTo>
                  <a:lnTo>
                    <a:pt x="442849" y="990600"/>
                  </a:lnTo>
                  <a:lnTo>
                    <a:pt x="445563" y="977900"/>
                  </a:lnTo>
                  <a:lnTo>
                    <a:pt x="448182" y="952500"/>
                  </a:lnTo>
                  <a:lnTo>
                    <a:pt x="451103" y="927100"/>
                  </a:lnTo>
                  <a:lnTo>
                    <a:pt x="453739" y="901700"/>
                  </a:lnTo>
                  <a:lnTo>
                    <a:pt x="456041" y="876300"/>
                  </a:lnTo>
                  <a:lnTo>
                    <a:pt x="457961" y="863600"/>
                  </a:lnTo>
                  <a:lnTo>
                    <a:pt x="459216" y="838200"/>
                  </a:lnTo>
                  <a:lnTo>
                    <a:pt x="459994" y="812800"/>
                  </a:lnTo>
                  <a:close/>
                </a:path>
                <a:path w="624204" h="1511300">
                  <a:moveTo>
                    <a:pt x="275971" y="469900"/>
                  </a:moveTo>
                  <a:lnTo>
                    <a:pt x="208406" y="469900"/>
                  </a:lnTo>
                  <a:lnTo>
                    <a:pt x="203580" y="482600"/>
                  </a:lnTo>
                  <a:lnTo>
                    <a:pt x="197993" y="482600"/>
                  </a:lnTo>
                  <a:lnTo>
                    <a:pt x="193167" y="495300"/>
                  </a:lnTo>
                  <a:lnTo>
                    <a:pt x="183769" y="495300"/>
                  </a:lnTo>
                  <a:lnTo>
                    <a:pt x="177462" y="508000"/>
                  </a:lnTo>
                  <a:lnTo>
                    <a:pt x="170656" y="508000"/>
                  </a:lnTo>
                  <a:lnTo>
                    <a:pt x="164373" y="520700"/>
                  </a:lnTo>
                  <a:lnTo>
                    <a:pt x="159639" y="520700"/>
                  </a:lnTo>
                  <a:lnTo>
                    <a:pt x="143172" y="546100"/>
                  </a:lnTo>
                  <a:lnTo>
                    <a:pt x="126587" y="571500"/>
                  </a:lnTo>
                  <a:lnTo>
                    <a:pt x="111954" y="596900"/>
                  </a:lnTo>
                  <a:lnTo>
                    <a:pt x="101346" y="622300"/>
                  </a:lnTo>
                  <a:lnTo>
                    <a:pt x="94031" y="647700"/>
                  </a:lnTo>
                  <a:lnTo>
                    <a:pt x="86169" y="673100"/>
                  </a:lnTo>
                  <a:lnTo>
                    <a:pt x="78593" y="698500"/>
                  </a:lnTo>
                  <a:lnTo>
                    <a:pt x="72135" y="723900"/>
                  </a:lnTo>
                  <a:lnTo>
                    <a:pt x="68671" y="749300"/>
                  </a:lnTo>
                  <a:lnTo>
                    <a:pt x="66421" y="774700"/>
                  </a:lnTo>
                  <a:lnTo>
                    <a:pt x="65027" y="787400"/>
                  </a:lnTo>
                  <a:lnTo>
                    <a:pt x="64134" y="812800"/>
                  </a:lnTo>
                  <a:lnTo>
                    <a:pt x="63920" y="825500"/>
                  </a:lnTo>
                  <a:lnTo>
                    <a:pt x="64420" y="838200"/>
                  </a:lnTo>
                  <a:lnTo>
                    <a:pt x="67564" y="876300"/>
                  </a:lnTo>
                  <a:lnTo>
                    <a:pt x="81216" y="927100"/>
                  </a:lnTo>
                  <a:lnTo>
                    <a:pt x="107442" y="977900"/>
                  </a:lnTo>
                  <a:lnTo>
                    <a:pt x="123136" y="1003300"/>
                  </a:lnTo>
                  <a:lnTo>
                    <a:pt x="159144" y="1003300"/>
                  </a:lnTo>
                  <a:lnTo>
                    <a:pt x="176910" y="990600"/>
                  </a:lnTo>
                  <a:lnTo>
                    <a:pt x="180975" y="990600"/>
                  </a:lnTo>
                  <a:lnTo>
                    <a:pt x="183769" y="977900"/>
                  </a:lnTo>
                  <a:lnTo>
                    <a:pt x="187071" y="977900"/>
                  </a:lnTo>
                  <a:lnTo>
                    <a:pt x="193336" y="965200"/>
                  </a:lnTo>
                  <a:lnTo>
                    <a:pt x="136398" y="965200"/>
                  </a:lnTo>
                  <a:lnTo>
                    <a:pt x="122144" y="939800"/>
                  </a:lnTo>
                  <a:lnTo>
                    <a:pt x="112188" y="901700"/>
                  </a:lnTo>
                  <a:lnTo>
                    <a:pt x="106590" y="876300"/>
                  </a:lnTo>
                  <a:lnTo>
                    <a:pt x="105409" y="838200"/>
                  </a:lnTo>
                  <a:lnTo>
                    <a:pt x="105737" y="825500"/>
                  </a:lnTo>
                  <a:lnTo>
                    <a:pt x="105933" y="812800"/>
                  </a:lnTo>
                  <a:lnTo>
                    <a:pt x="112322" y="749300"/>
                  </a:lnTo>
                  <a:lnTo>
                    <a:pt x="121760" y="698500"/>
                  </a:lnTo>
                  <a:lnTo>
                    <a:pt x="135445" y="660400"/>
                  </a:lnTo>
                  <a:lnTo>
                    <a:pt x="153575" y="609600"/>
                  </a:lnTo>
                  <a:lnTo>
                    <a:pt x="176348" y="571500"/>
                  </a:lnTo>
                  <a:lnTo>
                    <a:pt x="203961" y="533400"/>
                  </a:lnTo>
                  <a:lnTo>
                    <a:pt x="219838" y="520700"/>
                  </a:lnTo>
                  <a:lnTo>
                    <a:pt x="237442" y="495300"/>
                  </a:lnTo>
                  <a:lnTo>
                    <a:pt x="256307" y="482600"/>
                  </a:lnTo>
                  <a:lnTo>
                    <a:pt x="275971" y="469900"/>
                  </a:lnTo>
                  <a:close/>
                </a:path>
                <a:path w="624204" h="1511300">
                  <a:moveTo>
                    <a:pt x="346201" y="469900"/>
                  </a:moveTo>
                  <a:lnTo>
                    <a:pt x="300227" y="469900"/>
                  </a:lnTo>
                  <a:lnTo>
                    <a:pt x="300100" y="482600"/>
                  </a:lnTo>
                  <a:lnTo>
                    <a:pt x="298576" y="482600"/>
                  </a:lnTo>
                  <a:lnTo>
                    <a:pt x="292738" y="520700"/>
                  </a:lnTo>
                  <a:lnTo>
                    <a:pt x="287686" y="558800"/>
                  </a:lnTo>
                  <a:lnTo>
                    <a:pt x="280967" y="584200"/>
                  </a:lnTo>
                  <a:lnTo>
                    <a:pt x="270128" y="609600"/>
                  </a:lnTo>
                  <a:lnTo>
                    <a:pt x="267080" y="622300"/>
                  </a:lnTo>
                  <a:lnTo>
                    <a:pt x="265175" y="635000"/>
                  </a:lnTo>
                  <a:lnTo>
                    <a:pt x="264541" y="635000"/>
                  </a:lnTo>
                  <a:lnTo>
                    <a:pt x="261518" y="660400"/>
                  </a:lnTo>
                  <a:lnTo>
                    <a:pt x="256651" y="673100"/>
                  </a:lnTo>
                  <a:lnTo>
                    <a:pt x="250521" y="698500"/>
                  </a:lnTo>
                  <a:lnTo>
                    <a:pt x="243712" y="711200"/>
                  </a:lnTo>
                  <a:lnTo>
                    <a:pt x="232763" y="749300"/>
                  </a:lnTo>
                  <a:lnTo>
                    <a:pt x="222313" y="774700"/>
                  </a:lnTo>
                  <a:lnTo>
                    <a:pt x="211959" y="800100"/>
                  </a:lnTo>
                  <a:lnTo>
                    <a:pt x="201295" y="838200"/>
                  </a:lnTo>
                  <a:lnTo>
                    <a:pt x="193837" y="850900"/>
                  </a:lnTo>
                  <a:lnTo>
                    <a:pt x="186023" y="876300"/>
                  </a:lnTo>
                  <a:lnTo>
                    <a:pt x="177970" y="901700"/>
                  </a:lnTo>
                  <a:lnTo>
                    <a:pt x="169799" y="914400"/>
                  </a:lnTo>
                  <a:lnTo>
                    <a:pt x="165729" y="927100"/>
                  </a:lnTo>
                  <a:lnTo>
                    <a:pt x="161337" y="939800"/>
                  </a:lnTo>
                  <a:lnTo>
                    <a:pt x="156636" y="939800"/>
                  </a:lnTo>
                  <a:lnTo>
                    <a:pt x="151637" y="952500"/>
                  </a:lnTo>
                  <a:lnTo>
                    <a:pt x="148590" y="952500"/>
                  </a:lnTo>
                  <a:lnTo>
                    <a:pt x="142494" y="965200"/>
                  </a:lnTo>
                  <a:lnTo>
                    <a:pt x="193336" y="965200"/>
                  </a:lnTo>
                  <a:lnTo>
                    <a:pt x="205868" y="939800"/>
                  </a:lnTo>
                  <a:lnTo>
                    <a:pt x="221535" y="914400"/>
                  </a:lnTo>
                  <a:lnTo>
                    <a:pt x="234987" y="876300"/>
                  </a:lnTo>
                  <a:lnTo>
                    <a:pt x="247142" y="838200"/>
                  </a:lnTo>
                  <a:lnTo>
                    <a:pt x="257436" y="812800"/>
                  </a:lnTo>
                  <a:lnTo>
                    <a:pt x="267207" y="774700"/>
                  </a:lnTo>
                  <a:lnTo>
                    <a:pt x="277074" y="749300"/>
                  </a:lnTo>
                  <a:lnTo>
                    <a:pt x="287654" y="711200"/>
                  </a:lnTo>
                  <a:lnTo>
                    <a:pt x="301880" y="673100"/>
                  </a:lnTo>
                  <a:lnTo>
                    <a:pt x="313356" y="622300"/>
                  </a:lnTo>
                  <a:lnTo>
                    <a:pt x="323570" y="571500"/>
                  </a:lnTo>
                  <a:lnTo>
                    <a:pt x="334009" y="520700"/>
                  </a:lnTo>
                  <a:lnTo>
                    <a:pt x="337325" y="508000"/>
                  </a:lnTo>
                  <a:lnTo>
                    <a:pt x="340344" y="495300"/>
                  </a:lnTo>
                  <a:lnTo>
                    <a:pt x="343243" y="482600"/>
                  </a:lnTo>
                  <a:lnTo>
                    <a:pt x="346201" y="469900"/>
                  </a:lnTo>
                  <a:close/>
                </a:path>
                <a:path w="624204" h="1511300">
                  <a:moveTo>
                    <a:pt x="241934" y="0"/>
                  </a:moveTo>
                  <a:lnTo>
                    <a:pt x="204692" y="0"/>
                  </a:lnTo>
                  <a:lnTo>
                    <a:pt x="191293" y="12700"/>
                  </a:lnTo>
                  <a:lnTo>
                    <a:pt x="172847" y="12700"/>
                  </a:lnTo>
                  <a:lnTo>
                    <a:pt x="160577" y="25400"/>
                  </a:lnTo>
                  <a:lnTo>
                    <a:pt x="149748" y="25400"/>
                  </a:lnTo>
                  <a:lnTo>
                    <a:pt x="139896" y="38100"/>
                  </a:lnTo>
                  <a:lnTo>
                    <a:pt x="130555" y="50800"/>
                  </a:lnTo>
                  <a:lnTo>
                    <a:pt x="107801" y="76200"/>
                  </a:lnTo>
                  <a:lnTo>
                    <a:pt x="89296" y="101600"/>
                  </a:lnTo>
                  <a:lnTo>
                    <a:pt x="73673" y="127000"/>
                  </a:lnTo>
                  <a:lnTo>
                    <a:pt x="59562" y="165100"/>
                  </a:lnTo>
                  <a:lnTo>
                    <a:pt x="47565" y="190500"/>
                  </a:lnTo>
                  <a:lnTo>
                    <a:pt x="37115" y="215900"/>
                  </a:lnTo>
                  <a:lnTo>
                    <a:pt x="28237" y="254000"/>
                  </a:lnTo>
                  <a:lnTo>
                    <a:pt x="20954" y="279400"/>
                  </a:lnTo>
                  <a:lnTo>
                    <a:pt x="13144" y="317500"/>
                  </a:lnTo>
                  <a:lnTo>
                    <a:pt x="5429" y="342900"/>
                  </a:lnTo>
                  <a:lnTo>
                    <a:pt x="238" y="381000"/>
                  </a:lnTo>
                  <a:lnTo>
                    <a:pt x="0" y="419100"/>
                  </a:lnTo>
                  <a:lnTo>
                    <a:pt x="1633" y="431800"/>
                  </a:lnTo>
                  <a:lnTo>
                    <a:pt x="4683" y="431800"/>
                  </a:lnTo>
                  <a:lnTo>
                    <a:pt x="9233" y="444500"/>
                  </a:lnTo>
                  <a:lnTo>
                    <a:pt x="15367" y="457200"/>
                  </a:lnTo>
                  <a:lnTo>
                    <a:pt x="40894" y="444500"/>
                  </a:lnTo>
                  <a:lnTo>
                    <a:pt x="41814" y="431800"/>
                  </a:lnTo>
                  <a:lnTo>
                    <a:pt x="42544" y="406400"/>
                  </a:lnTo>
                  <a:lnTo>
                    <a:pt x="43751" y="393700"/>
                  </a:lnTo>
                  <a:lnTo>
                    <a:pt x="46100" y="381000"/>
                  </a:lnTo>
                  <a:lnTo>
                    <a:pt x="52429" y="342900"/>
                  </a:lnTo>
                  <a:lnTo>
                    <a:pt x="59293" y="317500"/>
                  </a:lnTo>
                  <a:lnTo>
                    <a:pt x="66800" y="292100"/>
                  </a:lnTo>
                  <a:lnTo>
                    <a:pt x="75056" y="254000"/>
                  </a:lnTo>
                  <a:lnTo>
                    <a:pt x="88820" y="215900"/>
                  </a:lnTo>
                  <a:lnTo>
                    <a:pt x="105536" y="177800"/>
                  </a:lnTo>
                  <a:lnTo>
                    <a:pt x="126063" y="127000"/>
                  </a:lnTo>
                  <a:lnTo>
                    <a:pt x="151256" y="101600"/>
                  </a:lnTo>
                  <a:lnTo>
                    <a:pt x="164226" y="76200"/>
                  </a:lnTo>
                  <a:lnTo>
                    <a:pt x="178149" y="63500"/>
                  </a:lnTo>
                  <a:lnTo>
                    <a:pt x="193833" y="50800"/>
                  </a:lnTo>
                  <a:lnTo>
                    <a:pt x="212090" y="38100"/>
                  </a:lnTo>
                  <a:lnTo>
                    <a:pt x="296102" y="38100"/>
                  </a:lnTo>
                  <a:lnTo>
                    <a:pt x="278876" y="25400"/>
                  </a:lnTo>
                  <a:lnTo>
                    <a:pt x="241934" y="0"/>
                  </a:lnTo>
                  <a:close/>
                </a:path>
                <a:path w="624204" h="1511300">
                  <a:moveTo>
                    <a:pt x="296102" y="38100"/>
                  </a:moveTo>
                  <a:lnTo>
                    <a:pt x="264614" y="38100"/>
                  </a:lnTo>
                  <a:lnTo>
                    <a:pt x="277875" y="50800"/>
                  </a:lnTo>
                  <a:lnTo>
                    <a:pt x="293594" y="88900"/>
                  </a:lnTo>
                  <a:lnTo>
                    <a:pt x="311648" y="139700"/>
                  </a:lnTo>
                  <a:lnTo>
                    <a:pt x="315722" y="177800"/>
                  </a:lnTo>
                  <a:lnTo>
                    <a:pt x="318196" y="215900"/>
                  </a:lnTo>
                  <a:lnTo>
                    <a:pt x="319811" y="279400"/>
                  </a:lnTo>
                  <a:lnTo>
                    <a:pt x="319785" y="317500"/>
                  </a:lnTo>
                  <a:lnTo>
                    <a:pt x="317134" y="381000"/>
                  </a:lnTo>
                  <a:lnTo>
                    <a:pt x="306577" y="431800"/>
                  </a:lnTo>
                  <a:lnTo>
                    <a:pt x="282043" y="444500"/>
                  </a:lnTo>
                  <a:lnTo>
                    <a:pt x="346582" y="444500"/>
                  </a:lnTo>
                  <a:lnTo>
                    <a:pt x="349343" y="431800"/>
                  </a:lnTo>
                  <a:lnTo>
                    <a:pt x="352186" y="406400"/>
                  </a:lnTo>
                  <a:lnTo>
                    <a:pt x="354673" y="381000"/>
                  </a:lnTo>
                  <a:lnTo>
                    <a:pt x="356361" y="368300"/>
                  </a:lnTo>
                  <a:lnTo>
                    <a:pt x="358788" y="317500"/>
                  </a:lnTo>
                  <a:lnTo>
                    <a:pt x="358917" y="254000"/>
                  </a:lnTo>
                  <a:lnTo>
                    <a:pt x="356022" y="203200"/>
                  </a:lnTo>
                  <a:lnTo>
                    <a:pt x="349376" y="152400"/>
                  </a:lnTo>
                  <a:lnTo>
                    <a:pt x="334978" y="101600"/>
                  </a:lnTo>
                  <a:lnTo>
                    <a:pt x="310387" y="50800"/>
                  </a:lnTo>
                  <a:lnTo>
                    <a:pt x="296102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620258" y="259206"/>
            <a:ext cx="2193290" cy="735965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1800" spc="100">
                <a:latin typeface="Cambria"/>
                <a:cs typeface="Cambria"/>
              </a:rPr>
              <a:t>Арктический</a:t>
            </a:r>
            <a:endParaRPr sz="1800">
              <a:latin typeface="Cambria"/>
              <a:cs typeface="Cambria"/>
            </a:endParaRPr>
          </a:p>
          <a:p>
            <a:pPr marL="596265">
              <a:lnSpc>
                <a:spcPct val="100000"/>
              </a:lnSpc>
              <a:spcBef>
                <a:spcPts val="635"/>
              </a:spcBef>
            </a:pPr>
            <a:r>
              <a:rPr dirty="0" sz="1800" spc="70">
                <a:latin typeface="Cambria"/>
                <a:cs typeface="Cambria"/>
              </a:rPr>
              <a:t>киберпатруль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404" y="702386"/>
            <a:ext cx="2896235" cy="6362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60">
                <a:solidFill>
                  <a:srgbClr val="333333"/>
                </a:solidFill>
                <a:latin typeface="Times New Roman"/>
                <a:cs typeface="Times New Roman"/>
              </a:rPr>
              <a:t>Студенче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с</a:t>
            </a:r>
            <a:r>
              <a:rPr dirty="0" sz="2000" spc="-114">
                <a:solidFill>
                  <a:srgbClr val="333333"/>
                </a:solidFill>
                <a:latin typeface="Times New Roman"/>
                <a:cs typeface="Times New Roman"/>
              </a:rPr>
              <a:t>к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о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е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5">
                <a:solidFill>
                  <a:srgbClr val="333333"/>
                </a:solidFill>
                <a:latin typeface="Times New Roman"/>
                <a:cs typeface="Times New Roman"/>
              </a:rPr>
              <a:t>о</a:t>
            </a:r>
            <a:r>
              <a:rPr dirty="0" sz="2000" spc="5">
                <a:solidFill>
                  <a:srgbClr val="333333"/>
                </a:solidFill>
                <a:latin typeface="Times New Roman"/>
                <a:cs typeface="Times New Roman"/>
              </a:rPr>
              <a:t>б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ъединен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и</a:t>
            </a:r>
            <a:r>
              <a:rPr dirty="0" sz="2000" spc="-55">
                <a:solidFill>
                  <a:srgbClr val="333333"/>
                </a:solidFill>
                <a:latin typeface="Times New Roman"/>
                <a:cs typeface="Times New Roman"/>
              </a:rPr>
              <a:t>е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направлено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 на</a:t>
            </a:r>
            <a:r>
              <a:rPr dirty="0" sz="2000" spc="-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333333"/>
                </a:solidFill>
                <a:latin typeface="Times New Roman"/>
                <a:cs typeface="Times New Roman"/>
              </a:rPr>
              <a:t>решение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8404" y="1312545"/>
            <a:ext cx="3052445" cy="2770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проблем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10" b="1">
                <a:solidFill>
                  <a:srgbClr val="333333"/>
                </a:solidFill>
                <a:latin typeface="Times New Roman"/>
                <a:cs typeface="Times New Roman"/>
              </a:rPr>
              <a:t>информационной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15" b="1">
                <a:solidFill>
                  <a:srgbClr val="333333"/>
                </a:solidFill>
                <a:latin typeface="Times New Roman"/>
                <a:cs typeface="Times New Roman"/>
              </a:rPr>
              <a:t>безопасности</a:t>
            </a:r>
            <a:endParaRPr sz="2000">
              <a:latin typeface="Times New Roman"/>
              <a:cs typeface="Times New Roman"/>
            </a:endParaRPr>
          </a:p>
          <a:p>
            <a:pPr marL="12700" marR="562610">
              <a:lnSpc>
                <a:spcPct val="100000"/>
              </a:lnSpc>
            </a:pP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несовершеннолетних</a:t>
            </a:r>
            <a:r>
              <a:rPr dirty="0" sz="2000" spc="-6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15">
                <a:solidFill>
                  <a:srgbClr val="333333"/>
                </a:solidFill>
                <a:latin typeface="Times New Roman"/>
                <a:cs typeface="Times New Roman"/>
              </a:rPr>
              <a:t>и </a:t>
            </a:r>
            <a:r>
              <a:rPr dirty="0" sz="2000" spc="-48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молодежи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90">
                <a:solidFill>
                  <a:srgbClr val="333333"/>
                </a:solidFill>
                <a:latin typeface="Times New Roman"/>
                <a:cs typeface="Times New Roman"/>
              </a:rPr>
              <a:t>в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20">
                <a:solidFill>
                  <a:srgbClr val="333333"/>
                </a:solidFill>
                <a:latin typeface="Times New Roman"/>
                <a:cs typeface="Times New Roman"/>
              </a:rPr>
              <a:t>интернете 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40">
                <a:solidFill>
                  <a:srgbClr val="333333"/>
                </a:solidFill>
                <a:latin typeface="Times New Roman"/>
                <a:cs typeface="Times New Roman"/>
              </a:rPr>
              <a:t>посредством</a:t>
            </a:r>
            <a:endParaRPr sz="2000">
              <a:latin typeface="Times New Roman"/>
              <a:cs typeface="Times New Roman"/>
            </a:endParaRPr>
          </a:p>
          <a:p>
            <a:pPr marL="12700" marR="958215">
              <a:lnSpc>
                <a:spcPct val="100000"/>
              </a:lnSpc>
            </a:pPr>
            <a:r>
              <a:rPr dirty="0" sz="2000" spc="-20" b="1">
                <a:solidFill>
                  <a:srgbClr val="333333"/>
                </a:solidFill>
                <a:latin typeface="Times New Roman"/>
                <a:cs typeface="Times New Roman"/>
              </a:rPr>
              <a:t>противодействия </a:t>
            </a:r>
            <a:r>
              <a:rPr dirty="0" sz="2000" spc="-15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15">
                <a:solidFill>
                  <a:srgbClr val="333333"/>
                </a:solidFill>
                <a:latin typeface="Times New Roman"/>
                <a:cs typeface="Times New Roman"/>
              </a:rPr>
              <a:t>распространению </a:t>
            </a:r>
            <a:r>
              <a:rPr dirty="0" sz="2000" spc="-90">
                <a:solidFill>
                  <a:srgbClr val="333333"/>
                </a:solidFill>
                <a:latin typeface="Times New Roman"/>
                <a:cs typeface="Times New Roman"/>
              </a:rPr>
              <a:t>в </a:t>
            </a:r>
            <a:r>
              <a:rPr dirty="0" sz="2000" spc="-48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-30">
                <a:solidFill>
                  <a:srgbClr val="333333"/>
                </a:solidFill>
                <a:latin typeface="Times New Roman"/>
                <a:cs typeface="Times New Roman"/>
              </a:rPr>
              <a:t>киберпространстве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5">
                <a:solidFill>
                  <a:srgbClr val="333333"/>
                </a:solidFill>
                <a:latin typeface="Times New Roman"/>
                <a:cs typeface="Times New Roman"/>
              </a:rPr>
              <a:t>запрещенной</a:t>
            </a:r>
            <a:r>
              <a:rPr dirty="0" sz="2000" spc="-4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2000" spc="15">
                <a:solidFill>
                  <a:srgbClr val="333333"/>
                </a:solidFill>
                <a:latin typeface="Times New Roman"/>
                <a:cs typeface="Times New Roman"/>
              </a:rPr>
              <a:t>информации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5487" y="521208"/>
            <a:ext cx="2236470" cy="0"/>
          </a:xfrm>
          <a:custGeom>
            <a:avLst/>
            <a:gdLst/>
            <a:ahLst/>
            <a:cxnLst/>
            <a:rect l="l" t="t" r="r" b="b"/>
            <a:pathLst>
              <a:path w="2236470" h="0">
                <a:moveTo>
                  <a:pt x="0" y="0"/>
                </a:moveTo>
                <a:lnTo>
                  <a:pt x="223634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43C4A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483108" y="22859"/>
            <a:ext cx="5024755" cy="5120640"/>
            <a:chOff x="483108" y="22859"/>
            <a:chExt cx="5024755" cy="5120640"/>
          </a:xfrm>
        </p:grpSpPr>
        <p:sp>
          <p:nvSpPr>
            <p:cNvPr id="4" name="object 4"/>
            <p:cNvSpPr/>
            <p:nvPr/>
          </p:nvSpPr>
          <p:spPr>
            <a:xfrm>
              <a:off x="1610868" y="4255007"/>
              <a:ext cx="2368550" cy="889000"/>
            </a:xfrm>
            <a:custGeom>
              <a:avLst/>
              <a:gdLst/>
              <a:ahLst/>
              <a:cxnLst/>
              <a:rect l="l" t="t" r="r" b="b"/>
              <a:pathLst>
                <a:path w="2368550" h="889000">
                  <a:moveTo>
                    <a:pt x="2368296" y="0"/>
                  </a:moveTo>
                  <a:lnTo>
                    <a:pt x="0" y="0"/>
                  </a:lnTo>
                  <a:lnTo>
                    <a:pt x="0" y="888491"/>
                  </a:lnTo>
                  <a:lnTo>
                    <a:pt x="2368296" y="888491"/>
                  </a:lnTo>
                  <a:lnTo>
                    <a:pt x="2368296" y="0"/>
                  </a:lnTo>
                  <a:close/>
                </a:path>
              </a:pathLst>
            </a:custGeom>
            <a:solidFill>
              <a:srgbClr val="43C4A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108" y="467868"/>
              <a:ext cx="2311908" cy="41148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39440" y="22859"/>
              <a:ext cx="2368550" cy="889000"/>
            </a:xfrm>
            <a:custGeom>
              <a:avLst/>
              <a:gdLst/>
              <a:ahLst/>
              <a:cxnLst/>
              <a:rect l="l" t="t" r="r" b="b"/>
              <a:pathLst>
                <a:path w="2368550" h="889000">
                  <a:moveTo>
                    <a:pt x="2368295" y="0"/>
                  </a:moveTo>
                  <a:lnTo>
                    <a:pt x="0" y="0"/>
                  </a:lnTo>
                  <a:lnTo>
                    <a:pt x="0" y="888491"/>
                  </a:lnTo>
                  <a:lnTo>
                    <a:pt x="2368295" y="888491"/>
                  </a:lnTo>
                  <a:lnTo>
                    <a:pt x="2368295" y="0"/>
                  </a:lnTo>
                  <a:close/>
                </a:path>
              </a:pathLst>
            </a:custGeom>
            <a:solidFill>
              <a:srgbClr val="43C4A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499872"/>
              <a:ext cx="2206752" cy="4114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521833" y="620090"/>
            <a:ext cx="329819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535"/>
              <a:t>СОЦ</a:t>
            </a:r>
            <a:r>
              <a:rPr dirty="0" sz="4000" spc="570"/>
              <a:t>И</a:t>
            </a:r>
            <a:r>
              <a:rPr dirty="0" sz="4000" spc="540"/>
              <a:t>ОН</a:t>
            </a:r>
            <a:r>
              <a:rPr dirty="0" sz="4000" spc="515"/>
              <a:t>О</a:t>
            </a:r>
            <a:r>
              <a:rPr dirty="0" sz="4000" spc="415"/>
              <a:t>М</a:t>
            </a:r>
            <a:endParaRPr sz="4000"/>
          </a:p>
        </p:txBody>
      </p:sp>
      <p:sp>
        <p:nvSpPr>
          <p:cNvPr id="9" name="object 9"/>
          <p:cNvSpPr/>
          <p:nvPr/>
        </p:nvSpPr>
        <p:spPr>
          <a:xfrm>
            <a:off x="6691883" y="1321308"/>
            <a:ext cx="973455" cy="1270"/>
          </a:xfrm>
          <a:custGeom>
            <a:avLst/>
            <a:gdLst/>
            <a:ahLst/>
            <a:cxnLst/>
            <a:rect l="l" t="t" r="r" b="b"/>
            <a:pathLst>
              <a:path w="973454" h="1269">
                <a:moveTo>
                  <a:pt x="0" y="0"/>
                </a:moveTo>
                <a:lnTo>
                  <a:pt x="972947" y="88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58796" y="187705"/>
            <a:ext cx="3157855" cy="4740910"/>
          </a:xfrm>
          <a:custGeom>
            <a:avLst/>
            <a:gdLst/>
            <a:ahLst/>
            <a:cxnLst/>
            <a:rect l="l" t="t" r="r" b="b"/>
            <a:pathLst>
              <a:path w="3157854" h="4740910">
                <a:moveTo>
                  <a:pt x="281178" y="241300"/>
                </a:moveTo>
                <a:lnTo>
                  <a:pt x="281076" y="233680"/>
                </a:lnTo>
                <a:lnTo>
                  <a:pt x="280631" y="224790"/>
                </a:lnTo>
                <a:lnTo>
                  <a:pt x="278282" y="210820"/>
                </a:lnTo>
                <a:lnTo>
                  <a:pt x="274777" y="203200"/>
                </a:lnTo>
                <a:lnTo>
                  <a:pt x="272440" y="198120"/>
                </a:lnTo>
                <a:lnTo>
                  <a:pt x="262559" y="185420"/>
                </a:lnTo>
                <a:lnTo>
                  <a:pt x="250063" y="176530"/>
                </a:lnTo>
                <a:lnTo>
                  <a:pt x="236372" y="173990"/>
                </a:lnTo>
                <a:lnTo>
                  <a:pt x="228257" y="173990"/>
                </a:lnTo>
                <a:lnTo>
                  <a:pt x="220091" y="175260"/>
                </a:lnTo>
                <a:lnTo>
                  <a:pt x="212090" y="177800"/>
                </a:lnTo>
                <a:lnTo>
                  <a:pt x="204495" y="181610"/>
                </a:lnTo>
                <a:lnTo>
                  <a:pt x="189712" y="187960"/>
                </a:lnTo>
                <a:lnTo>
                  <a:pt x="151663" y="219710"/>
                </a:lnTo>
                <a:lnTo>
                  <a:pt x="140233" y="257810"/>
                </a:lnTo>
                <a:lnTo>
                  <a:pt x="146456" y="265430"/>
                </a:lnTo>
                <a:lnTo>
                  <a:pt x="152044" y="266700"/>
                </a:lnTo>
                <a:lnTo>
                  <a:pt x="159029" y="266700"/>
                </a:lnTo>
                <a:lnTo>
                  <a:pt x="161569" y="261620"/>
                </a:lnTo>
                <a:lnTo>
                  <a:pt x="164490" y="256540"/>
                </a:lnTo>
                <a:lnTo>
                  <a:pt x="167665" y="251460"/>
                </a:lnTo>
                <a:lnTo>
                  <a:pt x="169824" y="246380"/>
                </a:lnTo>
                <a:lnTo>
                  <a:pt x="172872" y="241300"/>
                </a:lnTo>
                <a:lnTo>
                  <a:pt x="202158" y="215900"/>
                </a:lnTo>
                <a:lnTo>
                  <a:pt x="241300" y="203200"/>
                </a:lnTo>
                <a:lnTo>
                  <a:pt x="251866" y="207010"/>
                </a:lnTo>
                <a:lnTo>
                  <a:pt x="257467" y="215900"/>
                </a:lnTo>
                <a:lnTo>
                  <a:pt x="257200" y="227330"/>
                </a:lnTo>
                <a:lnTo>
                  <a:pt x="256438" y="229870"/>
                </a:lnTo>
                <a:lnTo>
                  <a:pt x="256692" y="232410"/>
                </a:lnTo>
                <a:lnTo>
                  <a:pt x="256755" y="236220"/>
                </a:lnTo>
                <a:lnTo>
                  <a:pt x="257200" y="243840"/>
                </a:lnTo>
                <a:lnTo>
                  <a:pt x="257327" y="250190"/>
                </a:lnTo>
                <a:lnTo>
                  <a:pt x="258851" y="261620"/>
                </a:lnTo>
                <a:lnTo>
                  <a:pt x="259867" y="266700"/>
                </a:lnTo>
                <a:lnTo>
                  <a:pt x="262407" y="269240"/>
                </a:lnTo>
                <a:lnTo>
                  <a:pt x="264566" y="271780"/>
                </a:lnTo>
                <a:lnTo>
                  <a:pt x="269011" y="274320"/>
                </a:lnTo>
                <a:lnTo>
                  <a:pt x="274345" y="274320"/>
                </a:lnTo>
                <a:lnTo>
                  <a:pt x="277520" y="269240"/>
                </a:lnTo>
                <a:lnTo>
                  <a:pt x="278282" y="266700"/>
                </a:lnTo>
                <a:lnTo>
                  <a:pt x="280492" y="252730"/>
                </a:lnTo>
                <a:lnTo>
                  <a:pt x="281178" y="241300"/>
                </a:lnTo>
                <a:close/>
              </a:path>
              <a:path w="3157854" h="4740910">
                <a:moveTo>
                  <a:pt x="553491" y="351790"/>
                </a:moveTo>
                <a:lnTo>
                  <a:pt x="552538" y="342900"/>
                </a:lnTo>
                <a:lnTo>
                  <a:pt x="548817" y="335280"/>
                </a:lnTo>
                <a:lnTo>
                  <a:pt x="542378" y="331470"/>
                </a:lnTo>
                <a:lnTo>
                  <a:pt x="534441" y="328142"/>
                </a:lnTo>
                <a:lnTo>
                  <a:pt x="534441" y="353060"/>
                </a:lnTo>
                <a:lnTo>
                  <a:pt x="531571" y="361950"/>
                </a:lnTo>
                <a:lnTo>
                  <a:pt x="528370" y="370840"/>
                </a:lnTo>
                <a:lnTo>
                  <a:pt x="524649" y="378460"/>
                </a:lnTo>
                <a:lnTo>
                  <a:pt x="520217" y="384810"/>
                </a:lnTo>
                <a:lnTo>
                  <a:pt x="515200" y="392430"/>
                </a:lnTo>
                <a:lnTo>
                  <a:pt x="488911" y="427990"/>
                </a:lnTo>
                <a:lnTo>
                  <a:pt x="465797" y="449580"/>
                </a:lnTo>
                <a:lnTo>
                  <a:pt x="454812" y="459740"/>
                </a:lnTo>
                <a:lnTo>
                  <a:pt x="419303" y="483870"/>
                </a:lnTo>
                <a:lnTo>
                  <a:pt x="378612" y="494030"/>
                </a:lnTo>
                <a:lnTo>
                  <a:pt x="368211" y="494030"/>
                </a:lnTo>
                <a:lnTo>
                  <a:pt x="357809" y="495300"/>
                </a:lnTo>
                <a:lnTo>
                  <a:pt x="337210" y="495300"/>
                </a:lnTo>
                <a:lnTo>
                  <a:pt x="314998" y="492760"/>
                </a:lnTo>
                <a:lnTo>
                  <a:pt x="271932" y="482600"/>
                </a:lnTo>
                <a:lnTo>
                  <a:pt x="226999" y="459740"/>
                </a:lnTo>
                <a:lnTo>
                  <a:pt x="199771" y="415290"/>
                </a:lnTo>
                <a:lnTo>
                  <a:pt x="196621" y="387350"/>
                </a:lnTo>
                <a:lnTo>
                  <a:pt x="197408" y="375920"/>
                </a:lnTo>
                <a:lnTo>
                  <a:pt x="199123" y="364490"/>
                </a:lnTo>
                <a:lnTo>
                  <a:pt x="201371" y="351790"/>
                </a:lnTo>
                <a:lnTo>
                  <a:pt x="203733" y="340360"/>
                </a:lnTo>
                <a:lnTo>
                  <a:pt x="205257" y="332740"/>
                </a:lnTo>
                <a:lnTo>
                  <a:pt x="209067" y="331470"/>
                </a:lnTo>
                <a:lnTo>
                  <a:pt x="250609" y="336550"/>
                </a:lnTo>
                <a:lnTo>
                  <a:pt x="261264" y="339090"/>
                </a:lnTo>
                <a:lnTo>
                  <a:pt x="315658" y="344170"/>
                </a:lnTo>
                <a:lnTo>
                  <a:pt x="342963" y="345440"/>
                </a:lnTo>
                <a:lnTo>
                  <a:pt x="378612" y="345440"/>
                </a:lnTo>
                <a:lnTo>
                  <a:pt x="439407" y="349250"/>
                </a:lnTo>
                <a:lnTo>
                  <a:pt x="467766" y="350520"/>
                </a:lnTo>
                <a:lnTo>
                  <a:pt x="496214" y="353060"/>
                </a:lnTo>
                <a:lnTo>
                  <a:pt x="534441" y="353060"/>
                </a:lnTo>
                <a:lnTo>
                  <a:pt x="534441" y="328142"/>
                </a:lnTo>
                <a:lnTo>
                  <a:pt x="533298" y="327660"/>
                </a:lnTo>
                <a:lnTo>
                  <a:pt x="525551" y="326390"/>
                </a:lnTo>
                <a:lnTo>
                  <a:pt x="517677" y="327660"/>
                </a:lnTo>
                <a:lnTo>
                  <a:pt x="509803" y="327660"/>
                </a:lnTo>
                <a:lnTo>
                  <a:pt x="476643" y="325120"/>
                </a:lnTo>
                <a:lnTo>
                  <a:pt x="443484" y="323850"/>
                </a:lnTo>
                <a:lnTo>
                  <a:pt x="410298" y="321310"/>
                </a:lnTo>
                <a:lnTo>
                  <a:pt x="377088" y="320040"/>
                </a:lnTo>
                <a:lnTo>
                  <a:pt x="355523" y="316230"/>
                </a:lnTo>
                <a:lnTo>
                  <a:pt x="348386" y="316230"/>
                </a:lnTo>
                <a:lnTo>
                  <a:pt x="329133" y="314960"/>
                </a:lnTo>
                <a:lnTo>
                  <a:pt x="290601" y="313690"/>
                </a:lnTo>
                <a:lnTo>
                  <a:pt x="271297" y="312420"/>
                </a:lnTo>
                <a:lnTo>
                  <a:pt x="216179" y="307340"/>
                </a:lnTo>
                <a:lnTo>
                  <a:pt x="211480" y="307340"/>
                </a:lnTo>
                <a:lnTo>
                  <a:pt x="206654" y="308610"/>
                </a:lnTo>
                <a:lnTo>
                  <a:pt x="194576" y="308610"/>
                </a:lnTo>
                <a:lnTo>
                  <a:pt x="175145" y="342900"/>
                </a:lnTo>
                <a:lnTo>
                  <a:pt x="167106" y="384810"/>
                </a:lnTo>
                <a:lnTo>
                  <a:pt x="167030" y="392430"/>
                </a:lnTo>
                <a:lnTo>
                  <a:pt x="170878" y="416560"/>
                </a:lnTo>
                <a:lnTo>
                  <a:pt x="193497" y="461010"/>
                </a:lnTo>
                <a:lnTo>
                  <a:pt x="224790" y="491490"/>
                </a:lnTo>
                <a:lnTo>
                  <a:pt x="276377" y="513080"/>
                </a:lnTo>
                <a:lnTo>
                  <a:pt x="325335" y="521970"/>
                </a:lnTo>
                <a:lnTo>
                  <a:pt x="350088" y="523240"/>
                </a:lnTo>
                <a:lnTo>
                  <a:pt x="375056" y="521970"/>
                </a:lnTo>
                <a:lnTo>
                  <a:pt x="390093" y="519430"/>
                </a:lnTo>
                <a:lnTo>
                  <a:pt x="405041" y="518160"/>
                </a:lnTo>
                <a:lnTo>
                  <a:pt x="419722" y="514350"/>
                </a:lnTo>
                <a:lnTo>
                  <a:pt x="433984" y="508000"/>
                </a:lnTo>
                <a:lnTo>
                  <a:pt x="449351" y="499110"/>
                </a:lnTo>
                <a:lnTo>
                  <a:pt x="454837" y="495300"/>
                </a:lnTo>
                <a:lnTo>
                  <a:pt x="463994" y="488950"/>
                </a:lnTo>
                <a:lnTo>
                  <a:pt x="498373" y="463550"/>
                </a:lnTo>
                <a:lnTo>
                  <a:pt x="532828" y="410210"/>
                </a:lnTo>
                <a:lnTo>
                  <a:pt x="550570" y="374650"/>
                </a:lnTo>
                <a:lnTo>
                  <a:pt x="552602" y="363220"/>
                </a:lnTo>
                <a:lnTo>
                  <a:pt x="553491" y="351790"/>
                </a:lnTo>
                <a:close/>
              </a:path>
              <a:path w="3157854" h="4740910">
                <a:moveTo>
                  <a:pt x="596849" y="255270"/>
                </a:moveTo>
                <a:lnTo>
                  <a:pt x="596798" y="243840"/>
                </a:lnTo>
                <a:lnTo>
                  <a:pt x="594639" y="236220"/>
                </a:lnTo>
                <a:lnTo>
                  <a:pt x="590702" y="229870"/>
                </a:lnTo>
                <a:lnTo>
                  <a:pt x="587057" y="224790"/>
                </a:lnTo>
                <a:lnTo>
                  <a:pt x="578878" y="213360"/>
                </a:lnTo>
                <a:lnTo>
                  <a:pt x="564388" y="203200"/>
                </a:lnTo>
                <a:lnTo>
                  <a:pt x="547497" y="195580"/>
                </a:lnTo>
                <a:lnTo>
                  <a:pt x="528472" y="191770"/>
                </a:lnTo>
                <a:lnTo>
                  <a:pt x="519595" y="191770"/>
                </a:lnTo>
                <a:lnTo>
                  <a:pt x="476986" y="207010"/>
                </a:lnTo>
                <a:lnTo>
                  <a:pt x="442493" y="250190"/>
                </a:lnTo>
                <a:lnTo>
                  <a:pt x="439064" y="257810"/>
                </a:lnTo>
                <a:lnTo>
                  <a:pt x="440334" y="265430"/>
                </a:lnTo>
                <a:lnTo>
                  <a:pt x="445287" y="271780"/>
                </a:lnTo>
                <a:lnTo>
                  <a:pt x="451027" y="276860"/>
                </a:lnTo>
                <a:lnTo>
                  <a:pt x="456793" y="278130"/>
                </a:lnTo>
                <a:lnTo>
                  <a:pt x="462191" y="275590"/>
                </a:lnTo>
                <a:lnTo>
                  <a:pt x="466877" y="270510"/>
                </a:lnTo>
                <a:lnTo>
                  <a:pt x="468782" y="266700"/>
                </a:lnTo>
                <a:lnTo>
                  <a:pt x="470179" y="262890"/>
                </a:lnTo>
                <a:lnTo>
                  <a:pt x="472084" y="259080"/>
                </a:lnTo>
                <a:lnTo>
                  <a:pt x="485114" y="241300"/>
                </a:lnTo>
                <a:lnTo>
                  <a:pt x="502920" y="229870"/>
                </a:lnTo>
                <a:lnTo>
                  <a:pt x="523570" y="224790"/>
                </a:lnTo>
                <a:lnTo>
                  <a:pt x="545109" y="227330"/>
                </a:lnTo>
                <a:lnTo>
                  <a:pt x="568604" y="259080"/>
                </a:lnTo>
                <a:lnTo>
                  <a:pt x="568756" y="266700"/>
                </a:lnTo>
                <a:lnTo>
                  <a:pt x="569633" y="273050"/>
                </a:lnTo>
                <a:lnTo>
                  <a:pt x="572668" y="287020"/>
                </a:lnTo>
                <a:lnTo>
                  <a:pt x="573938" y="292100"/>
                </a:lnTo>
                <a:lnTo>
                  <a:pt x="577875" y="297180"/>
                </a:lnTo>
                <a:lnTo>
                  <a:pt x="584733" y="295910"/>
                </a:lnTo>
                <a:lnTo>
                  <a:pt x="590956" y="294640"/>
                </a:lnTo>
                <a:lnTo>
                  <a:pt x="593115" y="289560"/>
                </a:lnTo>
                <a:lnTo>
                  <a:pt x="593750" y="284480"/>
                </a:lnTo>
                <a:lnTo>
                  <a:pt x="594918" y="276860"/>
                </a:lnTo>
                <a:lnTo>
                  <a:pt x="595998" y="267970"/>
                </a:lnTo>
                <a:lnTo>
                  <a:pt x="596747" y="260350"/>
                </a:lnTo>
                <a:lnTo>
                  <a:pt x="596849" y="255270"/>
                </a:lnTo>
                <a:close/>
              </a:path>
              <a:path w="3157854" h="4740910">
                <a:moveTo>
                  <a:pt x="696366" y="311150"/>
                </a:moveTo>
                <a:lnTo>
                  <a:pt x="694182" y="271780"/>
                </a:lnTo>
                <a:lnTo>
                  <a:pt x="681812" y="223520"/>
                </a:lnTo>
                <a:lnTo>
                  <a:pt x="668553" y="196608"/>
                </a:lnTo>
                <a:lnTo>
                  <a:pt x="668553" y="311150"/>
                </a:lnTo>
                <a:lnTo>
                  <a:pt x="665975" y="322580"/>
                </a:lnTo>
                <a:lnTo>
                  <a:pt x="663435" y="335280"/>
                </a:lnTo>
                <a:lnTo>
                  <a:pt x="660933" y="346710"/>
                </a:lnTo>
                <a:lnTo>
                  <a:pt x="658520" y="359410"/>
                </a:lnTo>
                <a:lnTo>
                  <a:pt x="657504" y="363220"/>
                </a:lnTo>
                <a:lnTo>
                  <a:pt x="655345" y="367030"/>
                </a:lnTo>
                <a:lnTo>
                  <a:pt x="654710" y="370840"/>
                </a:lnTo>
                <a:lnTo>
                  <a:pt x="649058" y="392430"/>
                </a:lnTo>
                <a:lnTo>
                  <a:pt x="640067" y="411480"/>
                </a:lnTo>
                <a:lnTo>
                  <a:pt x="629589" y="430530"/>
                </a:lnTo>
                <a:lnTo>
                  <a:pt x="619531" y="449580"/>
                </a:lnTo>
                <a:lnTo>
                  <a:pt x="609587" y="458470"/>
                </a:lnTo>
                <a:lnTo>
                  <a:pt x="600748" y="469900"/>
                </a:lnTo>
                <a:lnTo>
                  <a:pt x="591642" y="481330"/>
                </a:lnTo>
                <a:lnTo>
                  <a:pt x="560578" y="509270"/>
                </a:lnTo>
                <a:lnTo>
                  <a:pt x="554126" y="516890"/>
                </a:lnTo>
                <a:lnTo>
                  <a:pt x="550824" y="519430"/>
                </a:lnTo>
                <a:lnTo>
                  <a:pt x="547776" y="523240"/>
                </a:lnTo>
                <a:lnTo>
                  <a:pt x="544093" y="525780"/>
                </a:lnTo>
                <a:lnTo>
                  <a:pt x="523316" y="541020"/>
                </a:lnTo>
                <a:lnTo>
                  <a:pt x="479323" y="567690"/>
                </a:lnTo>
                <a:lnTo>
                  <a:pt x="442201" y="582930"/>
                </a:lnTo>
                <a:lnTo>
                  <a:pt x="400329" y="590550"/>
                </a:lnTo>
                <a:lnTo>
                  <a:pt x="393103" y="590550"/>
                </a:lnTo>
                <a:lnTo>
                  <a:pt x="371500" y="594360"/>
                </a:lnTo>
                <a:lnTo>
                  <a:pt x="366420" y="594360"/>
                </a:lnTo>
                <a:lnTo>
                  <a:pt x="361213" y="595630"/>
                </a:lnTo>
                <a:lnTo>
                  <a:pt x="356260" y="595630"/>
                </a:lnTo>
                <a:lnTo>
                  <a:pt x="307873" y="590550"/>
                </a:lnTo>
                <a:lnTo>
                  <a:pt x="298919" y="590550"/>
                </a:lnTo>
                <a:lnTo>
                  <a:pt x="281063" y="588010"/>
                </a:lnTo>
                <a:lnTo>
                  <a:pt x="272186" y="588010"/>
                </a:lnTo>
                <a:lnTo>
                  <a:pt x="252361" y="585470"/>
                </a:lnTo>
                <a:lnTo>
                  <a:pt x="166001" y="557530"/>
                </a:lnTo>
                <a:lnTo>
                  <a:pt x="117475" y="530860"/>
                </a:lnTo>
                <a:lnTo>
                  <a:pt x="82461" y="500380"/>
                </a:lnTo>
                <a:lnTo>
                  <a:pt x="61074" y="468630"/>
                </a:lnTo>
                <a:lnTo>
                  <a:pt x="54457" y="457200"/>
                </a:lnTo>
                <a:lnTo>
                  <a:pt x="48628" y="444500"/>
                </a:lnTo>
                <a:lnTo>
                  <a:pt x="43840" y="431800"/>
                </a:lnTo>
                <a:lnTo>
                  <a:pt x="37465" y="407670"/>
                </a:lnTo>
                <a:lnTo>
                  <a:pt x="33870" y="382270"/>
                </a:lnTo>
                <a:lnTo>
                  <a:pt x="33972" y="358140"/>
                </a:lnTo>
                <a:lnTo>
                  <a:pt x="38760" y="332740"/>
                </a:lnTo>
                <a:lnTo>
                  <a:pt x="42557" y="320040"/>
                </a:lnTo>
                <a:lnTo>
                  <a:pt x="46037" y="306070"/>
                </a:lnTo>
                <a:lnTo>
                  <a:pt x="57696" y="266700"/>
                </a:lnTo>
                <a:lnTo>
                  <a:pt x="72288" y="232410"/>
                </a:lnTo>
                <a:lnTo>
                  <a:pt x="77266" y="220980"/>
                </a:lnTo>
                <a:lnTo>
                  <a:pt x="82486" y="210820"/>
                </a:lnTo>
                <a:lnTo>
                  <a:pt x="88163" y="200660"/>
                </a:lnTo>
                <a:lnTo>
                  <a:pt x="104038" y="175260"/>
                </a:lnTo>
                <a:lnTo>
                  <a:pt x="113461" y="160020"/>
                </a:lnTo>
                <a:lnTo>
                  <a:pt x="150914" y="119380"/>
                </a:lnTo>
                <a:lnTo>
                  <a:pt x="182613" y="92710"/>
                </a:lnTo>
                <a:lnTo>
                  <a:pt x="218008" y="71120"/>
                </a:lnTo>
                <a:lnTo>
                  <a:pt x="255981" y="53340"/>
                </a:lnTo>
                <a:lnTo>
                  <a:pt x="299542" y="39370"/>
                </a:lnTo>
                <a:lnTo>
                  <a:pt x="348742" y="31750"/>
                </a:lnTo>
                <a:lnTo>
                  <a:pt x="373659" y="30480"/>
                </a:lnTo>
                <a:lnTo>
                  <a:pt x="411924" y="34290"/>
                </a:lnTo>
                <a:lnTo>
                  <a:pt x="480491" y="53340"/>
                </a:lnTo>
                <a:lnTo>
                  <a:pt x="520979" y="72390"/>
                </a:lnTo>
                <a:lnTo>
                  <a:pt x="563219" y="99060"/>
                </a:lnTo>
                <a:lnTo>
                  <a:pt x="587019" y="123190"/>
                </a:lnTo>
                <a:lnTo>
                  <a:pt x="587019" y="134620"/>
                </a:lnTo>
                <a:lnTo>
                  <a:pt x="590575" y="139700"/>
                </a:lnTo>
                <a:lnTo>
                  <a:pt x="597306" y="144780"/>
                </a:lnTo>
                <a:lnTo>
                  <a:pt x="606577" y="151130"/>
                </a:lnTo>
                <a:lnTo>
                  <a:pt x="614172" y="160020"/>
                </a:lnTo>
                <a:lnTo>
                  <a:pt x="620610" y="170180"/>
                </a:lnTo>
                <a:lnTo>
                  <a:pt x="626389" y="180340"/>
                </a:lnTo>
                <a:lnTo>
                  <a:pt x="636079" y="199390"/>
                </a:lnTo>
                <a:lnTo>
                  <a:pt x="641184" y="209550"/>
                </a:lnTo>
                <a:lnTo>
                  <a:pt x="646836" y="218440"/>
                </a:lnTo>
                <a:lnTo>
                  <a:pt x="662978" y="259080"/>
                </a:lnTo>
                <a:lnTo>
                  <a:pt x="666775" y="311150"/>
                </a:lnTo>
                <a:lnTo>
                  <a:pt x="668553" y="311150"/>
                </a:lnTo>
                <a:lnTo>
                  <a:pt x="668553" y="196608"/>
                </a:lnTo>
                <a:lnTo>
                  <a:pt x="661568" y="184150"/>
                </a:lnTo>
                <a:lnTo>
                  <a:pt x="649617" y="162560"/>
                </a:lnTo>
                <a:lnTo>
                  <a:pt x="622249" y="121920"/>
                </a:lnTo>
                <a:lnTo>
                  <a:pt x="580910" y="83820"/>
                </a:lnTo>
                <a:lnTo>
                  <a:pt x="531050" y="46990"/>
                </a:lnTo>
                <a:lnTo>
                  <a:pt x="500811" y="30480"/>
                </a:lnTo>
                <a:lnTo>
                  <a:pt x="484200" y="22860"/>
                </a:lnTo>
                <a:lnTo>
                  <a:pt x="444106" y="10160"/>
                </a:lnTo>
                <a:lnTo>
                  <a:pt x="409067" y="3810"/>
                </a:lnTo>
                <a:lnTo>
                  <a:pt x="365658" y="0"/>
                </a:lnTo>
                <a:lnTo>
                  <a:pt x="349694" y="0"/>
                </a:lnTo>
                <a:lnTo>
                  <a:pt x="279857" y="8890"/>
                </a:lnTo>
                <a:lnTo>
                  <a:pt x="236321" y="22860"/>
                </a:lnTo>
                <a:lnTo>
                  <a:pt x="189750" y="44450"/>
                </a:lnTo>
                <a:lnTo>
                  <a:pt x="143865" y="76200"/>
                </a:lnTo>
                <a:lnTo>
                  <a:pt x="106019" y="113030"/>
                </a:lnTo>
                <a:lnTo>
                  <a:pt x="76238" y="152400"/>
                </a:lnTo>
                <a:lnTo>
                  <a:pt x="59055" y="181610"/>
                </a:lnTo>
                <a:lnTo>
                  <a:pt x="54597" y="189230"/>
                </a:lnTo>
                <a:lnTo>
                  <a:pt x="34836" y="229870"/>
                </a:lnTo>
                <a:lnTo>
                  <a:pt x="14820" y="281940"/>
                </a:lnTo>
                <a:lnTo>
                  <a:pt x="3263" y="321310"/>
                </a:lnTo>
                <a:lnTo>
                  <a:pt x="0" y="364490"/>
                </a:lnTo>
                <a:lnTo>
                  <a:pt x="1524" y="382270"/>
                </a:lnTo>
                <a:lnTo>
                  <a:pt x="13995" y="438150"/>
                </a:lnTo>
                <a:lnTo>
                  <a:pt x="35115" y="483870"/>
                </a:lnTo>
                <a:lnTo>
                  <a:pt x="66065" y="525780"/>
                </a:lnTo>
                <a:lnTo>
                  <a:pt x="110096" y="561340"/>
                </a:lnTo>
                <a:lnTo>
                  <a:pt x="160426" y="588010"/>
                </a:lnTo>
                <a:lnTo>
                  <a:pt x="241846" y="613410"/>
                </a:lnTo>
                <a:lnTo>
                  <a:pt x="269392" y="619760"/>
                </a:lnTo>
                <a:lnTo>
                  <a:pt x="270789" y="621030"/>
                </a:lnTo>
                <a:lnTo>
                  <a:pt x="273583" y="621030"/>
                </a:lnTo>
                <a:lnTo>
                  <a:pt x="305904" y="623570"/>
                </a:lnTo>
                <a:lnTo>
                  <a:pt x="322046" y="626110"/>
                </a:lnTo>
                <a:lnTo>
                  <a:pt x="389026" y="626110"/>
                </a:lnTo>
                <a:lnTo>
                  <a:pt x="405917" y="624840"/>
                </a:lnTo>
                <a:lnTo>
                  <a:pt x="433108" y="619760"/>
                </a:lnTo>
                <a:lnTo>
                  <a:pt x="446608" y="615950"/>
                </a:lnTo>
                <a:lnTo>
                  <a:pt x="460019" y="613410"/>
                </a:lnTo>
                <a:lnTo>
                  <a:pt x="469988" y="610870"/>
                </a:lnTo>
                <a:lnTo>
                  <a:pt x="479894" y="607060"/>
                </a:lnTo>
                <a:lnTo>
                  <a:pt x="489699" y="604520"/>
                </a:lnTo>
                <a:lnTo>
                  <a:pt x="525589" y="586740"/>
                </a:lnTo>
                <a:lnTo>
                  <a:pt x="570357" y="553720"/>
                </a:lnTo>
                <a:lnTo>
                  <a:pt x="601421" y="525780"/>
                </a:lnTo>
                <a:lnTo>
                  <a:pt x="633882" y="491490"/>
                </a:lnTo>
                <a:lnTo>
                  <a:pt x="639343" y="482600"/>
                </a:lnTo>
                <a:lnTo>
                  <a:pt x="642010" y="478790"/>
                </a:lnTo>
                <a:lnTo>
                  <a:pt x="644042" y="474980"/>
                </a:lnTo>
                <a:lnTo>
                  <a:pt x="645947" y="471170"/>
                </a:lnTo>
                <a:lnTo>
                  <a:pt x="648360" y="467360"/>
                </a:lnTo>
                <a:lnTo>
                  <a:pt x="672109" y="427990"/>
                </a:lnTo>
                <a:lnTo>
                  <a:pt x="687476" y="384810"/>
                </a:lnTo>
                <a:lnTo>
                  <a:pt x="695540" y="336550"/>
                </a:lnTo>
                <a:lnTo>
                  <a:pt x="695477" y="320040"/>
                </a:lnTo>
                <a:lnTo>
                  <a:pt x="695858" y="314960"/>
                </a:lnTo>
                <a:lnTo>
                  <a:pt x="696366" y="311150"/>
                </a:lnTo>
                <a:close/>
              </a:path>
              <a:path w="3157854" h="4740910">
                <a:moveTo>
                  <a:pt x="2716212" y="4396740"/>
                </a:moveTo>
                <a:lnTo>
                  <a:pt x="2687091" y="4363720"/>
                </a:lnTo>
                <a:lnTo>
                  <a:pt x="2680741" y="4363720"/>
                </a:lnTo>
                <a:lnTo>
                  <a:pt x="2670187" y="4367530"/>
                </a:lnTo>
                <a:lnTo>
                  <a:pt x="2662529" y="4375150"/>
                </a:lnTo>
                <a:lnTo>
                  <a:pt x="2658033" y="4382770"/>
                </a:lnTo>
                <a:lnTo>
                  <a:pt x="2656992" y="4391660"/>
                </a:lnTo>
                <a:lnTo>
                  <a:pt x="2660053" y="4403090"/>
                </a:lnTo>
                <a:lnTo>
                  <a:pt x="2666250" y="4411980"/>
                </a:lnTo>
                <a:lnTo>
                  <a:pt x="2674848" y="4418330"/>
                </a:lnTo>
                <a:lnTo>
                  <a:pt x="2685059" y="4420870"/>
                </a:lnTo>
                <a:lnTo>
                  <a:pt x="2692171" y="4419600"/>
                </a:lnTo>
                <a:lnTo>
                  <a:pt x="2716212" y="4396740"/>
                </a:lnTo>
                <a:close/>
              </a:path>
              <a:path w="3157854" h="4740910">
                <a:moveTo>
                  <a:pt x="2874873" y="4423410"/>
                </a:moveTo>
                <a:lnTo>
                  <a:pt x="2871495" y="4405630"/>
                </a:lnTo>
                <a:lnTo>
                  <a:pt x="2869844" y="4401820"/>
                </a:lnTo>
                <a:lnTo>
                  <a:pt x="2869336" y="4396740"/>
                </a:lnTo>
                <a:lnTo>
                  <a:pt x="2836951" y="4368800"/>
                </a:lnTo>
                <a:lnTo>
                  <a:pt x="2828429" y="4370070"/>
                </a:lnTo>
                <a:lnTo>
                  <a:pt x="2804198" y="4410710"/>
                </a:lnTo>
                <a:lnTo>
                  <a:pt x="2800896" y="4439920"/>
                </a:lnTo>
                <a:lnTo>
                  <a:pt x="2802305" y="4448810"/>
                </a:lnTo>
                <a:lnTo>
                  <a:pt x="2805188" y="4455160"/>
                </a:lnTo>
                <a:lnTo>
                  <a:pt x="2809265" y="4462780"/>
                </a:lnTo>
                <a:lnTo>
                  <a:pt x="2819069" y="4472940"/>
                </a:lnTo>
                <a:lnTo>
                  <a:pt x="2831046" y="4476750"/>
                </a:lnTo>
                <a:lnTo>
                  <a:pt x="2843580" y="4475480"/>
                </a:lnTo>
                <a:lnTo>
                  <a:pt x="2855112" y="4466590"/>
                </a:lnTo>
                <a:lnTo>
                  <a:pt x="2865501" y="4453890"/>
                </a:lnTo>
                <a:lnTo>
                  <a:pt x="2872486" y="4438650"/>
                </a:lnTo>
                <a:lnTo>
                  <a:pt x="2874873" y="4423410"/>
                </a:lnTo>
                <a:close/>
              </a:path>
              <a:path w="3157854" h="4740910">
                <a:moveTo>
                  <a:pt x="2960014" y="4500880"/>
                </a:moveTo>
                <a:lnTo>
                  <a:pt x="2958998" y="4495800"/>
                </a:lnTo>
                <a:lnTo>
                  <a:pt x="2951759" y="4488180"/>
                </a:lnTo>
                <a:lnTo>
                  <a:pt x="2947060" y="4485640"/>
                </a:lnTo>
                <a:lnTo>
                  <a:pt x="2937789" y="4490720"/>
                </a:lnTo>
                <a:lnTo>
                  <a:pt x="2933598" y="4491990"/>
                </a:lnTo>
                <a:lnTo>
                  <a:pt x="2890774" y="4518660"/>
                </a:lnTo>
                <a:lnTo>
                  <a:pt x="2876575" y="4523740"/>
                </a:lnTo>
                <a:lnTo>
                  <a:pt x="2865780" y="4528820"/>
                </a:lnTo>
                <a:lnTo>
                  <a:pt x="2854795" y="4531360"/>
                </a:lnTo>
                <a:lnTo>
                  <a:pt x="2843707" y="4535170"/>
                </a:lnTo>
                <a:lnTo>
                  <a:pt x="2832633" y="4537710"/>
                </a:lnTo>
                <a:lnTo>
                  <a:pt x="2812719" y="4541520"/>
                </a:lnTo>
                <a:lnTo>
                  <a:pt x="2798851" y="4542790"/>
                </a:lnTo>
                <a:lnTo>
                  <a:pt x="2791358" y="4542790"/>
                </a:lnTo>
                <a:lnTo>
                  <a:pt x="2784119" y="4541520"/>
                </a:lnTo>
                <a:lnTo>
                  <a:pt x="2768460" y="4540250"/>
                </a:lnTo>
                <a:lnTo>
                  <a:pt x="2725699" y="4521200"/>
                </a:lnTo>
                <a:lnTo>
                  <a:pt x="2714333" y="4512310"/>
                </a:lnTo>
                <a:lnTo>
                  <a:pt x="2708554" y="4508500"/>
                </a:lnTo>
                <a:lnTo>
                  <a:pt x="2702585" y="4504690"/>
                </a:lnTo>
                <a:lnTo>
                  <a:pt x="2700172" y="4503420"/>
                </a:lnTo>
                <a:lnTo>
                  <a:pt x="2694711" y="4503420"/>
                </a:lnTo>
                <a:lnTo>
                  <a:pt x="2693314" y="4504690"/>
                </a:lnTo>
                <a:lnTo>
                  <a:pt x="2691155" y="4507230"/>
                </a:lnTo>
                <a:lnTo>
                  <a:pt x="2689631" y="4512310"/>
                </a:lnTo>
                <a:lnTo>
                  <a:pt x="2691028" y="4514850"/>
                </a:lnTo>
                <a:lnTo>
                  <a:pt x="2694165" y="4521200"/>
                </a:lnTo>
                <a:lnTo>
                  <a:pt x="2725343" y="4550410"/>
                </a:lnTo>
                <a:lnTo>
                  <a:pt x="2759900" y="4566920"/>
                </a:lnTo>
                <a:lnTo>
                  <a:pt x="2788704" y="4574540"/>
                </a:lnTo>
                <a:lnTo>
                  <a:pt x="2810027" y="4574540"/>
                </a:lnTo>
                <a:lnTo>
                  <a:pt x="2865704" y="4563110"/>
                </a:lnTo>
                <a:lnTo>
                  <a:pt x="2901302" y="4547870"/>
                </a:lnTo>
                <a:lnTo>
                  <a:pt x="2934436" y="4528820"/>
                </a:lnTo>
                <a:lnTo>
                  <a:pt x="2949346" y="4516120"/>
                </a:lnTo>
                <a:lnTo>
                  <a:pt x="2952394" y="4513580"/>
                </a:lnTo>
                <a:lnTo>
                  <a:pt x="2954807" y="4509770"/>
                </a:lnTo>
                <a:lnTo>
                  <a:pt x="2956966" y="4505960"/>
                </a:lnTo>
                <a:lnTo>
                  <a:pt x="2960014" y="4500880"/>
                </a:lnTo>
                <a:close/>
              </a:path>
              <a:path w="3157854" h="4740910">
                <a:moveTo>
                  <a:pt x="2980969" y="4378960"/>
                </a:moveTo>
                <a:lnTo>
                  <a:pt x="2951378" y="4344670"/>
                </a:lnTo>
                <a:lnTo>
                  <a:pt x="2941396" y="4343400"/>
                </a:lnTo>
                <a:lnTo>
                  <a:pt x="2933573" y="4347210"/>
                </a:lnTo>
                <a:lnTo>
                  <a:pt x="2928493" y="4353560"/>
                </a:lnTo>
                <a:lnTo>
                  <a:pt x="2926740" y="4363720"/>
                </a:lnTo>
                <a:lnTo>
                  <a:pt x="2930004" y="4377690"/>
                </a:lnTo>
                <a:lnTo>
                  <a:pt x="2938716" y="4389120"/>
                </a:lnTo>
                <a:lnTo>
                  <a:pt x="2951213" y="4395470"/>
                </a:lnTo>
                <a:lnTo>
                  <a:pt x="2965856" y="4396740"/>
                </a:lnTo>
                <a:lnTo>
                  <a:pt x="2976143" y="4395470"/>
                </a:lnTo>
                <a:lnTo>
                  <a:pt x="2980969" y="4389120"/>
                </a:lnTo>
                <a:lnTo>
                  <a:pt x="2980969" y="4378960"/>
                </a:lnTo>
                <a:close/>
              </a:path>
              <a:path w="3157854" h="4740910">
                <a:moveTo>
                  <a:pt x="3157753" y="4371340"/>
                </a:moveTo>
                <a:lnTo>
                  <a:pt x="3157499" y="4367530"/>
                </a:lnTo>
                <a:lnTo>
                  <a:pt x="3157131" y="4359910"/>
                </a:lnTo>
                <a:lnTo>
                  <a:pt x="3156686" y="4352290"/>
                </a:lnTo>
                <a:lnTo>
                  <a:pt x="3155975" y="4345940"/>
                </a:lnTo>
                <a:lnTo>
                  <a:pt x="3154832" y="4338320"/>
                </a:lnTo>
                <a:lnTo>
                  <a:pt x="3153562" y="4330700"/>
                </a:lnTo>
                <a:lnTo>
                  <a:pt x="3148990" y="4324350"/>
                </a:lnTo>
                <a:lnTo>
                  <a:pt x="3147847" y="4318000"/>
                </a:lnTo>
                <a:lnTo>
                  <a:pt x="3130664" y="4273550"/>
                </a:lnTo>
                <a:lnTo>
                  <a:pt x="3117875" y="4250347"/>
                </a:lnTo>
                <a:lnTo>
                  <a:pt x="3117875" y="4354830"/>
                </a:lnTo>
                <a:lnTo>
                  <a:pt x="3117786" y="4403090"/>
                </a:lnTo>
                <a:lnTo>
                  <a:pt x="3114065" y="4445000"/>
                </a:lnTo>
                <a:lnTo>
                  <a:pt x="3102648" y="4486910"/>
                </a:lnTo>
                <a:lnTo>
                  <a:pt x="3087573" y="4525010"/>
                </a:lnTo>
                <a:lnTo>
                  <a:pt x="3070606" y="4554220"/>
                </a:lnTo>
                <a:lnTo>
                  <a:pt x="3067583" y="4560570"/>
                </a:lnTo>
                <a:lnTo>
                  <a:pt x="3064637" y="4565650"/>
                </a:lnTo>
                <a:lnTo>
                  <a:pt x="3061614" y="4572000"/>
                </a:lnTo>
                <a:lnTo>
                  <a:pt x="3051276" y="4589780"/>
                </a:lnTo>
                <a:lnTo>
                  <a:pt x="3039338" y="4605020"/>
                </a:lnTo>
                <a:lnTo>
                  <a:pt x="3026079" y="4620260"/>
                </a:lnTo>
                <a:lnTo>
                  <a:pt x="3011830" y="4634230"/>
                </a:lnTo>
                <a:lnTo>
                  <a:pt x="3004007" y="4640580"/>
                </a:lnTo>
                <a:lnTo>
                  <a:pt x="2996082" y="4648200"/>
                </a:lnTo>
                <a:lnTo>
                  <a:pt x="2961360" y="4669790"/>
                </a:lnTo>
                <a:lnTo>
                  <a:pt x="2951911" y="4672330"/>
                </a:lnTo>
                <a:lnTo>
                  <a:pt x="2942488" y="4676140"/>
                </a:lnTo>
                <a:lnTo>
                  <a:pt x="2893453" y="4691380"/>
                </a:lnTo>
                <a:lnTo>
                  <a:pt x="2844825" y="4702810"/>
                </a:lnTo>
                <a:lnTo>
                  <a:pt x="2819920" y="4706620"/>
                </a:lnTo>
                <a:lnTo>
                  <a:pt x="2811551" y="4706620"/>
                </a:lnTo>
                <a:lnTo>
                  <a:pt x="2793708" y="4709160"/>
                </a:lnTo>
                <a:lnTo>
                  <a:pt x="2772816" y="4710430"/>
                </a:lnTo>
                <a:lnTo>
                  <a:pt x="2753842" y="4707890"/>
                </a:lnTo>
                <a:lnTo>
                  <a:pt x="2743073" y="4707890"/>
                </a:lnTo>
                <a:lnTo>
                  <a:pt x="2682329" y="4695190"/>
                </a:lnTo>
                <a:lnTo>
                  <a:pt x="2637307" y="4672330"/>
                </a:lnTo>
                <a:lnTo>
                  <a:pt x="2602001" y="4644390"/>
                </a:lnTo>
                <a:lnTo>
                  <a:pt x="2569299" y="4611370"/>
                </a:lnTo>
                <a:lnTo>
                  <a:pt x="2542946" y="4565650"/>
                </a:lnTo>
                <a:lnTo>
                  <a:pt x="2525611" y="4514850"/>
                </a:lnTo>
                <a:lnTo>
                  <a:pt x="2519324" y="4472940"/>
                </a:lnTo>
                <a:lnTo>
                  <a:pt x="2519438" y="4466590"/>
                </a:lnTo>
                <a:lnTo>
                  <a:pt x="2524277" y="4420870"/>
                </a:lnTo>
                <a:lnTo>
                  <a:pt x="2536215" y="4376420"/>
                </a:lnTo>
                <a:lnTo>
                  <a:pt x="2552916" y="4331970"/>
                </a:lnTo>
                <a:lnTo>
                  <a:pt x="2574607" y="4290060"/>
                </a:lnTo>
                <a:lnTo>
                  <a:pt x="2598420" y="4254500"/>
                </a:lnTo>
                <a:lnTo>
                  <a:pt x="2623642" y="4225290"/>
                </a:lnTo>
                <a:lnTo>
                  <a:pt x="2655176" y="4197350"/>
                </a:lnTo>
                <a:lnTo>
                  <a:pt x="2727096" y="4163060"/>
                </a:lnTo>
                <a:lnTo>
                  <a:pt x="2734589" y="4159250"/>
                </a:lnTo>
                <a:lnTo>
                  <a:pt x="2750845" y="4156710"/>
                </a:lnTo>
                <a:lnTo>
                  <a:pt x="2790596" y="4149090"/>
                </a:lnTo>
                <a:lnTo>
                  <a:pt x="2832747" y="4145280"/>
                </a:lnTo>
                <a:lnTo>
                  <a:pt x="2876321" y="4145280"/>
                </a:lnTo>
                <a:lnTo>
                  <a:pt x="2891028" y="4146550"/>
                </a:lnTo>
                <a:lnTo>
                  <a:pt x="2905709" y="4149090"/>
                </a:lnTo>
                <a:lnTo>
                  <a:pt x="2920390" y="4150360"/>
                </a:lnTo>
                <a:lnTo>
                  <a:pt x="2925978" y="4151630"/>
                </a:lnTo>
                <a:lnTo>
                  <a:pt x="2931693" y="4150360"/>
                </a:lnTo>
                <a:lnTo>
                  <a:pt x="2937027" y="4151630"/>
                </a:lnTo>
                <a:lnTo>
                  <a:pt x="2966110" y="4161790"/>
                </a:lnTo>
                <a:lnTo>
                  <a:pt x="2967253" y="4161790"/>
                </a:lnTo>
                <a:lnTo>
                  <a:pt x="2968523" y="4163060"/>
                </a:lnTo>
                <a:lnTo>
                  <a:pt x="2968904" y="4164330"/>
                </a:lnTo>
                <a:lnTo>
                  <a:pt x="2972409" y="4170680"/>
                </a:lnTo>
                <a:lnTo>
                  <a:pt x="2977451" y="4174490"/>
                </a:lnTo>
                <a:lnTo>
                  <a:pt x="2983242" y="4177030"/>
                </a:lnTo>
                <a:lnTo>
                  <a:pt x="2988970" y="4180840"/>
                </a:lnTo>
                <a:lnTo>
                  <a:pt x="3021253" y="4199890"/>
                </a:lnTo>
                <a:lnTo>
                  <a:pt x="3031515" y="4208780"/>
                </a:lnTo>
                <a:lnTo>
                  <a:pt x="3041256" y="4217670"/>
                </a:lnTo>
                <a:lnTo>
                  <a:pt x="3050006" y="4229100"/>
                </a:lnTo>
                <a:lnTo>
                  <a:pt x="3058668" y="4239260"/>
                </a:lnTo>
                <a:lnTo>
                  <a:pt x="3068218" y="4249420"/>
                </a:lnTo>
                <a:lnTo>
                  <a:pt x="3073006" y="4253230"/>
                </a:lnTo>
                <a:lnTo>
                  <a:pt x="3077527" y="4258310"/>
                </a:lnTo>
                <a:lnTo>
                  <a:pt x="3081832" y="4263390"/>
                </a:lnTo>
                <a:lnTo>
                  <a:pt x="3085998" y="4268470"/>
                </a:lnTo>
                <a:lnTo>
                  <a:pt x="3089173" y="4273550"/>
                </a:lnTo>
                <a:lnTo>
                  <a:pt x="3091840" y="4277360"/>
                </a:lnTo>
                <a:lnTo>
                  <a:pt x="3093618" y="4282440"/>
                </a:lnTo>
                <a:lnTo>
                  <a:pt x="3100463" y="4300220"/>
                </a:lnTo>
                <a:lnTo>
                  <a:pt x="3106890" y="4316730"/>
                </a:lnTo>
                <a:lnTo>
                  <a:pt x="3112541" y="4334510"/>
                </a:lnTo>
                <a:lnTo>
                  <a:pt x="3117113" y="4353560"/>
                </a:lnTo>
                <a:lnTo>
                  <a:pt x="3117367" y="4353560"/>
                </a:lnTo>
                <a:lnTo>
                  <a:pt x="3117875" y="4354830"/>
                </a:lnTo>
                <a:lnTo>
                  <a:pt x="3117875" y="4250347"/>
                </a:lnTo>
                <a:lnTo>
                  <a:pt x="3115907" y="4246880"/>
                </a:lnTo>
                <a:lnTo>
                  <a:pt x="3112008" y="4240530"/>
                </a:lnTo>
                <a:lnTo>
                  <a:pt x="3107588" y="4235450"/>
                </a:lnTo>
                <a:lnTo>
                  <a:pt x="3096082" y="4221480"/>
                </a:lnTo>
                <a:lnTo>
                  <a:pt x="3084309" y="4208780"/>
                </a:lnTo>
                <a:lnTo>
                  <a:pt x="3072396" y="4196080"/>
                </a:lnTo>
                <a:lnTo>
                  <a:pt x="3060471" y="4184650"/>
                </a:lnTo>
                <a:lnTo>
                  <a:pt x="3058947" y="4182110"/>
                </a:lnTo>
                <a:lnTo>
                  <a:pt x="3057296" y="4180840"/>
                </a:lnTo>
                <a:lnTo>
                  <a:pt x="3055518" y="4179570"/>
                </a:lnTo>
                <a:lnTo>
                  <a:pt x="3040557" y="4169410"/>
                </a:lnTo>
                <a:lnTo>
                  <a:pt x="3033039" y="4165600"/>
                </a:lnTo>
                <a:lnTo>
                  <a:pt x="3025419" y="4160520"/>
                </a:lnTo>
                <a:lnTo>
                  <a:pt x="3015729" y="4155440"/>
                </a:lnTo>
                <a:lnTo>
                  <a:pt x="3007906" y="4150360"/>
                </a:lnTo>
                <a:lnTo>
                  <a:pt x="3005950" y="4149090"/>
                </a:lnTo>
                <a:lnTo>
                  <a:pt x="2966529" y="4131310"/>
                </a:lnTo>
                <a:lnTo>
                  <a:pt x="2956242" y="4130040"/>
                </a:lnTo>
                <a:lnTo>
                  <a:pt x="2945917" y="4127500"/>
                </a:lnTo>
                <a:lnTo>
                  <a:pt x="2930550" y="4122420"/>
                </a:lnTo>
                <a:lnTo>
                  <a:pt x="2922549" y="4121150"/>
                </a:lnTo>
                <a:lnTo>
                  <a:pt x="2876448" y="4116070"/>
                </a:lnTo>
                <a:lnTo>
                  <a:pt x="2869158" y="4116070"/>
                </a:lnTo>
                <a:lnTo>
                  <a:pt x="2861818" y="4114800"/>
                </a:lnTo>
                <a:lnTo>
                  <a:pt x="2847111" y="4114800"/>
                </a:lnTo>
                <a:lnTo>
                  <a:pt x="2757830" y="4124960"/>
                </a:lnTo>
                <a:lnTo>
                  <a:pt x="2703233" y="4141470"/>
                </a:lnTo>
                <a:lnTo>
                  <a:pt x="2665793" y="4157980"/>
                </a:lnTo>
                <a:lnTo>
                  <a:pt x="2631935" y="4184650"/>
                </a:lnTo>
                <a:lnTo>
                  <a:pt x="2610599" y="4199890"/>
                </a:lnTo>
                <a:lnTo>
                  <a:pt x="2584589" y="4227830"/>
                </a:lnTo>
                <a:lnTo>
                  <a:pt x="2558275" y="4263390"/>
                </a:lnTo>
                <a:lnTo>
                  <a:pt x="2533510" y="4307840"/>
                </a:lnTo>
                <a:lnTo>
                  <a:pt x="2513406" y="4353560"/>
                </a:lnTo>
                <a:lnTo>
                  <a:pt x="2498242" y="4400550"/>
                </a:lnTo>
                <a:lnTo>
                  <a:pt x="2491028" y="4443730"/>
                </a:lnTo>
                <a:lnTo>
                  <a:pt x="2490139" y="4469130"/>
                </a:lnTo>
                <a:lnTo>
                  <a:pt x="2490330" y="4480560"/>
                </a:lnTo>
                <a:lnTo>
                  <a:pt x="2496096" y="4519930"/>
                </a:lnTo>
                <a:lnTo>
                  <a:pt x="2511793" y="4572000"/>
                </a:lnTo>
                <a:lnTo>
                  <a:pt x="2544572" y="4627880"/>
                </a:lnTo>
                <a:lnTo>
                  <a:pt x="2580932" y="4664710"/>
                </a:lnTo>
                <a:lnTo>
                  <a:pt x="2595054" y="4677410"/>
                </a:lnTo>
                <a:lnTo>
                  <a:pt x="2609634" y="4687570"/>
                </a:lnTo>
                <a:lnTo>
                  <a:pt x="2624607" y="4699000"/>
                </a:lnTo>
                <a:lnTo>
                  <a:pt x="2634831" y="4705350"/>
                </a:lnTo>
                <a:lnTo>
                  <a:pt x="2676956" y="4725670"/>
                </a:lnTo>
                <a:lnTo>
                  <a:pt x="2685758" y="4726940"/>
                </a:lnTo>
                <a:lnTo>
                  <a:pt x="2702966" y="4732020"/>
                </a:lnTo>
                <a:lnTo>
                  <a:pt x="2722168" y="4737100"/>
                </a:lnTo>
                <a:lnTo>
                  <a:pt x="2741523" y="4739640"/>
                </a:lnTo>
                <a:lnTo>
                  <a:pt x="2760802" y="4740910"/>
                </a:lnTo>
                <a:lnTo>
                  <a:pt x="2796705" y="4740910"/>
                </a:lnTo>
                <a:lnTo>
                  <a:pt x="2812567" y="4738370"/>
                </a:lnTo>
                <a:lnTo>
                  <a:pt x="2824937" y="4737100"/>
                </a:lnTo>
                <a:lnTo>
                  <a:pt x="2837332" y="4734560"/>
                </a:lnTo>
                <a:lnTo>
                  <a:pt x="2849715" y="4733290"/>
                </a:lnTo>
                <a:lnTo>
                  <a:pt x="2862097" y="4730750"/>
                </a:lnTo>
                <a:lnTo>
                  <a:pt x="2869336" y="4729480"/>
                </a:lnTo>
                <a:lnTo>
                  <a:pt x="2876702" y="4729480"/>
                </a:lnTo>
                <a:lnTo>
                  <a:pt x="2883814" y="4726940"/>
                </a:lnTo>
                <a:lnTo>
                  <a:pt x="2909366" y="4721860"/>
                </a:lnTo>
                <a:lnTo>
                  <a:pt x="2922105" y="4718050"/>
                </a:lnTo>
                <a:lnTo>
                  <a:pt x="2934741" y="4715510"/>
                </a:lnTo>
                <a:lnTo>
                  <a:pt x="2951543" y="4710430"/>
                </a:lnTo>
                <a:lnTo>
                  <a:pt x="2955747" y="4709160"/>
                </a:lnTo>
                <a:lnTo>
                  <a:pt x="2976041" y="4701540"/>
                </a:lnTo>
                <a:lnTo>
                  <a:pt x="2995244" y="4691380"/>
                </a:lnTo>
                <a:lnTo>
                  <a:pt x="3012973" y="4677410"/>
                </a:lnTo>
                <a:lnTo>
                  <a:pt x="3018459" y="4672330"/>
                </a:lnTo>
                <a:lnTo>
                  <a:pt x="3024098" y="4668520"/>
                </a:lnTo>
                <a:lnTo>
                  <a:pt x="3029839" y="4663440"/>
                </a:lnTo>
                <a:lnTo>
                  <a:pt x="3035706" y="4659630"/>
                </a:lnTo>
                <a:lnTo>
                  <a:pt x="3048990" y="4648200"/>
                </a:lnTo>
                <a:lnTo>
                  <a:pt x="3080410" y="4608830"/>
                </a:lnTo>
                <a:lnTo>
                  <a:pt x="3086887" y="4594860"/>
                </a:lnTo>
                <a:lnTo>
                  <a:pt x="3092094" y="4591050"/>
                </a:lnTo>
                <a:lnTo>
                  <a:pt x="3097911" y="4584700"/>
                </a:lnTo>
                <a:lnTo>
                  <a:pt x="3102292" y="4578350"/>
                </a:lnTo>
                <a:lnTo>
                  <a:pt x="3105899" y="4570730"/>
                </a:lnTo>
                <a:lnTo>
                  <a:pt x="3113455" y="4555490"/>
                </a:lnTo>
                <a:lnTo>
                  <a:pt x="3117405" y="4546600"/>
                </a:lnTo>
                <a:lnTo>
                  <a:pt x="3121634" y="4538980"/>
                </a:lnTo>
                <a:lnTo>
                  <a:pt x="3134576" y="4517390"/>
                </a:lnTo>
                <a:lnTo>
                  <a:pt x="3140811" y="4504690"/>
                </a:lnTo>
                <a:lnTo>
                  <a:pt x="3144774" y="4489450"/>
                </a:lnTo>
                <a:lnTo>
                  <a:pt x="3145955" y="4475480"/>
                </a:lnTo>
                <a:lnTo>
                  <a:pt x="3146196" y="4470400"/>
                </a:lnTo>
                <a:lnTo>
                  <a:pt x="3146958" y="4469130"/>
                </a:lnTo>
                <a:lnTo>
                  <a:pt x="3151263" y="4457700"/>
                </a:lnTo>
                <a:lnTo>
                  <a:pt x="3152902" y="4446270"/>
                </a:lnTo>
                <a:lnTo>
                  <a:pt x="3153181" y="4434840"/>
                </a:lnTo>
                <a:lnTo>
                  <a:pt x="3153435" y="4422140"/>
                </a:lnTo>
                <a:lnTo>
                  <a:pt x="3154108" y="4411980"/>
                </a:lnTo>
                <a:lnTo>
                  <a:pt x="3156737" y="4380230"/>
                </a:lnTo>
                <a:lnTo>
                  <a:pt x="3156991" y="4376420"/>
                </a:lnTo>
                <a:lnTo>
                  <a:pt x="3157753" y="4371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587746" y="1317752"/>
            <a:ext cx="3070225" cy="3130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32765" marR="389890" indent="271145">
              <a:lnSpc>
                <a:spcPct val="100000"/>
              </a:lnSpc>
              <a:spcBef>
                <a:spcPts val="100"/>
              </a:spcBef>
            </a:pPr>
            <a:r>
              <a:rPr dirty="0" sz="1800" spc="75">
                <a:latin typeface="Cambria"/>
                <a:cs typeface="Cambria"/>
              </a:rPr>
              <a:t>волонтерский </a:t>
            </a:r>
            <a:r>
              <a:rPr dirty="0" sz="1800" spc="80">
                <a:latin typeface="Cambria"/>
                <a:cs typeface="Cambria"/>
              </a:rPr>
              <a:t> </a:t>
            </a:r>
            <a:r>
              <a:rPr dirty="0" sz="1800" spc="85">
                <a:latin typeface="Cambria"/>
                <a:cs typeface="Cambria"/>
              </a:rPr>
              <a:t>социальный</a:t>
            </a:r>
            <a:r>
              <a:rPr dirty="0" sz="1800" spc="155">
                <a:latin typeface="Cambria"/>
                <a:cs typeface="Cambria"/>
              </a:rPr>
              <a:t> </a:t>
            </a:r>
            <a:r>
              <a:rPr dirty="0" sz="1800" spc="70">
                <a:latin typeface="Cambria"/>
                <a:cs typeface="Cambria"/>
              </a:rPr>
              <a:t>отряд</a:t>
            </a:r>
            <a:endParaRPr sz="180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  <a:spcBef>
                <a:spcPts val="1639"/>
              </a:spcBef>
            </a:pP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профессионализация</a:t>
            </a:r>
            <a:r>
              <a:rPr dirty="0" sz="1400" spc="13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75">
                <a:solidFill>
                  <a:srgbClr val="333333"/>
                </a:solidFill>
                <a:latin typeface="Cambria"/>
                <a:cs typeface="Cambria"/>
              </a:rPr>
              <a:t>будущих </a:t>
            </a:r>
            <a:r>
              <a:rPr dirty="0" sz="1400" spc="8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75">
                <a:solidFill>
                  <a:srgbClr val="333333"/>
                </a:solidFill>
                <a:latin typeface="Cambria"/>
                <a:cs typeface="Cambria"/>
              </a:rPr>
              <a:t>специалистов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60">
                <a:solidFill>
                  <a:srgbClr val="333333"/>
                </a:solidFill>
                <a:latin typeface="Cambria"/>
                <a:cs typeface="Cambria"/>
              </a:rPr>
              <a:t>социальной</a:t>
            </a:r>
            <a:r>
              <a:rPr dirty="0" sz="1400" spc="10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120">
                <a:solidFill>
                  <a:srgbClr val="333333"/>
                </a:solidFill>
                <a:latin typeface="Cambria"/>
                <a:cs typeface="Cambria"/>
              </a:rPr>
              <a:t>сферы, </a:t>
            </a:r>
            <a:r>
              <a:rPr dirty="0" sz="1400" spc="-29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90">
                <a:solidFill>
                  <a:srgbClr val="333333"/>
                </a:solidFill>
                <a:latin typeface="Cambria"/>
                <a:cs typeface="Cambria"/>
              </a:rPr>
              <a:t>формирование</a:t>
            </a:r>
            <a:endParaRPr sz="1400">
              <a:latin typeface="Cambria"/>
              <a:cs typeface="Cambria"/>
            </a:endParaRPr>
          </a:p>
          <a:p>
            <a:pPr marL="12700" marR="304800">
              <a:lnSpc>
                <a:spcPct val="100000"/>
              </a:lnSpc>
              <a:spcBef>
                <a:spcPts val="5"/>
              </a:spcBef>
            </a:pPr>
            <a:r>
              <a:rPr dirty="0" sz="1400" spc="75">
                <a:solidFill>
                  <a:srgbClr val="333333"/>
                </a:solidFill>
                <a:latin typeface="Cambria"/>
                <a:cs typeface="Cambria"/>
              </a:rPr>
              <a:t>профессиональной </a:t>
            </a:r>
            <a:r>
              <a:rPr dirty="0" sz="1400" spc="8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70">
                <a:solidFill>
                  <a:srgbClr val="333333"/>
                </a:solidFill>
                <a:latin typeface="Cambria"/>
                <a:cs typeface="Cambria"/>
              </a:rPr>
              <a:t>компетентности,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55">
                <a:solidFill>
                  <a:srgbClr val="333333"/>
                </a:solidFill>
                <a:latin typeface="Cambria"/>
                <a:cs typeface="Cambria"/>
              </a:rPr>
              <a:t>готовности</a:t>
            </a:r>
            <a:r>
              <a:rPr dirty="0" sz="1400" spc="114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к</a:t>
            </a:r>
            <a:endParaRPr sz="1400">
              <a:latin typeface="Cambria"/>
              <a:cs typeface="Cambria"/>
            </a:endParaRPr>
          </a:p>
          <a:p>
            <a:pPr marL="12700" marR="924560">
              <a:lnSpc>
                <a:spcPct val="100000"/>
              </a:lnSpc>
              <a:spcBef>
                <a:spcPts val="10"/>
              </a:spcBef>
            </a:pPr>
            <a:r>
              <a:rPr dirty="0" sz="1400" spc="75">
                <a:solidFill>
                  <a:srgbClr val="333333"/>
                </a:solidFill>
                <a:latin typeface="Cambria"/>
                <a:cs typeface="Cambria"/>
              </a:rPr>
              <a:t>реализации</a:t>
            </a:r>
            <a:r>
              <a:rPr dirty="0" sz="1400" spc="3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 b="1">
                <a:solidFill>
                  <a:srgbClr val="333333"/>
                </a:solidFill>
                <a:latin typeface="Cambria"/>
                <a:cs typeface="Cambria"/>
              </a:rPr>
              <a:t>социально </a:t>
            </a:r>
            <a:r>
              <a:rPr dirty="0" sz="1400" spc="-295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114" b="1">
                <a:solidFill>
                  <a:srgbClr val="333333"/>
                </a:solidFill>
                <a:latin typeface="Cambria"/>
                <a:cs typeface="Cambria"/>
              </a:rPr>
              <a:t>значимых</a:t>
            </a:r>
            <a:r>
              <a:rPr dirty="0" sz="1400" spc="105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25">
                <a:solidFill>
                  <a:srgbClr val="333333"/>
                </a:solidFill>
                <a:latin typeface="Cambria"/>
                <a:cs typeface="Cambria"/>
              </a:rPr>
              <a:t>для</a:t>
            </a:r>
            <a:endParaRPr sz="1400">
              <a:latin typeface="Cambria"/>
              <a:cs typeface="Cambria"/>
            </a:endParaRPr>
          </a:p>
          <a:p>
            <a:pPr marL="12700" marR="37465">
              <a:lnSpc>
                <a:spcPct val="99800"/>
              </a:lnSpc>
              <a:spcBef>
                <a:spcPts val="5"/>
              </a:spcBef>
            </a:pPr>
            <a:r>
              <a:rPr dirty="0" sz="1400" spc="105">
                <a:solidFill>
                  <a:srgbClr val="333333"/>
                </a:solidFill>
                <a:latin typeface="Cambria"/>
                <a:cs typeface="Cambria"/>
              </a:rPr>
              <a:t>граждан</a:t>
            </a:r>
            <a:r>
              <a:rPr dirty="0" sz="1400" spc="13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0">
                <a:solidFill>
                  <a:srgbClr val="333333"/>
                </a:solidFill>
                <a:latin typeface="Cambria"/>
                <a:cs typeface="Cambria"/>
              </a:rPr>
              <a:t>проектов,</a:t>
            </a:r>
            <a:r>
              <a:rPr dirty="0" sz="1400" spc="9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95" b="1">
                <a:solidFill>
                  <a:srgbClr val="333333"/>
                </a:solidFill>
                <a:latin typeface="Cambria"/>
                <a:cs typeface="Cambria"/>
              </a:rPr>
              <a:t>социальных </a:t>
            </a:r>
            <a:r>
              <a:rPr dirty="0" sz="1400" spc="-295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95">
                <a:solidFill>
                  <a:srgbClr val="333333"/>
                </a:solidFill>
                <a:latin typeface="Cambria"/>
                <a:cs typeface="Cambria"/>
              </a:rPr>
              <a:t>программ,</a:t>
            </a:r>
            <a:r>
              <a:rPr dirty="0" sz="1400" spc="10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0">
                <a:solidFill>
                  <a:srgbClr val="333333"/>
                </a:solidFill>
                <a:latin typeface="Cambria"/>
                <a:cs typeface="Cambria"/>
              </a:rPr>
              <a:t>направленных</a:t>
            </a:r>
            <a:r>
              <a:rPr dirty="0" sz="1400" spc="105">
                <a:solidFill>
                  <a:srgbClr val="333333"/>
                </a:solidFill>
                <a:latin typeface="Cambria"/>
                <a:cs typeface="Cambria"/>
              </a:rPr>
              <a:t> на 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95" b="1">
                <a:solidFill>
                  <a:srgbClr val="333333"/>
                </a:solidFill>
                <a:latin typeface="Cambria"/>
                <a:cs typeface="Cambria"/>
              </a:rPr>
              <a:t>поддержание</a:t>
            </a:r>
            <a:r>
              <a:rPr dirty="0" sz="1400" spc="125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и</a:t>
            </a:r>
            <a:r>
              <a:rPr dirty="0" sz="1400" spc="10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110" b="1">
                <a:solidFill>
                  <a:srgbClr val="333333"/>
                </a:solidFill>
                <a:latin typeface="Cambria"/>
                <a:cs typeface="Cambria"/>
              </a:rPr>
              <a:t>повышение </a:t>
            </a:r>
            <a:r>
              <a:rPr dirty="0" sz="1400" spc="114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90">
                <a:solidFill>
                  <a:srgbClr val="333333"/>
                </a:solidFill>
                <a:latin typeface="Cambria"/>
                <a:cs typeface="Cambria"/>
              </a:rPr>
              <a:t>качества</a:t>
            </a:r>
            <a:r>
              <a:rPr dirty="0" sz="1400" spc="10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95">
                <a:solidFill>
                  <a:srgbClr val="333333"/>
                </a:solidFill>
                <a:latin typeface="Cambria"/>
                <a:cs typeface="Cambria"/>
              </a:rPr>
              <a:t>жизни</a:t>
            </a:r>
            <a:r>
              <a:rPr dirty="0" sz="1400" spc="13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65">
                <a:solidFill>
                  <a:srgbClr val="333333"/>
                </a:solidFill>
                <a:latin typeface="Cambria"/>
                <a:cs typeface="Cambria"/>
              </a:rPr>
              <a:t>населения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403985"/>
          </a:xfrm>
          <a:custGeom>
            <a:avLst/>
            <a:gdLst/>
            <a:ahLst/>
            <a:cxnLst/>
            <a:rect l="l" t="t" r="r" b="b"/>
            <a:pathLst>
              <a:path w="9144000" h="1403985">
                <a:moveTo>
                  <a:pt x="9144000" y="0"/>
                </a:moveTo>
                <a:lnTo>
                  <a:pt x="0" y="0"/>
                </a:lnTo>
                <a:lnTo>
                  <a:pt x="0" y="1403603"/>
                </a:lnTo>
                <a:lnTo>
                  <a:pt x="9144000" y="1403603"/>
                </a:lnTo>
                <a:lnTo>
                  <a:pt x="9144000" y="0"/>
                </a:lnTo>
                <a:close/>
              </a:path>
            </a:pathLst>
          </a:custGeom>
          <a:solidFill>
            <a:srgbClr val="43C4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55"/>
              <a:t>Школа</a:t>
            </a:r>
            <a:r>
              <a:rPr dirty="0" spc="295"/>
              <a:t> </a:t>
            </a:r>
            <a:r>
              <a:rPr dirty="0" spc="145"/>
              <a:t>правового</a:t>
            </a:r>
            <a:r>
              <a:rPr dirty="0" spc="305"/>
              <a:t> </a:t>
            </a:r>
            <a:r>
              <a:rPr dirty="0" spc="165"/>
              <a:t>просвещения</a:t>
            </a:r>
            <a:r>
              <a:rPr dirty="0" spc="315"/>
              <a:t> </a:t>
            </a:r>
            <a:r>
              <a:rPr dirty="0" spc="55"/>
              <a:t>для</a:t>
            </a:r>
            <a:r>
              <a:rPr dirty="0" spc="285"/>
              <a:t> </a:t>
            </a:r>
            <a:r>
              <a:rPr dirty="0" spc="125"/>
              <a:t>молодежи</a:t>
            </a:r>
          </a:p>
        </p:txBody>
      </p:sp>
      <p:sp>
        <p:nvSpPr>
          <p:cNvPr id="4" name="object 4"/>
          <p:cNvSpPr/>
          <p:nvPr/>
        </p:nvSpPr>
        <p:spPr>
          <a:xfrm>
            <a:off x="6797293" y="941958"/>
            <a:ext cx="2053589" cy="237490"/>
          </a:xfrm>
          <a:custGeom>
            <a:avLst/>
            <a:gdLst/>
            <a:ahLst/>
            <a:cxnLst/>
            <a:rect l="l" t="t" r="r" b="b"/>
            <a:pathLst>
              <a:path w="2053590" h="237490">
                <a:moveTo>
                  <a:pt x="692150" y="126"/>
                </a:moveTo>
                <a:lnTo>
                  <a:pt x="684656" y="0"/>
                </a:lnTo>
                <a:lnTo>
                  <a:pt x="671956" y="5333"/>
                </a:lnTo>
                <a:lnTo>
                  <a:pt x="654938" y="5587"/>
                </a:lnTo>
                <a:lnTo>
                  <a:pt x="649351" y="3810"/>
                </a:lnTo>
                <a:lnTo>
                  <a:pt x="592074" y="3428"/>
                </a:lnTo>
                <a:lnTo>
                  <a:pt x="534691" y="2411"/>
                </a:lnTo>
                <a:lnTo>
                  <a:pt x="504114" y="2206"/>
                </a:lnTo>
                <a:lnTo>
                  <a:pt x="469646" y="2920"/>
                </a:lnTo>
                <a:lnTo>
                  <a:pt x="403605" y="2286"/>
                </a:lnTo>
                <a:lnTo>
                  <a:pt x="348616" y="2607"/>
                </a:lnTo>
                <a:lnTo>
                  <a:pt x="309256" y="3484"/>
                </a:lnTo>
                <a:lnTo>
                  <a:pt x="231233" y="6461"/>
                </a:lnTo>
                <a:lnTo>
                  <a:pt x="178561" y="9398"/>
                </a:lnTo>
                <a:lnTo>
                  <a:pt x="170433" y="11175"/>
                </a:lnTo>
                <a:lnTo>
                  <a:pt x="149921" y="11253"/>
                </a:lnTo>
                <a:lnTo>
                  <a:pt x="137874" y="11604"/>
                </a:lnTo>
                <a:lnTo>
                  <a:pt x="125851" y="12408"/>
                </a:lnTo>
                <a:lnTo>
                  <a:pt x="89398" y="16976"/>
                </a:lnTo>
                <a:lnTo>
                  <a:pt x="64849" y="19383"/>
                </a:lnTo>
                <a:lnTo>
                  <a:pt x="15621" y="23494"/>
                </a:lnTo>
                <a:lnTo>
                  <a:pt x="0" y="40258"/>
                </a:lnTo>
                <a:lnTo>
                  <a:pt x="1142" y="44957"/>
                </a:lnTo>
                <a:lnTo>
                  <a:pt x="3809" y="49275"/>
                </a:lnTo>
                <a:lnTo>
                  <a:pt x="5206" y="52324"/>
                </a:lnTo>
                <a:lnTo>
                  <a:pt x="17498" y="55278"/>
                </a:lnTo>
                <a:lnTo>
                  <a:pt x="29051" y="55864"/>
                </a:lnTo>
                <a:lnTo>
                  <a:pt x="40175" y="55092"/>
                </a:lnTo>
                <a:lnTo>
                  <a:pt x="78164" y="51651"/>
                </a:lnTo>
                <a:lnTo>
                  <a:pt x="105219" y="49577"/>
                </a:lnTo>
                <a:lnTo>
                  <a:pt x="132369" y="47956"/>
                </a:lnTo>
                <a:lnTo>
                  <a:pt x="166370" y="46862"/>
                </a:lnTo>
                <a:lnTo>
                  <a:pt x="172974" y="45719"/>
                </a:lnTo>
                <a:lnTo>
                  <a:pt x="179831" y="45338"/>
                </a:lnTo>
                <a:lnTo>
                  <a:pt x="353059" y="39369"/>
                </a:lnTo>
                <a:lnTo>
                  <a:pt x="452881" y="38735"/>
                </a:lnTo>
                <a:lnTo>
                  <a:pt x="564514" y="37083"/>
                </a:lnTo>
                <a:lnTo>
                  <a:pt x="617727" y="37464"/>
                </a:lnTo>
                <a:lnTo>
                  <a:pt x="661924" y="37083"/>
                </a:lnTo>
                <a:lnTo>
                  <a:pt x="699515" y="38353"/>
                </a:lnTo>
                <a:lnTo>
                  <a:pt x="772667" y="38443"/>
                </a:lnTo>
                <a:lnTo>
                  <a:pt x="828938" y="39858"/>
                </a:lnTo>
                <a:lnTo>
                  <a:pt x="924432" y="44323"/>
                </a:lnTo>
                <a:lnTo>
                  <a:pt x="1086538" y="57497"/>
                </a:lnTo>
                <a:lnTo>
                  <a:pt x="1139900" y="63251"/>
                </a:lnTo>
                <a:lnTo>
                  <a:pt x="1241730" y="76569"/>
                </a:lnTo>
                <a:lnTo>
                  <a:pt x="1272412" y="82676"/>
                </a:lnTo>
                <a:lnTo>
                  <a:pt x="1263701" y="85834"/>
                </a:lnTo>
                <a:lnTo>
                  <a:pt x="1254918" y="88407"/>
                </a:lnTo>
                <a:lnTo>
                  <a:pt x="1246088" y="90624"/>
                </a:lnTo>
                <a:lnTo>
                  <a:pt x="1063752" y="133350"/>
                </a:lnTo>
                <a:lnTo>
                  <a:pt x="1050534" y="136953"/>
                </a:lnTo>
                <a:lnTo>
                  <a:pt x="1024336" y="144494"/>
                </a:lnTo>
                <a:lnTo>
                  <a:pt x="1011047" y="147954"/>
                </a:lnTo>
                <a:lnTo>
                  <a:pt x="936662" y="164296"/>
                </a:lnTo>
                <a:lnTo>
                  <a:pt x="911986" y="170052"/>
                </a:lnTo>
                <a:lnTo>
                  <a:pt x="870196" y="189771"/>
                </a:lnTo>
                <a:lnTo>
                  <a:pt x="868171" y="198643"/>
                </a:lnTo>
                <a:lnTo>
                  <a:pt x="872243" y="207254"/>
                </a:lnTo>
                <a:lnTo>
                  <a:pt x="908897" y="219311"/>
                </a:lnTo>
                <a:lnTo>
                  <a:pt x="917828" y="219582"/>
                </a:lnTo>
                <a:lnTo>
                  <a:pt x="936529" y="218596"/>
                </a:lnTo>
                <a:lnTo>
                  <a:pt x="955135" y="217122"/>
                </a:lnTo>
                <a:lnTo>
                  <a:pt x="992251" y="213613"/>
                </a:lnTo>
                <a:lnTo>
                  <a:pt x="1031112" y="208914"/>
                </a:lnTo>
                <a:lnTo>
                  <a:pt x="1217304" y="195133"/>
                </a:lnTo>
                <a:lnTo>
                  <a:pt x="1249933" y="193166"/>
                </a:lnTo>
                <a:lnTo>
                  <a:pt x="1284265" y="191587"/>
                </a:lnTo>
                <a:lnTo>
                  <a:pt x="1387475" y="188087"/>
                </a:lnTo>
                <a:lnTo>
                  <a:pt x="1424783" y="186515"/>
                </a:lnTo>
                <a:lnTo>
                  <a:pt x="1514602" y="187912"/>
                </a:lnTo>
                <a:lnTo>
                  <a:pt x="1630806" y="190928"/>
                </a:lnTo>
                <a:lnTo>
                  <a:pt x="1669669" y="193039"/>
                </a:lnTo>
                <a:lnTo>
                  <a:pt x="1709866" y="196234"/>
                </a:lnTo>
                <a:lnTo>
                  <a:pt x="1830577" y="206628"/>
                </a:lnTo>
                <a:lnTo>
                  <a:pt x="1845452" y="207200"/>
                </a:lnTo>
                <a:lnTo>
                  <a:pt x="1852812" y="207700"/>
                </a:lnTo>
                <a:lnTo>
                  <a:pt x="1860041" y="208914"/>
                </a:lnTo>
                <a:lnTo>
                  <a:pt x="1878867" y="212568"/>
                </a:lnTo>
                <a:lnTo>
                  <a:pt x="1897776" y="215090"/>
                </a:lnTo>
                <a:lnTo>
                  <a:pt x="1916709" y="217255"/>
                </a:lnTo>
                <a:lnTo>
                  <a:pt x="1935606" y="219837"/>
                </a:lnTo>
                <a:lnTo>
                  <a:pt x="2019553" y="232410"/>
                </a:lnTo>
                <a:lnTo>
                  <a:pt x="2053335" y="236981"/>
                </a:lnTo>
                <a:lnTo>
                  <a:pt x="2046351" y="212725"/>
                </a:lnTo>
                <a:lnTo>
                  <a:pt x="2038350" y="210057"/>
                </a:lnTo>
                <a:lnTo>
                  <a:pt x="2031364" y="207010"/>
                </a:lnTo>
                <a:lnTo>
                  <a:pt x="2024126" y="205231"/>
                </a:lnTo>
                <a:lnTo>
                  <a:pt x="2008997" y="201993"/>
                </a:lnTo>
                <a:lnTo>
                  <a:pt x="1993773" y="199516"/>
                </a:lnTo>
                <a:lnTo>
                  <a:pt x="1971073" y="197230"/>
                </a:lnTo>
                <a:lnTo>
                  <a:pt x="1963420" y="196087"/>
                </a:lnTo>
                <a:lnTo>
                  <a:pt x="1933797" y="190595"/>
                </a:lnTo>
                <a:lnTo>
                  <a:pt x="1918843" y="188765"/>
                </a:lnTo>
                <a:lnTo>
                  <a:pt x="1903602" y="188340"/>
                </a:lnTo>
                <a:lnTo>
                  <a:pt x="1891795" y="187326"/>
                </a:lnTo>
                <a:lnTo>
                  <a:pt x="1879822" y="184991"/>
                </a:lnTo>
                <a:lnTo>
                  <a:pt x="1867705" y="183536"/>
                </a:lnTo>
                <a:lnTo>
                  <a:pt x="1855470" y="185165"/>
                </a:lnTo>
                <a:lnTo>
                  <a:pt x="1852549" y="186181"/>
                </a:lnTo>
                <a:lnTo>
                  <a:pt x="1847723" y="183641"/>
                </a:lnTo>
                <a:lnTo>
                  <a:pt x="1819782" y="178307"/>
                </a:lnTo>
                <a:lnTo>
                  <a:pt x="1811781" y="177291"/>
                </a:lnTo>
                <a:lnTo>
                  <a:pt x="1796807" y="176043"/>
                </a:lnTo>
                <a:lnTo>
                  <a:pt x="1751837" y="172846"/>
                </a:lnTo>
                <a:lnTo>
                  <a:pt x="1718458" y="169132"/>
                </a:lnTo>
                <a:lnTo>
                  <a:pt x="1707387" y="168401"/>
                </a:lnTo>
                <a:lnTo>
                  <a:pt x="1654006" y="166026"/>
                </a:lnTo>
                <a:lnTo>
                  <a:pt x="1636267" y="165862"/>
                </a:lnTo>
                <a:lnTo>
                  <a:pt x="1623899" y="165344"/>
                </a:lnTo>
                <a:lnTo>
                  <a:pt x="1598924" y="162450"/>
                </a:lnTo>
                <a:lnTo>
                  <a:pt x="1586483" y="161289"/>
                </a:lnTo>
                <a:lnTo>
                  <a:pt x="1579683" y="161284"/>
                </a:lnTo>
                <a:lnTo>
                  <a:pt x="1566035" y="162272"/>
                </a:lnTo>
                <a:lnTo>
                  <a:pt x="1559305" y="162051"/>
                </a:lnTo>
                <a:lnTo>
                  <a:pt x="1538985" y="160375"/>
                </a:lnTo>
                <a:lnTo>
                  <a:pt x="1518761" y="159591"/>
                </a:lnTo>
                <a:lnTo>
                  <a:pt x="1498584" y="159498"/>
                </a:lnTo>
                <a:lnTo>
                  <a:pt x="1463417" y="160039"/>
                </a:lnTo>
                <a:lnTo>
                  <a:pt x="1433437" y="159857"/>
                </a:lnTo>
                <a:lnTo>
                  <a:pt x="1418589" y="160146"/>
                </a:lnTo>
                <a:lnTo>
                  <a:pt x="1398926" y="160204"/>
                </a:lnTo>
                <a:lnTo>
                  <a:pt x="1379204" y="159940"/>
                </a:lnTo>
                <a:lnTo>
                  <a:pt x="1359743" y="160986"/>
                </a:lnTo>
                <a:lnTo>
                  <a:pt x="1340865" y="164973"/>
                </a:lnTo>
                <a:lnTo>
                  <a:pt x="1338326" y="165735"/>
                </a:lnTo>
                <a:lnTo>
                  <a:pt x="1335151" y="165226"/>
                </a:lnTo>
                <a:lnTo>
                  <a:pt x="1302585" y="163242"/>
                </a:lnTo>
                <a:lnTo>
                  <a:pt x="1292732" y="163194"/>
                </a:lnTo>
                <a:lnTo>
                  <a:pt x="1259363" y="164433"/>
                </a:lnTo>
                <a:lnTo>
                  <a:pt x="1242833" y="165659"/>
                </a:lnTo>
                <a:lnTo>
                  <a:pt x="1226565" y="167766"/>
                </a:lnTo>
                <a:lnTo>
                  <a:pt x="1216614" y="168292"/>
                </a:lnTo>
                <a:lnTo>
                  <a:pt x="1206484" y="167878"/>
                </a:lnTo>
                <a:lnTo>
                  <a:pt x="1196615" y="168392"/>
                </a:lnTo>
                <a:lnTo>
                  <a:pt x="1187450" y="171703"/>
                </a:lnTo>
                <a:lnTo>
                  <a:pt x="1178304" y="169459"/>
                </a:lnTo>
                <a:lnTo>
                  <a:pt x="1169336" y="169465"/>
                </a:lnTo>
                <a:lnTo>
                  <a:pt x="1151889" y="172085"/>
                </a:lnTo>
                <a:lnTo>
                  <a:pt x="1137227" y="173055"/>
                </a:lnTo>
                <a:lnTo>
                  <a:pt x="1122410" y="173180"/>
                </a:lnTo>
                <a:lnTo>
                  <a:pt x="1107759" y="173995"/>
                </a:lnTo>
                <a:lnTo>
                  <a:pt x="1093597" y="177037"/>
                </a:lnTo>
                <a:lnTo>
                  <a:pt x="1090802" y="178053"/>
                </a:lnTo>
                <a:lnTo>
                  <a:pt x="1086992" y="177164"/>
                </a:lnTo>
                <a:lnTo>
                  <a:pt x="1077340" y="177164"/>
                </a:lnTo>
                <a:lnTo>
                  <a:pt x="1070990" y="176656"/>
                </a:lnTo>
                <a:lnTo>
                  <a:pt x="1065022" y="177291"/>
                </a:lnTo>
                <a:lnTo>
                  <a:pt x="1036375" y="181363"/>
                </a:lnTo>
                <a:lnTo>
                  <a:pt x="1020317" y="183261"/>
                </a:lnTo>
                <a:lnTo>
                  <a:pt x="1013586" y="182244"/>
                </a:lnTo>
                <a:lnTo>
                  <a:pt x="1006855" y="182117"/>
                </a:lnTo>
                <a:lnTo>
                  <a:pt x="1043177" y="169243"/>
                </a:lnTo>
                <a:lnTo>
                  <a:pt x="1080261" y="159130"/>
                </a:lnTo>
                <a:lnTo>
                  <a:pt x="1156970" y="143382"/>
                </a:lnTo>
                <a:lnTo>
                  <a:pt x="1235328" y="125729"/>
                </a:lnTo>
                <a:lnTo>
                  <a:pt x="1254607" y="122090"/>
                </a:lnTo>
                <a:lnTo>
                  <a:pt x="1293354" y="115192"/>
                </a:lnTo>
                <a:lnTo>
                  <a:pt x="1312417" y="111125"/>
                </a:lnTo>
                <a:lnTo>
                  <a:pt x="1331438" y="107656"/>
                </a:lnTo>
                <a:lnTo>
                  <a:pt x="1350851" y="105378"/>
                </a:lnTo>
                <a:lnTo>
                  <a:pt x="1370193" y="102766"/>
                </a:lnTo>
                <a:lnTo>
                  <a:pt x="1388999" y="98298"/>
                </a:lnTo>
                <a:lnTo>
                  <a:pt x="1385123" y="90118"/>
                </a:lnTo>
                <a:lnTo>
                  <a:pt x="1380474" y="82391"/>
                </a:lnTo>
                <a:lnTo>
                  <a:pt x="1377515" y="74330"/>
                </a:lnTo>
                <a:lnTo>
                  <a:pt x="1378711" y="65150"/>
                </a:lnTo>
                <a:lnTo>
                  <a:pt x="1369949" y="65277"/>
                </a:lnTo>
                <a:lnTo>
                  <a:pt x="1364487" y="65786"/>
                </a:lnTo>
                <a:lnTo>
                  <a:pt x="1342469" y="61979"/>
                </a:lnTo>
                <a:lnTo>
                  <a:pt x="1326102" y="57467"/>
                </a:lnTo>
                <a:lnTo>
                  <a:pt x="1309592" y="53717"/>
                </a:lnTo>
                <a:lnTo>
                  <a:pt x="1292605" y="53086"/>
                </a:lnTo>
                <a:lnTo>
                  <a:pt x="1286906" y="49958"/>
                </a:lnTo>
                <a:lnTo>
                  <a:pt x="1280921" y="48831"/>
                </a:lnTo>
                <a:lnTo>
                  <a:pt x="1268476" y="48387"/>
                </a:lnTo>
                <a:lnTo>
                  <a:pt x="1242567" y="45235"/>
                </a:lnTo>
                <a:lnTo>
                  <a:pt x="1164844" y="34162"/>
                </a:lnTo>
                <a:lnTo>
                  <a:pt x="1157483" y="32716"/>
                </a:lnTo>
                <a:lnTo>
                  <a:pt x="1143001" y="29251"/>
                </a:lnTo>
                <a:lnTo>
                  <a:pt x="1136141" y="28448"/>
                </a:lnTo>
                <a:lnTo>
                  <a:pt x="1126339" y="27678"/>
                </a:lnTo>
                <a:lnTo>
                  <a:pt x="1097406" y="23749"/>
                </a:lnTo>
                <a:lnTo>
                  <a:pt x="1060069" y="20685"/>
                </a:lnTo>
                <a:lnTo>
                  <a:pt x="1041400" y="18659"/>
                </a:lnTo>
                <a:lnTo>
                  <a:pt x="1019428" y="14986"/>
                </a:lnTo>
                <a:lnTo>
                  <a:pt x="1016000" y="15620"/>
                </a:lnTo>
                <a:lnTo>
                  <a:pt x="968628" y="13207"/>
                </a:lnTo>
                <a:lnTo>
                  <a:pt x="963676" y="11937"/>
                </a:lnTo>
                <a:lnTo>
                  <a:pt x="946074" y="11939"/>
                </a:lnTo>
                <a:lnTo>
                  <a:pt x="933450" y="11382"/>
                </a:lnTo>
                <a:lnTo>
                  <a:pt x="920825" y="9991"/>
                </a:lnTo>
                <a:lnTo>
                  <a:pt x="908176" y="7492"/>
                </a:lnTo>
                <a:lnTo>
                  <a:pt x="902207" y="5968"/>
                </a:lnTo>
                <a:lnTo>
                  <a:pt x="895096" y="8254"/>
                </a:lnTo>
                <a:lnTo>
                  <a:pt x="886205" y="9016"/>
                </a:lnTo>
                <a:lnTo>
                  <a:pt x="883411" y="10540"/>
                </a:lnTo>
                <a:lnTo>
                  <a:pt x="882014" y="9778"/>
                </a:lnTo>
                <a:lnTo>
                  <a:pt x="874180" y="6975"/>
                </a:lnTo>
                <a:lnTo>
                  <a:pt x="866298" y="6207"/>
                </a:lnTo>
                <a:lnTo>
                  <a:pt x="850391" y="6350"/>
                </a:lnTo>
                <a:lnTo>
                  <a:pt x="822832" y="4079"/>
                </a:lnTo>
                <a:lnTo>
                  <a:pt x="809136" y="3367"/>
                </a:lnTo>
                <a:lnTo>
                  <a:pt x="795654" y="3810"/>
                </a:lnTo>
                <a:lnTo>
                  <a:pt x="788410" y="3784"/>
                </a:lnTo>
                <a:lnTo>
                  <a:pt x="774491" y="1970"/>
                </a:lnTo>
                <a:lnTo>
                  <a:pt x="767460" y="2158"/>
                </a:lnTo>
                <a:lnTo>
                  <a:pt x="757469" y="3290"/>
                </a:lnTo>
                <a:lnTo>
                  <a:pt x="747347" y="4063"/>
                </a:lnTo>
                <a:lnTo>
                  <a:pt x="726948" y="4825"/>
                </a:lnTo>
                <a:lnTo>
                  <a:pt x="720508" y="4768"/>
                </a:lnTo>
                <a:lnTo>
                  <a:pt x="714009" y="4365"/>
                </a:lnTo>
                <a:lnTo>
                  <a:pt x="707534" y="3557"/>
                </a:lnTo>
                <a:lnTo>
                  <a:pt x="701166" y="2286"/>
                </a:lnTo>
                <a:lnTo>
                  <a:pt x="692150" y="1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32384" y="1627124"/>
            <a:ext cx="8879840" cy="880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5"/>
              </a:spcBef>
            </a:pPr>
            <a:r>
              <a:rPr dirty="0" sz="1400" spc="45">
                <a:solidFill>
                  <a:srgbClr val="333333"/>
                </a:solidFill>
                <a:latin typeface="Cambria"/>
                <a:cs typeface="Cambria"/>
              </a:rPr>
              <a:t>Деятельность</a:t>
            </a:r>
            <a:r>
              <a:rPr dirty="0" sz="1400" spc="12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60">
                <a:solidFill>
                  <a:srgbClr val="333333"/>
                </a:solidFill>
                <a:latin typeface="Cambria"/>
                <a:cs typeface="Cambria"/>
              </a:rPr>
              <a:t>студенческого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65">
                <a:solidFill>
                  <a:srgbClr val="333333"/>
                </a:solidFill>
                <a:latin typeface="Cambria"/>
                <a:cs typeface="Cambria"/>
              </a:rPr>
              <a:t>общественного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60">
                <a:solidFill>
                  <a:srgbClr val="333333"/>
                </a:solidFill>
                <a:latin typeface="Cambria"/>
                <a:cs typeface="Cambria"/>
              </a:rPr>
              <a:t>объединения</a:t>
            </a:r>
            <a:r>
              <a:rPr dirty="0" sz="1400" spc="10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направлена</a:t>
            </a:r>
            <a:r>
              <a:rPr dirty="0" sz="1400" spc="105">
                <a:solidFill>
                  <a:srgbClr val="333333"/>
                </a:solidFill>
                <a:latin typeface="Cambria"/>
                <a:cs typeface="Cambria"/>
              </a:rPr>
              <a:t> на</a:t>
            </a:r>
            <a:r>
              <a:rPr dirty="0" sz="1400" spc="17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 b="1">
                <a:solidFill>
                  <a:srgbClr val="333333"/>
                </a:solidFill>
                <a:latin typeface="Cambria"/>
                <a:cs typeface="Cambria"/>
              </a:rPr>
              <a:t>обучение</a:t>
            </a:r>
            <a:r>
              <a:rPr dirty="0" sz="1400" spc="135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70">
                <a:solidFill>
                  <a:srgbClr val="333333"/>
                </a:solidFill>
                <a:latin typeface="Cambria"/>
                <a:cs typeface="Cambria"/>
              </a:rPr>
              <a:t>школьников</a:t>
            </a:r>
            <a:r>
              <a:rPr dirty="0" sz="1400" spc="10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и </a:t>
            </a:r>
            <a:r>
              <a:rPr dirty="0" sz="1400" spc="-29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60">
                <a:solidFill>
                  <a:srgbClr val="333333"/>
                </a:solidFill>
                <a:latin typeface="Cambria"/>
                <a:cs typeface="Cambria"/>
              </a:rPr>
              <a:t>студентов</a:t>
            </a:r>
            <a:r>
              <a:rPr dirty="0" sz="1400" spc="114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110" b="1">
                <a:solidFill>
                  <a:srgbClr val="333333"/>
                </a:solidFill>
                <a:latin typeface="Cambria"/>
                <a:cs typeface="Cambria"/>
              </a:rPr>
              <a:t>соблюдению</a:t>
            </a:r>
            <a:r>
              <a:rPr dirty="0" sz="1400" spc="140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 b="1">
                <a:solidFill>
                  <a:srgbClr val="333333"/>
                </a:solidFill>
                <a:latin typeface="Cambria"/>
                <a:cs typeface="Cambria"/>
              </a:rPr>
              <a:t>законов</a:t>
            </a:r>
            <a:r>
              <a:rPr dirty="0" sz="1400" spc="135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в</a:t>
            </a:r>
            <a:r>
              <a:rPr dirty="0" sz="1400" spc="14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75">
                <a:solidFill>
                  <a:srgbClr val="333333"/>
                </a:solidFill>
                <a:latin typeface="Cambria"/>
                <a:cs typeface="Cambria"/>
              </a:rPr>
              <a:t>повседневной</a:t>
            </a:r>
            <a:r>
              <a:rPr dirty="0" sz="1400" spc="13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105">
                <a:solidFill>
                  <a:srgbClr val="333333"/>
                </a:solidFill>
                <a:latin typeface="Cambria"/>
                <a:cs typeface="Cambria"/>
              </a:rPr>
              <a:t>жизни,</a:t>
            </a:r>
            <a:r>
              <a:rPr dirty="0" sz="1400" spc="14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50">
                <a:solidFill>
                  <a:srgbClr val="333333"/>
                </a:solidFill>
                <a:latin typeface="Cambria"/>
                <a:cs typeface="Cambria"/>
              </a:rPr>
              <a:t>что</a:t>
            </a:r>
            <a:r>
              <a:rPr dirty="0" sz="1400" spc="15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55">
                <a:solidFill>
                  <a:srgbClr val="333333"/>
                </a:solidFill>
                <a:latin typeface="Cambria"/>
                <a:cs typeface="Cambria"/>
              </a:rPr>
              <a:t>является</a:t>
            </a:r>
            <a:r>
              <a:rPr dirty="0" sz="1400" spc="14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65">
                <a:solidFill>
                  <a:srgbClr val="333333"/>
                </a:solidFill>
                <a:latin typeface="Cambria"/>
                <a:cs typeface="Cambria"/>
              </a:rPr>
              <a:t>первоочередной</a:t>
            </a:r>
            <a:r>
              <a:rPr dirty="0" sz="1400" spc="13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задачей </a:t>
            </a:r>
            <a:r>
              <a:rPr dirty="0" sz="1400" spc="9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105">
                <a:solidFill>
                  <a:srgbClr val="333333"/>
                </a:solidFill>
                <a:latin typeface="Cambria"/>
                <a:cs typeface="Cambria"/>
              </a:rPr>
              <a:t>на </a:t>
            </a:r>
            <a:r>
              <a:rPr dirty="0" sz="1400" spc="65">
                <a:solidFill>
                  <a:srgbClr val="333333"/>
                </a:solidFill>
                <a:latin typeface="Cambria"/>
                <a:cs typeface="Cambria"/>
              </a:rPr>
              <a:t>пути 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к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утверждению </a:t>
            </a:r>
            <a:r>
              <a:rPr dirty="0" sz="1400" spc="80">
                <a:solidFill>
                  <a:srgbClr val="333333"/>
                </a:solidFill>
                <a:latin typeface="Cambria"/>
                <a:cs typeface="Cambria"/>
              </a:rPr>
              <a:t>верховенства </a:t>
            </a:r>
            <a:r>
              <a:rPr dirty="0" sz="1400" spc="120">
                <a:solidFill>
                  <a:srgbClr val="333333"/>
                </a:solidFill>
                <a:latin typeface="Cambria"/>
                <a:cs typeface="Cambria"/>
              </a:rPr>
              <a:t>права, </a:t>
            </a:r>
            <a:r>
              <a:rPr dirty="0" sz="1400" spc="95">
                <a:solidFill>
                  <a:srgbClr val="333333"/>
                </a:solidFill>
                <a:latin typeface="Cambria"/>
                <a:cs typeface="Cambria"/>
              </a:rPr>
              <a:t>поддержанию </a:t>
            </a:r>
            <a:r>
              <a:rPr dirty="0" sz="1400" spc="40">
                <a:solidFill>
                  <a:srgbClr val="333333"/>
                </a:solidFill>
                <a:latin typeface="Cambria"/>
                <a:cs typeface="Cambria"/>
              </a:rPr>
              <a:t>безусловного</a:t>
            </a:r>
            <a:r>
              <a:rPr dirty="0" sz="1400" spc="4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100" b="1">
                <a:solidFill>
                  <a:srgbClr val="333333"/>
                </a:solidFill>
                <a:latin typeface="Cambria"/>
                <a:cs typeface="Cambria"/>
              </a:rPr>
              <a:t>уважения 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к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закону, </a:t>
            </a:r>
            <a:r>
              <a:rPr dirty="0" sz="1400" spc="9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95" b="1">
                <a:solidFill>
                  <a:srgbClr val="333333"/>
                </a:solidFill>
                <a:latin typeface="Cambria"/>
                <a:cs typeface="Cambria"/>
              </a:rPr>
              <a:t>правопорядку</a:t>
            </a:r>
            <a:r>
              <a:rPr dirty="0" sz="1400" spc="130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и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95" b="1">
                <a:solidFill>
                  <a:srgbClr val="333333"/>
                </a:solidFill>
                <a:latin typeface="Cambria"/>
                <a:cs typeface="Cambria"/>
              </a:rPr>
              <a:t>укреплению</a:t>
            </a:r>
            <a:r>
              <a:rPr dirty="0" sz="1400" spc="105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российской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70">
                <a:solidFill>
                  <a:srgbClr val="333333"/>
                </a:solidFill>
                <a:latin typeface="Cambria"/>
                <a:cs typeface="Cambria"/>
              </a:rPr>
              <a:t>государственности</a:t>
            </a:r>
            <a:endParaRPr sz="1400">
              <a:latin typeface="Cambria"/>
              <a:cs typeface="Cambr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3444" y="2626554"/>
            <a:ext cx="8865235" cy="2488565"/>
            <a:chOff x="123444" y="2626554"/>
            <a:chExt cx="8865235" cy="24885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444" y="2662440"/>
              <a:ext cx="2937891" cy="22719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176" y="2804159"/>
              <a:ext cx="2663952" cy="19979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8292" y="2668536"/>
              <a:ext cx="2937891" cy="22719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40023" y="2810255"/>
              <a:ext cx="2663952" cy="19979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3140" y="2674607"/>
              <a:ext cx="2915031" cy="225971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14872" y="2816326"/>
              <a:ext cx="2641092" cy="19857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92387" y="2626563"/>
              <a:ext cx="3949065" cy="2488565"/>
            </a:xfrm>
            <a:custGeom>
              <a:avLst/>
              <a:gdLst/>
              <a:ahLst/>
              <a:cxnLst/>
              <a:rect l="l" t="t" r="r" b="b"/>
              <a:pathLst>
                <a:path w="3949065" h="2488565">
                  <a:moveTo>
                    <a:pt x="645731" y="11430"/>
                  </a:moveTo>
                  <a:lnTo>
                    <a:pt x="643318" y="7620"/>
                  </a:lnTo>
                  <a:lnTo>
                    <a:pt x="638238" y="3810"/>
                  </a:lnTo>
                  <a:lnTo>
                    <a:pt x="633412" y="0"/>
                  </a:lnTo>
                  <a:lnTo>
                    <a:pt x="624903" y="2540"/>
                  </a:lnTo>
                  <a:lnTo>
                    <a:pt x="613727" y="7124"/>
                  </a:lnTo>
                  <a:lnTo>
                    <a:pt x="613727" y="31750"/>
                  </a:lnTo>
                  <a:lnTo>
                    <a:pt x="602462" y="69850"/>
                  </a:lnTo>
                  <a:lnTo>
                    <a:pt x="591502" y="105410"/>
                  </a:lnTo>
                  <a:lnTo>
                    <a:pt x="579691" y="98577"/>
                  </a:lnTo>
                  <a:lnTo>
                    <a:pt x="579691" y="124460"/>
                  </a:lnTo>
                  <a:lnTo>
                    <a:pt x="579437" y="125730"/>
                  </a:lnTo>
                  <a:lnTo>
                    <a:pt x="578929" y="127000"/>
                  </a:lnTo>
                  <a:lnTo>
                    <a:pt x="577786" y="128270"/>
                  </a:lnTo>
                  <a:lnTo>
                    <a:pt x="558558" y="146050"/>
                  </a:lnTo>
                  <a:lnTo>
                    <a:pt x="520217" y="184150"/>
                  </a:lnTo>
                  <a:lnTo>
                    <a:pt x="501078" y="201930"/>
                  </a:lnTo>
                  <a:lnTo>
                    <a:pt x="496633" y="207010"/>
                  </a:lnTo>
                  <a:lnTo>
                    <a:pt x="493204" y="212090"/>
                  </a:lnTo>
                  <a:lnTo>
                    <a:pt x="488886" y="215900"/>
                  </a:lnTo>
                  <a:lnTo>
                    <a:pt x="461213" y="243840"/>
                  </a:lnTo>
                  <a:lnTo>
                    <a:pt x="433260" y="271780"/>
                  </a:lnTo>
                  <a:lnTo>
                    <a:pt x="353301" y="349250"/>
                  </a:lnTo>
                  <a:lnTo>
                    <a:pt x="326707" y="374650"/>
                  </a:lnTo>
                  <a:lnTo>
                    <a:pt x="296760" y="403860"/>
                  </a:lnTo>
                  <a:lnTo>
                    <a:pt x="281940" y="417830"/>
                  </a:lnTo>
                  <a:lnTo>
                    <a:pt x="267398" y="431800"/>
                  </a:lnTo>
                  <a:lnTo>
                    <a:pt x="254838" y="445770"/>
                  </a:lnTo>
                  <a:lnTo>
                    <a:pt x="242595" y="458470"/>
                  </a:lnTo>
                  <a:lnTo>
                    <a:pt x="218376" y="486410"/>
                  </a:lnTo>
                  <a:lnTo>
                    <a:pt x="215074" y="488950"/>
                  </a:lnTo>
                  <a:lnTo>
                    <a:pt x="211264" y="492760"/>
                  </a:lnTo>
                  <a:lnTo>
                    <a:pt x="208089" y="496570"/>
                  </a:lnTo>
                  <a:lnTo>
                    <a:pt x="193370" y="511810"/>
                  </a:lnTo>
                  <a:lnTo>
                    <a:pt x="178638" y="528320"/>
                  </a:lnTo>
                  <a:lnTo>
                    <a:pt x="149669" y="560070"/>
                  </a:lnTo>
                  <a:lnTo>
                    <a:pt x="140131" y="576580"/>
                  </a:lnTo>
                  <a:lnTo>
                    <a:pt x="137096" y="582930"/>
                  </a:lnTo>
                  <a:lnTo>
                    <a:pt x="128841" y="578840"/>
                  </a:lnTo>
                  <a:lnTo>
                    <a:pt x="128841" y="603250"/>
                  </a:lnTo>
                  <a:lnTo>
                    <a:pt x="120700" y="610870"/>
                  </a:lnTo>
                  <a:lnTo>
                    <a:pt x="113106" y="618490"/>
                  </a:lnTo>
                  <a:lnTo>
                    <a:pt x="105816" y="626110"/>
                  </a:lnTo>
                  <a:lnTo>
                    <a:pt x="98615" y="633730"/>
                  </a:lnTo>
                  <a:lnTo>
                    <a:pt x="62357" y="623570"/>
                  </a:lnTo>
                  <a:lnTo>
                    <a:pt x="44069" y="617220"/>
                  </a:lnTo>
                  <a:lnTo>
                    <a:pt x="25717" y="608330"/>
                  </a:lnTo>
                  <a:lnTo>
                    <a:pt x="37274" y="593090"/>
                  </a:lnTo>
                  <a:lnTo>
                    <a:pt x="42926" y="585470"/>
                  </a:lnTo>
                  <a:lnTo>
                    <a:pt x="48831" y="577850"/>
                  </a:lnTo>
                  <a:lnTo>
                    <a:pt x="50228" y="575310"/>
                  </a:lnTo>
                  <a:lnTo>
                    <a:pt x="56578" y="575310"/>
                  </a:lnTo>
                  <a:lnTo>
                    <a:pt x="59753" y="576580"/>
                  </a:lnTo>
                  <a:lnTo>
                    <a:pt x="110731" y="595630"/>
                  </a:lnTo>
                  <a:lnTo>
                    <a:pt x="128841" y="603250"/>
                  </a:lnTo>
                  <a:lnTo>
                    <a:pt x="128841" y="578840"/>
                  </a:lnTo>
                  <a:lnTo>
                    <a:pt x="121754" y="575310"/>
                  </a:lnTo>
                  <a:lnTo>
                    <a:pt x="106692" y="567690"/>
                  </a:lnTo>
                  <a:lnTo>
                    <a:pt x="91744" y="561340"/>
                  </a:lnTo>
                  <a:lnTo>
                    <a:pt x="76771" y="553720"/>
                  </a:lnTo>
                  <a:lnTo>
                    <a:pt x="77152" y="552450"/>
                  </a:lnTo>
                  <a:lnTo>
                    <a:pt x="77025" y="549910"/>
                  </a:lnTo>
                  <a:lnTo>
                    <a:pt x="78295" y="548640"/>
                  </a:lnTo>
                  <a:lnTo>
                    <a:pt x="89535" y="534670"/>
                  </a:lnTo>
                  <a:lnTo>
                    <a:pt x="97942" y="523240"/>
                  </a:lnTo>
                  <a:lnTo>
                    <a:pt x="100736" y="519430"/>
                  </a:lnTo>
                  <a:lnTo>
                    <a:pt x="112077" y="505460"/>
                  </a:lnTo>
                  <a:lnTo>
                    <a:pt x="119087" y="497840"/>
                  </a:lnTo>
                  <a:lnTo>
                    <a:pt x="123761" y="492760"/>
                  </a:lnTo>
                  <a:lnTo>
                    <a:pt x="142328" y="471170"/>
                  </a:lnTo>
                  <a:lnTo>
                    <a:pt x="161175" y="449580"/>
                  </a:lnTo>
                  <a:lnTo>
                    <a:pt x="181838" y="426720"/>
                  </a:lnTo>
                  <a:lnTo>
                    <a:pt x="199072" y="407670"/>
                  </a:lnTo>
                  <a:lnTo>
                    <a:pt x="222237" y="381000"/>
                  </a:lnTo>
                  <a:lnTo>
                    <a:pt x="245364" y="355600"/>
                  </a:lnTo>
                  <a:lnTo>
                    <a:pt x="268579" y="328930"/>
                  </a:lnTo>
                  <a:lnTo>
                    <a:pt x="292036" y="303530"/>
                  </a:lnTo>
                  <a:lnTo>
                    <a:pt x="304761" y="289560"/>
                  </a:lnTo>
                  <a:lnTo>
                    <a:pt x="331216" y="264160"/>
                  </a:lnTo>
                  <a:lnTo>
                    <a:pt x="344233" y="250190"/>
                  </a:lnTo>
                  <a:lnTo>
                    <a:pt x="381063" y="212090"/>
                  </a:lnTo>
                  <a:lnTo>
                    <a:pt x="399237" y="193040"/>
                  </a:lnTo>
                  <a:lnTo>
                    <a:pt x="417131" y="172720"/>
                  </a:lnTo>
                  <a:lnTo>
                    <a:pt x="436105" y="152400"/>
                  </a:lnTo>
                  <a:lnTo>
                    <a:pt x="492188" y="87630"/>
                  </a:lnTo>
                  <a:lnTo>
                    <a:pt x="495744" y="83820"/>
                  </a:lnTo>
                  <a:lnTo>
                    <a:pt x="500189" y="80010"/>
                  </a:lnTo>
                  <a:lnTo>
                    <a:pt x="503745" y="76200"/>
                  </a:lnTo>
                  <a:lnTo>
                    <a:pt x="522922" y="88900"/>
                  </a:lnTo>
                  <a:lnTo>
                    <a:pt x="541807" y="100330"/>
                  </a:lnTo>
                  <a:lnTo>
                    <a:pt x="579691" y="124460"/>
                  </a:lnTo>
                  <a:lnTo>
                    <a:pt x="579691" y="98577"/>
                  </a:lnTo>
                  <a:lnTo>
                    <a:pt x="576135" y="96520"/>
                  </a:lnTo>
                  <a:lnTo>
                    <a:pt x="561149" y="87630"/>
                  </a:lnTo>
                  <a:lnTo>
                    <a:pt x="541388" y="76200"/>
                  </a:lnTo>
                  <a:lnTo>
                    <a:pt x="530415" y="69850"/>
                  </a:lnTo>
                  <a:lnTo>
                    <a:pt x="550824" y="59690"/>
                  </a:lnTo>
                  <a:lnTo>
                    <a:pt x="592734" y="41910"/>
                  </a:lnTo>
                  <a:lnTo>
                    <a:pt x="613727" y="31750"/>
                  </a:lnTo>
                  <a:lnTo>
                    <a:pt x="613727" y="7124"/>
                  </a:lnTo>
                  <a:lnTo>
                    <a:pt x="593864" y="15240"/>
                  </a:lnTo>
                  <a:lnTo>
                    <a:pt x="578370" y="20320"/>
                  </a:lnTo>
                  <a:lnTo>
                    <a:pt x="552640" y="30480"/>
                  </a:lnTo>
                  <a:lnTo>
                    <a:pt x="542417" y="34290"/>
                  </a:lnTo>
                  <a:lnTo>
                    <a:pt x="532269" y="39370"/>
                  </a:lnTo>
                  <a:lnTo>
                    <a:pt x="522287" y="43180"/>
                  </a:lnTo>
                  <a:lnTo>
                    <a:pt x="516572" y="45720"/>
                  </a:lnTo>
                  <a:lnTo>
                    <a:pt x="512635" y="50800"/>
                  </a:lnTo>
                  <a:lnTo>
                    <a:pt x="506539" y="52070"/>
                  </a:lnTo>
                  <a:lnTo>
                    <a:pt x="466509" y="82550"/>
                  </a:lnTo>
                  <a:lnTo>
                    <a:pt x="432384" y="115570"/>
                  </a:lnTo>
                  <a:lnTo>
                    <a:pt x="415226" y="133350"/>
                  </a:lnTo>
                  <a:lnTo>
                    <a:pt x="409041" y="138430"/>
                  </a:lnTo>
                  <a:lnTo>
                    <a:pt x="395998" y="149860"/>
                  </a:lnTo>
                  <a:lnTo>
                    <a:pt x="389826" y="154940"/>
                  </a:lnTo>
                  <a:lnTo>
                    <a:pt x="382752" y="162560"/>
                  </a:lnTo>
                  <a:lnTo>
                    <a:pt x="375983" y="170180"/>
                  </a:lnTo>
                  <a:lnTo>
                    <a:pt x="369100" y="177800"/>
                  </a:lnTo>
                  <a:lnTo>
                    <a:pt x="361759" y="185420"/>
                  </a:lnTo>
                  <a:lnTo>
                    <a:pt x="340969" y="205740"/>
                  </a:lnTo>
                  <a:lnTo>
                    <a:pt x="301066" y="246380"/>
                  </a:lnTo>
                  <a:lnTo>
                    <a:pt x="264172" y="281940"/>
                  </a:lnTo>
                  <a:lnTo>
                    <a:pt x="235991" y="312420"/>
                  </a:lnTo>
                  <a:lnTo>
                    <a:pt x="212775" y="340360"/>
                  </a:lnTo>
                  <a:lnTo>
                    <a:pt x="203517" y="350520"/>
                  </a:lnTo>
                  <a:lnTo>
                    <a:pt x="185102" y="373380"/>
                  </a:lnTo>
                  <a:lnTo>
                    <a:pt x="176390" y="382270"/>
                  </a:lnTo>
                  <a:lnTo>
                    <a:pt x="158775" y="402590"/>
                  </a:lnTo>
                  <a:lnTo>
                    <a:pt x="149923" y="411480"/>
                  </a:lnTo>
                  <a:lnTo>
                    <a:pt x="145224" y="416560"/>
                  </a:lnTo>
                  <a:lnTo>
                    <a:pt x="135445" y="426720"/>
                  </a:lnTo>
                  <a:lnTo>
                    <a:pt x="134429" y="426720"/>
                  </a:lnTo>
                  <a:lnTo>
                    <a:pt x="133413" y="425450"/>
                  </a:lnTo>
                  <a:lnTo>
                    <a:pt x="132524" y="425450"/>
                  </a:lnTo>
                  <a:lnTo>
                    <a:pt x="148564" y="403860"/>
                  </a:lnTo>
                  <a:lnTo>
                    <a:pt x="164528" y="383540"/>
                  </a:lnTo>
                  <a:lnTo>
                    <a:pt x="169443" y="375920"/>
                  </a:lnTo>
                  <a:lnTo>
                    <a:pt x="174193" y="369570"/>
                  </a:lnTo>
                  <a:lnTo>
                    <a:pt x="178866" y="361950"/>
                  </a:lnTo>
                  <a:lnTo>
                    <a:pt x="183578" y="355600"/>
                  </a:lnTo>
                  <a:lnTo>
                    <a:pt x="210197" y="317500"/>
                  </a:lnTo>
                  <a:lnTo>
                    <a:pt x="223418" y="297180"/>
                  </a:lnTo>
                  <a:lnTo>
                    <a:pt x="238188" y="275590"/>
                  </a:lnTo>
                  <a:lnTo>
                    <a:pt x="215709" y="252730"/>
                  </a:lnTo>
                  <a:lnTo>
                    <a:pt x="211137" y="255270"/>
                  </a:lnTo>
                  <a:lnTo>
                    <a:pt x="209486" y="257810"/>
                  </a:lnTo>
                  <a:lnTo>
                    <a:pt x="197104" y="271780"/>
                  </a:lnTo>
                  <a:lnTo>
                    <a:pt x="184746" y="287020"/>
                  </a:lnTo>
                  <a:lnTo>
                    <a:pt x="172440" y="300990"/>
                  </a:lnTo>
                  <a:lnTo>
                    <a:pt x="160210" y="316230"/>
                  </a:lnTo>
                  <a:lnTo>
                    <a:pt x="124231" y="359410"/>
                  </a:lnTo>
                  <a:lnTo>
                    <a:pt x="106299" y="382270"/>
                  </a:lnTo>
                  <a:lnTo>
                    <a:pt x="88455" y="403860"/>
                  </a:lnTo>
                  <a:lnTo>
                    <a:pt x="79743" y="415290"/>
                  </a:lnTo>
                  <a:lnTo>
                    <a:pt x="71259" y="426720"/>
                  </a:lnTo>
                  <a:lnTo>
                    <a:pt x="54546" y="449580"/>
                  </a:lnTo>
                  <a:lnTo>
                    <a:pt x="54292" y="449948"/>
                  </a:lnTo>
                  <a:lnTo>
                    <a:pt x="54292" y="497840"/>
                  </a:lnTo>
                  <a:lnTo>
                    <a:pt x="52705" y="505460"/>
                  </a:lnTo>
                  <a:lnTo>
                    <a:pt x="49847" y="511810"/>
                  </a:lnTo>
                  <a:lnTo>
                    <a:pt x="45351" y="518160"/>
                  </a:lnTo>
                  <a:lnTo>
                    <a:pt x="38925" y="523240"/>
                  </a:lnTo>
                  <a:lnTo>
                    <a:pt x="40297" y="515620"/>
                  </a:lnTo>
                  <a:lnTo>
                    <a:pt x="44843" y="509270"/>
                  </a:lnTo>
                  <a:lnTo>
                    <a:pt x="50253" y="504190"/>
                  </a:lnTo>
                  <a:lnTo>
                    <a:pt x="54292" y="497840"/>
                  </a:lnTo>
                  <a:lnTo>
                    <a:pt x="54292" y="449948"/>
                  </a:lnTo>
                  <a:lnTo>
                    <a:pt x="43967" y="464820"/>
                  </a:lnTo>
                  <a:lnTo>
                    <a:pt x="33489" y="478790"/>
                  </a:lnTo>
                  <a:lnTo>
                    <a:pt x="22961" y="494030"/>
                  </a:lnTo>
                  <a:lnTo>
                    <a:pt x="12255" y="508000"/>
                  </a:lnTo>
                  <a:lnTo>
                    <a:pt x="8458" y="514350"/>
                  </a:lnTo>
                  <a:lnTo>
                    <a:pt x="32448" y="538480"/>
                  </a:lnTo>
                  <a:lnTo>
                    <a:pt x="38798" y="542290"/>
                  </a:lnTo>
                  <a:lnTo>
                    <a:pt x="38290" y="557530"/>
                  </a:lnTo>
                  <a:lnTo>
                    <a:pt x="38925" y="558800"/>
                  </a:lnTo>
                  <a:lnTo>
                    <a:pt x="33337" y="562610"/>
                  </a:lnTo>
                  <a:lnTo>
                    <a:pt x="3365" y="599440"/>
                  </a:lnTo>
                  <a:lnTo>
                    <a:pt x="0" y="605790"/>
                  </a:lnTo>
                  <a:lnTo>
                    <a:pt x="596" y="613410"/>
                  </a:lnTo>
                  <a:lnTo>
                    <a:pt x="35648" y="636270"/>
                  </a:lnTo>
                  <a:lnTo>
                    <a:pt x="43370" y="638810"/>
                  </a:lnTo>
                  <a:lnTo>
                    <a:pt x="56311" y="643890"/>
                  </a:lnTo>
                  <a:lnTo>
                    <a:pt x="95821" y="655320"/>
                  </a:lnTo>
                  <a:lnTo>
                    <a:pt x="104851" y="656590"/>
                  </a:lnTo>
                  <a:lnTo>
                    <a:pt x="112814" y="656590"/>
                  </a:lnTo>
                  <a:lnTo>
                    <a:pt x="119621" y="654050"/>
                  </a:lnTo>
                  <a:lnTo>
                    <a:pt x="125158" y="647700"/>
                  </a:lnTo>
                  <a:lnTo>
                    <a:pt x="130251" y="641350"/>
                  </a:lnTo>
                  <a:lnTo>
                    <a:pt x="135813" y="635000"/>
                  </a:lnTo>
                  <a:lnTo>
                    <a:pt x="136969" y="633730"/>
                  </a:lnTo>
                  <a:lnTo>
                    <a:pt x="141579" y="628650"/>
                  </a:lnTo>
                  <a:lnTo>
                    <a:pt x="147256" y="622300"/>
                  </a:lnTo>
                  <a:lnTo>
                    <a:pt x="151701" y="615950"/>
                  </a:lnTo>
                  <a:lnTo>
                    <a:pt x="155892" y="610870"/>
                  </a:lnTo>
                  <a:lnTo>
                    <a:pt x="159829" y="604520"/>
                  </a:lnTo>
                  <a:lnTo>
                    <a:pt x="164998" y="596900"/>
                  </a:lnTo>
                  <a:lnTo>
                    <a:pt x="170065" y="588010"/>
                  </a:lnTo>
                  <a:lnTo>
                    <a:pt x="201383" y="549910"/>
                  </a:lnTo>
                  <a:lnTo>
                    <a:pt x="211810" y="537210"/>
                  </a:lnTo>
                  <a:lnTo>
                    <a:pt x="222186" y="525780"/>
                  </a:lnTo>
                  <a:lnTo>
                    <a:pt x="227393" y="520700"/>
                  </a:lnTo>
                  <a:lnTo>
                    <a:pt x="231711" y="514350"/>
                  </a:lnTo>
                  <a:lnTo>
                    <a:pt x="237299" y="508000"/>
                  </a:lnTo>
                  <a:lnTo>
                    <a:pt x="252577" y="491490"/>
                  </a:lnTo>
                  <a:lnTo>
                    <a:pt x="267970" y="476250"/>
                  </a:lnTo>
                  <a:lnTo>
                    <a:pt x="283438" y="459740"/>
                  </a:lnTo>
                  <a:lnTo>
                    <a:pt x="299021" y="444500"/>
                  </a:lnTo>
                  <a:lnTo>
                    <a:pt x="310248" y="433070"/>
                  </a:lnTo>
                  <a:lnTo>
                    <a:pt x="344614" y="398780"/>
                  </a:lnTo>
                  <a:lnTo>
                    <a:pt x="361086" y="383540"/>
                  </a:lnTo>
                  <a:lnTo>
                    <a:pt x="377596" y="367030"/>
                  </a:lnTo>
                  <a:lnTo>
                    <a:pt x="410781" y="336550"/>
                  </a:lnTo>
                  <a:lnTo>
                    <a:pt x="437235" y="311150"/>
                  </a:lnTo>
                  <a:lnTo>
                    <a:pt x="450367" y="299720"/>
                  </a:lnTo>
                  <a:lnTo>
                    <a:pt x="463232" y="287020"/>
                  </a:lnTo>
                  <a:lnTo>
                    <a:pt x="474205" y="275590"/>
                  </a:lnTo>
                  <a:lnTo>
                    <a:pt x="484822" y="262890"/>
                  </a:lnTo>
                  <a:lnTo>
                    <a:pt x="495338" y="251460"/>
                  </a:lnTo>
                  <a:lnTo>
                    <a:pt x="506031" y="240030"/>
                  </a:lnTo>
                  <a:lnTo>
                    <a:pt x="517766" y="227330"/>
                  </a:lnTo>
                  <a:lnTo>
                    <a:pt x="529742" y="215900"/>
                  </a:lnTo>
                  <a:lnTo>
                    <a:pt x="541667" y="203200"/>
                  </a:lnTo>
                  <a:lnTo>
                    <a:pt x="553275" y="191770"/>
                  </a:lnTo>
                  <a:lnTo>
                    <a:pt x="563994" y="179070"/>
                  </a:lnTo>
                  <a:lnTo>
                    <a:pt x="574382" y="166370"/>
                  </a:lnTo>
                  <a:lnTo>
                    <a:pt x="584911" y="153670"/>
                  </a:lnTo>
                  <a:lnTo>
                    <a:pt x="596074" y="140970"/>
                  </a:lnTo>
                  <a:lnTo>
                    <a:pt x="601954" y="134620"/>
                  </a:lnTo>
                  <a:lnTo>
                    <a:pt x="606336" y="127000"/>
                  </a:lnTo>
                  <a:lnTo>
                    <a:pt x="609549" y="119380"/>
                  </a:lnTo>
                  <a:lnTo>
                    <a:pt x="611949" y="110490"/>
                  </a:lnTo>
                  <a:lnTo>
                    <a:pt x="613473" y="105410"/>
                  </a:lnTo>
                  <a:lnTo>
                    <a:pt x="615784" y="97790"/>
                  </a:lnTo>
                  <a:lnTo>
                    <a:pt x="620356" y="83820"/>
                  </a:lnTo>
                  <a:lnTo>
                    <a:pt x="625271" y="69850"/>
                  </a:lnTo>
                  <a:lnTo>
                    <a:pt x="630110" y="57150"/>
                  </a:lnTo>
                  <a:lnTo>
                    <a:pt x="633476" y="46990"/>
                  </a:lnTo>
                  <a:lnTo>
                    <a:pt x="636930" y="36830"/>
                  </a:lnTo>
                  <a:lnTo>
                    <a:pt x="638683" y="31750"/>
                  </a:lnTo>
                  <a:lnTo>
                    <a:pt x="643953" y="16510"/>
                  </a:lnTo>
                  <a:lnTo>
                    <a:pt x="645731" y="11430"/>
                  </a:lnTo>
                  <a:close/>
                </a:path>
                <a:path w="3949065" h="2488565">
                  <a:moveTo>
                    <a:pt x="3948531" y="2090597"/>
                  </a:moveTo>
                  <a:lnTo>
                    <a:pt x="3939578" y="2047417"/>
                  </a:lnTo>
                  <a:lnTo>
                    <a:pt x="3922458" y="2014829"/>
                  </a:lnTo>
                  <a:lnTo>
                    <a:pt x="3922458" y="2103297"/>
                  </a:lnTo>
                  <a:lnTo>
                    <a:pt x="3920769" y="2131237"/>
                  </a:lnTo>
                  <a:lnTo>
                    <a:pt x="3901529" y="2188387"/>
                  </a:lnTo>
                  <a:lnTo>
                    <a:pt x="3864292" y="2236647"/>
                  </a:lnTo>
                  <a:lnTo>
                    <a:pt x="3823817" y="2265857"/>
                  </a:lnTo>
                  <a:lnTo>
                    <a:pt x="3772725" y="2288717"/>
                  </a:lnTo>
                  <a:lnTo>
                    <a:pt x="3713797" y="2309037"/>
                  </a:lnTo>
                  <a:lnTo>
                    <a:pt x="3672230" y="2319197"/>
                  </a:lnTo>
                  <a:lnTo>
                    <a:pt x="3658298" y="2323007"/>
                  </a:lnTo>
                  <a:lnTo>
                    <a:pt x="3643122" y="2326830"/>
                  </a:lnTo>
                  <a:lnTo>
                    <a:pt x="3627907" y="2329357"/>
                  </a:lnTo>
                  <a:lnTo>
                    <a:pt x="3597338" y="2336977"/>
                  </a:lnTo>
                  <a:lnTo>
                    <a:pt x="3568763" y="2342057"/>
                  </a:lnTo>
                  <a:lnTo>
                    <a:pt x="3552545" y="2343327"/>
                  </a:lnTo>
                  <a:lnTo>
                    <a:pt x="3536315" y="2345880"/>
                  </a:lnTo>
                  <a:lnTo>
                    <a:pt x="3520071" y="2347137"/>
                  </a:lnTo>
                  <a:lnTo>
                    <a:pt x="3503866" y="2347137"/>
                  </a:lnTo>
                  <a:lnTo>
                    <a:pt x="3464763" y="2350947"/>
                  </a:lnTo>
                  <a:lnTo>
                    <a:pt x="3447859" y="2350947"/>
                  </a:lnTo>
                  <a:lnTo>
                    <a:pt x="3446716" y="2352230"/>
                  </a:lnTo>
                  <a:lnTo>
                    <a:pt x="3431667" y="2363647"/>
                  </a:lnTo>
                  <a:lnTo>
                    <a:pt x="3415423" y="2372537"/>
                  </a:lnTo>
                  <a:lnTo>
                    <a:pt x="3398723" y="2380157"/>
                  </a:lnTo>
                  <a:lnTo>
                    <a:pt x="3382327" y="2389047"/>
                  </a:lnTo>
                  <a:lnTo>
                    <a:pt x="3354768" y="2404287"/>
                  </a:lnTo>
                  <a:lnTo>
                    <a:pt x="3350577" y="2406827"/>
                  </a:lnTo>
                  <a:lnTo>
                    <a:pt x="3345624" y="2406827"/>
                  </a:lnTo>
                  <a:lnTo>
                    <a:pt x="3329876" y="2414447"/>
                  </a:lnTo>
                  <a:lnTo>
                    <a:pt x="3295713" y="2429700"/>
                  </a:lnTo>
                  <a:lnTo>
                    <a:pt x="3284651" y="2434767"/>
                  </a:lnTo>
                  <a:lnTo>
                    <a:pt x="3250755" y="2446197"/>
                  </a:lnTo>
                  <a:lnTo>
                    <a:pt x="3241484" y="2450007"/>
                  </a:lnTo>
                  <a:lnTo>
                    <a:pt x="3232175" y="2452547"/>
                  </a:lnTo>
                  <a:lnTo>
                    <a:pt x="3222815" y="2456357"/>
                  </a:lnTo>
                  <a:lnTo>
                    <a:pt x="3213417" y="2458897"/>
                  </a:lnTo>
                  <a:lnTo>
                    <a:pt x="3212020" y="2457627"/>
                  </a:lnTo>
                  <a:lnTo>
                    <a:pt x="3211258" y="2457627"/>
                  </a:lnTo>
                  <a:lnTo>
                    <a:pt x="3214433" y="2453817"/>
                  </a:lnTo>
                  <a:lnTo>
                    <a:pt x="3217227" y="2448737"/>
                  </a:lnTo>
                  <a:lnTo>
                    <a:pt x="3221164" y="2444927"/>
                  </a:lnTo>
                  <a:lnTo>
                    <a:pt x="3236887" y="2425877"/>
                  </a:lnTo>
                  <a:lnTo>
                    <a:pt x="3250996" y="2406827"/>
                  </a:lnTo>
                  <a:lnTo>
                    <a:pt x="3264446" y="2385237"/>
                  </a:lnTo>
                  <a:lnTo>
                    <a:pt x="3278187" y="2364930"/>
                  </a:lnTo>
                  <a:lnTo>
                    <a:pt x="3279584" y="2363647"/>
                  </a:lnTo>
                  <a:lnTo>
                    <a:pt x="3281235" y="2361107"/>
                  </a:lnTo>
                  <a:lnTo>
                    <a:pt x="3282251" y="2358580"/>
                  </a:lnTo>
                  <a:lnTo>
                    <a:pt x="3284715" y="2350947"/>
                  </a:lnTo>
                  <a:lnTo>
                    <a:pt x="3284347" y="2345880"/>
                  </a:lnTo>
                  <a:lnTo>
                    <a:pt x="3280918" y="2340787"/>
                  </a:lnTo>
                  <a:lnTo>
                    <a:pt x="3274250" y="2336977"/>
                  </a:lnTo>
                  <a:lnTo>
                    <a:pt x="3203943" y="2316657"/>
                  </a:lnTo>
                  <a:lnTo>
                    <a:pt x="3169996" y="2305227"/>
                  </a:lnTo>
                  <a:lnTo>
                    <a:pt x="3104959" y="2274747"/>
                  </a:lnTo>
                  <a:lnTo>
                    <a:pt x="3058109" y="2242997"/>
                  </a:lnTo>
                  <a:lnTo>
                    <a:pt x="3024479" y="2203640"/>
                  </a:lnTo>
                  <a:lnTo>
                    <a:pt x="3012148" y="2164257"/>
                  </a:lnTo>
                  <a:lnTo>
                    <a:pt x="3011779" y="2152840"/>
                  </a:lnTo>
                  <a:lnTo>
                    <a:pt x="3012351" y="2142667"/>
                  </a:lnTo>
                  <a:lnTo>
                    <a:pt x="3029039" y="2088057"/>
                  </a:lnTo>
                  <a:lnTo>
                    <a:pt x="3054794" y="2048687"/>
                  </a:lnTo>
                  <a:lnTo>
                    <a:pt x="3090291" y="2014397"/>
                  </a:lnTo>
                  <a:lnTo>
                    <a:pt x="3129978" y="1983917"/>
                  </a:lnTo>
                  <a:lnTo>
                    <a:pt x="3183483" y="1950897"/>
                  </a:lnTo>
                  <a:lnTo>
                    <a:pt x="3254273" y="1920417"/>
                  </a:lnTo>
                  <a:lnTo>
                    <a:pt x="3281400" y="1914067"/>
                  </a:lnTo>
                  <a:lnTo>
                    <a:pt x="3294951" y="1910257"/>
                  </a:lnTo>
                  <a:lnTo>
                    <a:pt x="3328212" y="1903907"/>
                  </a:lnTo>
                  <a:lnTo>
                    <a:pt x="3361702" y="1898827"/>
                  </a:lnTo>
                  <a:lnTo>
                    <a:pt x="3395408" y="1895017"/>
                  </a:lnTo>
                  <a:lnTo>
                    <a:pt x="3429317" y="1893747"/>
                  </a:lnTo>
                  <a:lnTo>
                    <a:pt x="3443160" y="1893747"/>
                  </a:lnTo>
                  <a:lnTo>
                    <a:pt x="3457079" y="1895017"/>
                  </a:lnTo>
                  <a:lnTo>
                    <a:pt x="3471011" y="1895017"/>
                  </a:lnTo>
                  <a:lnTo>
                    <a:pt x="3484943" y="1896287"/>
                  </a:lnTo>
                  <a:lnTo>
                    <a:pt x="3498710" y="1896287"/>
                  </a:lnTo>
                  <a:lnTo>
                    <a:pt x="3512566" y="1897557"/>
                  </a:lnTo>
                  <a:lnTo>
                    <a:pt x="3526409" y="1897557"/>
                  </a:lnTo>
                  <a:lnTo>
                    <a:pt x="3540188" y="1898827"/>
                  </a:lnTo>
                  <a:lnTo>
                    <a:pt x="3593338" y="1906447"/>
                  </a:lnTo>
                  <a:lnTo>
                    <a:pt x="3611054" y="1910257"/>
                  </a:lnTo>
                  <a:lnTo>
                    <a:pt x="3673729" y="1921687"/>
                  </a:lnTo>
                  <a:lnTo>
                    <a:pt x="3739273" y="1939467"/>
                  </a:lnTo>
                  <a:lnTo>
                    <a:pt x="3783139" y="1954707"/>
                  </a:lnTo>
                  <a:lnTo>
                    <a:pt x="3823297" y="1972487"/>
                  </a:lnTo>
                  <a:lnTo>
                    <a:pt x="3860990" y="1994077"/>
                  </a:lnTo>
                  <a:lnTo>
                    <a:pt x="3897706" y="2033447"/>
                  </a:lnTo>
                  <a:lnTo>
                    <a:pt x="3918140" y="2076627"/>
                  </a:lnTo>
                  <a:lnTo>
                    <a:pt x="3922458" y="2103297"/>
                  </a:lnTo>
                  <a:lnTo>
                    <a:pt x="3922458" y="2014829"/>
                  </a:lnTo>
                  <a:lnTo>
                    <a:pt x="3894772" y="1981377"/>
                  </a:lnTo>
                  <a:lnTo>
                    <a:pt x="3859212" y="1958517"/>
                  </a:lnTo>
                  <a:lnTo>
                    <a:pt x="3848036" y="1950897"/>
                  </a:lnTo>
                  <a:lnTo>
                    <a:pt x="3842067" y="1948357"/>
                  </a:lnTo>
                  <a:lnTo>
                    <a:pt x="3828681" y="1942007"/>
                  </a:lnTo>
                  <a:lnTo>
                    <a:pt x="3801732" y="1931847"/>
                  </a:lnTo>
                  <a:lnTo>
                    <a:pt x="3780498" y="1922957"/>
                  </a:lnTo>
                  <a:lnTo>
                    <a:pt x="3772738" y="1919147"/>
                  </a:lnTo>
                  <a:lnTo>
                    <a:pt x="3756977" y="1914067"/>
                  </a:lnTo>
                  <a:lnTo>
                    <a:pt x="3744404" y="1911527"/>
                  </a:lnTo>
                  <a:lnTo>
                    <a:pt x="3731768" y="1907717"/>
                  </a:lnTo>
                  <a:lnTo>
                    <a:pt x="3719220" y="1905177"/>
                  </a:lnTo>
                  <a:lnTo>
                    <a:pt x="3680434" y="1893747"/>
                  </a:lnTo>
                  <a:lnTo>
                    <a:pt x="3635692" y="1884857"/>
                  </a:lnTo>
                  <a:lnTo>
                    <a:pt x="3623526" y="1882317"/>
                  </a:lnTo>
                  <a:lnTo>
                    <a:pt x="3586924" y="1878507"/>
                  </a:lnTo>
                  <a:lnTo>
                    <a:pt x="3546843" y="1870887"/>
                  </a:lnTo>
                  <a:lnTo>
                    <a:pt x="3481235" y="1864537"/>
                  </a:lnTo>
                  <a:lnTo>
                    <a:pt x="3428936" y="1861997"/>
                  </a:lnTo>
                  <a:lnTo>
                    <a:pt x="3409365" y="1861997"/>
                  </a:lnTo>
                  <a:lnTo>
                    <a:pt x="3370135" y="1864537"/>
                  </a:lnTo>
                  <a:lnTo>
                    <a:pt x="3302711" y="1874697"/>
                  </a:lnTo>
                  <a:lnTo>
                    <a:pt x="3255708" y="1887397"/>
                  </a:lnTo>
                  <a:lnTo>
                    <a:pt x="3195790" y="1912797"/>
                  </a:lnTo>
                  <a:lnTo>
                    <a:pt x="3162871" y="1931847"/>
                  </a:lnTo>
                  <a:lnTo>
                    <a:pt x="3155759" y="1935657"/>
                  </a:lnTo>
                  <a:lnTo>
                    <a:pt x="3146920" y="1942007"/>
                  </a:lnTo>
                  <a:lnTo>
                    <a:pt x="3129191" y="1952167"/>
                  </a:lnTo>
                  <a:lnTo>
                    <a:pt x="3120580" y="1957247"/>
                  </a:lnTo>
                  <a:lnTo>
                    <a:pt x="3083356" y="1983917"/>
                  </a:lnTo>
                  <a:lnTo>
                    <a:pt x="3049206" y="2014397"/>
                  </a:lnTo>
                  <a:lnTo>
                    <a:pt x="3022485" y="2046147"/>
                  </a:lnTo>
                  <a:lnTo>
                    <a:pt x="3001200" y="2081707"/>
                  </a:lnTo>
                  <a:lnTo>
                    <a:pt x="2986532" y="2132507"/>
                  </a:lnTo>
                  <a:lnTo>
                    <a:pt x="2985693" y="2157907"/>
                  </a:lnTo>
                  <a:lnTo>
                    <a:pt x="2989770" y="2184590"/>
                  </a:lnTo>
                  <a:lnTo>
                    <a:pt x="3013164" y="2234107"/>
                  </a:lnTo>
                  <a:lnTo>
                    <a:pt x="3052000" y="2272207"/>
                  </a:lnTo>
                  <a:lnTo>
                    <a:pt x="3093085" y="2298877"/>
                  </a:lnTo>
                  <a:lnTo>
                    <a:pt x="3136836" y="2321737"/>
                  </a:lnTo>
                  <a:lnTo>
                    <a:pt x="3193021" y="2344597"/>
                  </a:lnTo>
                  <a:lnTo>
                    <a:pt x="3253803" y="2359837"/>
                  </a:lnTo>
                  <a:lnTo>
                    <a:pt x="3241573" y="2376347"/>
                  </a:lnTo>
                  <a:lnTo>
                    <a:pt x="3229394" y="2394127"/>
                  </a:lnTo>
                  <a:lnTo>
                    <a:pt x="3216630" y="2409367"/>
                  </a:lnTo>
                  <a:lnTo>
                    <a:pt x="3202622" y="2424607"/>
                  </a:lnTo>
                  <a:lnTo>
                    <a:pt x="3194608" y="2433497"/>
                  </a:lnTo>
                  <a:lnTo>
                    <a:pt x="3187458" y="2442387"/>
                  </a:lnTo>
                  <a:lnTo>
                    <a:pt x="3181273" y="2452547"/>
                  </a:lnTo>
                  <a:lnTo>
                    <a:pt x="3176206" y="2462707"/>
                  </a:lnTo>
                  <a:lnTo>
                    <a:pt x="3174390" y="2472880"/>
                  </a:lnTo>
                  <a:lnTo>
                    <a:pt x="3176816" y="2480487"/>
                  </a:lnTo>
                  <a:lnTo>
                    <a:pt x="3182937" y="2485567"/>
                  </a:lnTo>
                  <a:lnTo>
                    <a:pt x="3192208" y="2488107"/>
                  </a:lnTo>
                  <a:lnTo>
                    <a:pt x="3201479" y="2488107"/>
                  </a:lnTo>
                  <a:lnTo>
                    <a:pt x="3241357" y="2477947"/>
                  </a:lnTo>
                  <a:lnTo>
                    <a:pt x="3295942" y="2458897"/>
                  </a:lnTo>
                  <a:lnTo>
                    <a:pt x="3314001" y="2452547"/>
                  </a:lnTo>
                  <a:lnTo>
                    <a:pt x="3324733" y="2447467"/>
                  </a:lnTo>
                  <a:lnTo>
                    <a:pt x="3335439" y="2443657"/>
                  </a:lnTo>
                  <a:lnTo>
                    <a:pt x="3346119" y="2438577"/>
                  </a:lnTo>
                  <a:lnTo>
                    <a:pt x="3361118" y="2432227"/>
                  </a:lnTo>
                  <a:lnTo>
                    <a:pt x="3364801" y="2428417"/>
                  </a:lnTo>
                  <a:lnTo>
                    <a:pt x="3369246" y="2427147"/>
                  </a:lnTo>
                  <a:lnTo>
                    <a:pt x="3389566" y="2418257"/>
                  </a:lnTo>
                  <a:lnTo>
                    <a:pt x="3408718" y="2408097"/>
                  </a:lnTo>
                  <a:lnTo>
                    <a:pt x="3427082" y="2395397"/>
                  </a:lnTo>
                  <a:lnTo>
                    <a:pt x="3449891" y="2380157"/>
                  </a:lnTo>
                  <a:lnTo>
                    <a:pt x="3454082" y="2378887"/>
                  </a:lnTo>
                  <a:lnTo>
                    <a:pt x="3492817" y="2378887"/>
                  </a:lnTo>
                  <a:lnTo>
                    <a:pt x="3545814" y="2373807"/>
                  </a:lnTo>
                  <a:lnTo>
                    <a:pt x="3572154" y="2369997"/>
                  </a:lnTo>
                  <a:lnTo>
                    <a:pt x="3598354" y="2364930"/>
                  </a:lnTo>
                  <a:lnTo>
                    <a:pt x="3633559" y="2356027"/>
                  </a:lnTo>
                  <a:lnTo>
                    <a:pt x="3704361" y="2340787"/>
                  </a:lnTo>
                  <a:lnTo>
                    <a:pt x="3778110" y="2320480"/>
                  </a:lnTo>
                  <a:lnTo>
                    <a:pt x="3814280" y="2303957"/>
                  </a:lnTo>
                  <a:lnTo>
                    <a:pt x="3847833" y="2282367"/>
                  </a:lnTo>
                  <a:lnTo>
                    <a:pt x="3878516" y="2254440"/>
                  </a:lnTo>
                  <a:lnTo>
                    <a:pt x="3910977" y="2217597"/>
                  </a:lnTo>
                  <a:lnTo>
                    <a:pt x="3933253" y="2174417"/>
                  </a:lnTo>
                  <a:lnTo>
                    <a:pt x="3944912" y="2121090"/>
                  </a:lnTo>
                  <a:lnTo>
                    <a:pt x="3948531" y="2096947"/>
                  </a:lnTo>
                  <a:lnTo>
                    <a:pt x="3948531" y="20905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0" y="0"/>
            <a:ext cx="4572000" cy="5143500"/>
            <a:chOff x="4572000" y="0"/>
            <a:chExt cx="4572000" cy="5143500"/>
          </a:xfrm>
        </p:grpSpPr>
        <p:sp>
          <p:nvSpPr>
            <p:cNvPr id="3" name="object 3"/>
            <p:cNvSpPr/>
            <p:nvPr/>
          </p:nvSpPr>
          <p:spPr>
            <a:xfrm>
              <a:off x="4572000" y="0"/>
              <a:ext cx="4572000" cy="5143500"/>
            </a:xfrm>
            <a:custGeom>
              <a:avLst/>
              <a:gdLst/>
              <a:ahLst/>
              <a:cxnLst/>
              <a:rect l="l" t="t" r="r" b="b"/>
              <a:pathLst>
                <a:path w="4572000" h="5143500">
                  <a:moveTo>
                    <a:pt x="4572000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4572000" y="5143500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43C4A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28031" y="778763"/>
              <a:ext cx="4059936" cy="40599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830464" y="324726"/>
              <a:ext cx="1183005" cy="4792345"/>
            </a:xfrm>
            <a:custGeom>
              <a:avLst/>
              <a:gdLst/>
              <a:ahLst/>
              <a:cxnLst/>
              <a:rect l="l" t="t" r="r" b="b"/>
              <a:pathLst>
                <a:path w="1183004" h="4792345">
                  <a:moveTo>
                    <a:pt x="426059" y="29210"/>
                  </a:moveTo>
                  <a:lnTo>
                    <a:pt x="378561" y="0"/>
                  </a:lnTo>
                  <a:lnTo>
                    <a:pt x="366661" y="17780"/>
                  </a:lnTo>
                  <a:lnTo>
                    <a:pt x="360426" y="26670"/>
                  </a:lnTo>
                  <a:lnTo>
                    <a:pt x="354304" y="36830"/>
                  </a:lnTo>
                  <a:lnTo>
                    <a:pt x="275564" y="168910"/>
                  </a:lnTo>
                  <a:lnTo>
                    <a:pt x="270065" y="177800"/>
                  </a:lnTo>
                  <a:lnTo>
                    <a:pt x="264464" y="186690"/>
                  </a:lnTo>
                  <a:lnTo>
                    <a:pt x="253085" y="204470"/>
                  </a:lnTo>
                  <a:lnTo>
                    <a:pt x="247332" y="212090"/>
                  </a:lnTo>
                  <a:lnTo>
                    <a:pt x="241566" y="220980"/>
                  </a:lnTo>
                  <a:lnTo>
                    <a:pt x="235877" y="229870"/>
                  </a:lnTo>
                  <a:lnTo>
                    <a:pt x="230352" y="238760"/>
                  </a:lnTo>
                  <a:lnTo>
                    <a:pt x="225412" y="247650"/>
                  </a:lnTo>
                  <a:lnTo>
                    <a:pt x="221018" y="257810"/>
                  </a:lnTo>
                  <a:lnTo>
                    <a:pt x="215557" y="267970"/>
                  </a:lnTo>
                  <a:lnTo>
                    <a:pt x="207492" y="275590"/>
                  </a:lnTo>
                  <a:lnTo>
                    <a:pt x="203530" y="280670"/>
                  </a:lnTo>
                  <a:lnTo>
                    <a:pt x="200660" y="287020"/>
                  </a:lnTo>
                  <a:lnTo>
                    <a:pt x="198132" y="293370"/>
                  </a:lnTo>
                  <a:lnTo>
                    <a:pt x="195173" y="299720"/>
                  </a:lnTo>
                  <a:lnTo>
                    <a:pt x="166674" y="345440"/>
                  </a:lnTo>
                  <a:lnTo>
                    <a:pt x="153390" y="369570"/>
                  </a:lnTo>
                  <a:lnTo>
                    <a:pt x="142087" y="394970"/>
                  </a:lnTo>
                  <a:lnTo>
                    <a:pt x="141071" y="397510"/>
                  </a:lnTo>
                  <a:lnTo>
                    <a:pt x="140055" y="398780"/>
                  </a:lnTo>
                  <a:lnTo>
                    <a:pt x="132041" y="405130"/>
                  </a:lnTo>
                  <a:lnTo>
                    <a:pt x="126961" y="412750"/>
                  </a:lnTo>
                  <a:lnTo>
                    <a:pt x="123228" y="421640"/>
                  </a:lnTo>
                  <a:lnTo>
                    <a:pt x="119227" y="431800"/>
                  </a:lnTo>
                  <a:lnTo>
                    <a:pt x="115544" y="440690"/>
                  </a:lnTo>
                  <a:lnTo>
                    <a:pt x="112280" y="449580"/>
                  </a:lnTo>
                  <a:lnTo>
                    <a:pt x="107378" y="458470"/>
                  </a:lnTo>
                  <a:lnTo>
                    <a:pt x="98780" y="464820"/>
                  </a:lnTo>
                  <a:lnTo>
                    <a:pt x="94970" y="467360"/>
                  </a:lnTo>
                  <a:lnTo>
                    <a:pt x="92938" y="473710"/>
                  </a:lnTo>
                  <a:lnTo>
                    <a:pt x="90652" y="478790"/>
                  </a:lnTo>
                  <a:lnTo>
                    <a:pt x="81229" y="499110"/>
                  </a:lnTo>
                  <a:lnTo>
                    <a:pt x="72021" y="520700"/>
                  </a:lnTo>
                  <a:lnTo>
                    <a:pt x="62128" y="541020"/>
                  </a:lnTo>
                  <a:lnTo>
                    <a:pt x="50647" y="561340"/>
                  </a:lnTo>
                  <a:lnTo>
                    <a:pt x="43649" y="571500"/>
                  </a:lnTo>
                  <a:lnTo>
                    <a:pt x="36944" y="582930"/>
                  </a:lnTo>
                  <a:lnTo>
                    <a:pt x="31305" y="594360"/>
                  </a:lnTo>
                  <a:lnTo>
                    <a:pt x="27533" y="605790"/>
                  </a:lnTo>
                  <a:lnTo>
                    <a:pt x="22821" y="621030"/>
                  </a:lnTo>
                  <a:lnTo>
                    <a:pt x="16383" y="636270"/>
                  </a:lnTo>
                  <a:lnTo>
                    <a:pt x="9423" y="650240"/>
                  </a:lnTo>
                  <a:lnTo>
                    <a:pt x="3149" y="664210"/>
                  </a:lnTo>
                  <a:lnTo>
                    <a:pt x="0" y="675640"/>
                  </a:lnTo>
                  <a:lnTo>
                    <a:pt x="381" y="685800"/>
                  </a:lnTo>
                  <a:lnTo>
                    <a:pt x="5003" y="693420"/>
                  </a:lnTo>
                  <a:lnTo>
                    <a:pt x="14579" y="699770"/>
                  </a:lnTo>
                  <a:lnTo>
                    <a:pt x="24472" y="703580"/>
                  </a:lnTo>
                  <a:lnTo>
                    <a:pt x="33693" y="702310"/>
                  </a:lnTo>
                  <a:lnTo>
                    <a:pt x="41757" y="697230"/>
                  </a:lnTo>
                  <a:lnTo>
                    <a:pt x="48234" y="688340"/>
                  </a:lnTo>
                  <a:lnTo>
                    <a:pt x="54521" y="676910"/>
                  </a:lnTo>
                  <a:lnTo>
                    <a:pt x="60706" y="664210"/>
                  </a:lnTo>
                  <a:lnTo>
                    <a:pt x="66941" y="651510"/>
                  </a:lnTo>
                  <a:lnTo>
                    <a:pt x="73380" y="640080"/>
                  </a:lnTo>
                  <a:lnTo>
                    <a:pt x="91554" y="605790"/>
                  </a:lnTo>
                  <a:lnTo>
                    <a:pt x="128041" y="539750"/>
                  </a:lnTo>
                  <a:lnTo>
                    <a:pt x="146151" y="506730"/>
                  </a:lnTo>
                  <a:lnTo>
                    <a:pt x="151574" y="496570"/>
                  </a:lnTo>
                  <a:lnTo>
                    <a:pt x="162128" y="474980"/>
                  </a:lnTo>
                  <a:lnTo>
                    <a:pt x="167487" y="464820"/>
                  </a:lnTo>
                  <a:lnTo>
                    <a:pt x="176784" y="448310"/>
                  </a:lnTo>
                  <a:lnTo>
                    <a:pt x="195465" y="414020"/>
                  </a:lnTo>
                  <a:lnTo>
                    <a:pt x="204698" y="397510"/>
                  </a:lnTo>
                  <a:lnTo>
                    <a:pt x="214261" y="379730"/>
                  </a:lnTo>
                  <a:lnTo>
                    <a:pt x="223710" y="360680"/>
                  </a:lnTo>
                  <a:lnTo>
                    <a:pt x="233299" y="342900"/>
                  </a:lnTo>
                  <a:lnTo>
                    <a:pt x="243306" y="325120"/>
                  </a:lnTo>
                  <a:lnTo>
                    <a:pt x="252336" y="311150"/>
                  </a:lnTo>
                  <a:lnTo>
                    <a:pt x="261861" y="295910"/>
                  </a:lnTo>
                  <a:lnTo>
                    <a:pt x="271500" y="281940"/>
                  </a:lnTo>
                  <a:lnTo>
                    <a:pt x="280898" y="267970"/>
                  </a:lnTo>
                  <a:lnTo>
                    <a:pt x="288366" y="255270"/>
                  </a:lnTo>
                  <a:lnTo>
                    <a:pt x="302806" y="228600"/>
                  </a:lnTo>
                  <a:lnTo>
                    <a:pt x="310362" y="215900"/>
                  </a:lnTo>
                  <a:lnTo>
                    <a:pt x="371805" y="120650"/>
                  </a:lnTo>
                  <a:lnTo>
                    <a:pt x="392150" y="88900"/>
                  </a:lnTo>
                  <a:lnTo>
                    <a:pt x="400850" y="73660"/>
                  </a:lnTo>
                  <a:lnTo>
                    <a:pt x="409244" y="58420"/>
                  </a:lnTo>
                  <a:lnTo>
                    <a:pt x="417563" y="44450"/>
                  </a:lnTo>
                  <a:lnTo>
                    <a:pt x="426059" y="29210"/>
                  </a:lnTo>
                  <a:close/>
                </a:path>
                <a:path w="1183004" h="4792345">
                  <a:moveTo>
                    <a:pt x="681583" y="208280"/>
                  </a:moveTo>
                  <a:lnTo>
                    <a:pt x="672706" y="204470"/>
                  </a:lnTo>
                  <a:lnTo>
                    <a:pt x="665111" y="199390"/>
                  </a:lnTo>
                  <a:lnTo>
                    <a:pt x="658444" y="196850"/>
                  </a:lnTo>
                  <a:lnTo>
                    <a:pt x="652373" y="193040"/>
                  </a:lnTo>
                  <a:lnTo>
                    <a:pt x="643509" y="187960"/>
                  </a:lnTo>
                  <a:lnTo>
                    <a:pt x="636943" y="186690"/>
                  </a:lnTo>
                  <a:lnTo>
                    <a:pt x="631228" y="189230"/>
                  </a:lnTo>
                  <a:lnTo>
                    <a:pt x="624941" y="196850"/>
                  </a:lnTo>
                  <a:lnTo>
                    <a:pt x="622909" y="199390"/>
                  </a:lnTo>
                  <a:lnTo>
                    <a:pt x="620623" y="201930"/>
                  </a:lnTo>
                  <a:lnTo>
                    <a:pt x="618210" y="203200"/>
                  </a:lnTo>
                  <a:lnTo>
                    <a:pt x="598246" y="222250"/>
                  </a:lnTo>
                  <a:lnTo>
                    <a:pt x="588327" y="231140"/>
                  </a:lnTo>
                  <a:lnTo>
                    <a:pt x="578586" y="241300"/>
                  </a:lnTo>
                  <a:lnTo>
                    <a:pt x="571309" y="247650"/>
                  </a:lnTo>
                  <a:lnTo>
                    <a:pt x="564273" y="256540"/>
                  </a:lnTo>
                  <a:lnTo>
                    <a:pt x="557314" y="264160"/>
                  </a:lnTo>
                  <a:lnTo>
                    <a:pt x="550265" y="271780"/>
                  </a:lnTo>
                  <a:lnTo>
                    <a:pt x="495287" y="328930"/>
                  </a:lnTo>
                  <a:lnTo>
                    <a:pt x="477240" y="349250"/>
                  </a:lnTo>
                  <a:lnTo>
                    <a:pt x="462940" y="364490"/>
                  </a:lnTo>
                  <a:lnTo>
                    <a:pt x="434759" y="397510"/>
                  </a:lnTo>
                  <a:lnTo>
                    <a:pt x="420471" y="412750"/>
                  </a:lnTo>
                  <a:lnTo>
                    <a:pt x="415277" y="417830"/>
                  </a:lnTo>
                  <a:lnTo>
                    <a:pt x="409498" y="421640"/>
                  </a:lnTo>
                  <a:lnTo>
                    <a:pt x="403834" y="426720"/>
                  </a:lnTo>
                  <a:lnTo>
                    <a:pt x="399008" y="431800"/>
                  </a:lnTo>
                  <a:lnTo>
                    <a:pt x="388061" y="444500"/>
                  </a:lnTo>
                  <a:lnTo>
                    <a:pt x="376313" y="455930"/>
                  </a:lnTo>
                  <a:lnTo>
                    <a:pt x="364261" y="468630"/>
                  </a:lnTo>
                  <a:lnTo>
                    <a:pt x="352399" y="480060"/>
                  </a:lnTo>
                  <a:lnTo>
                    <a:pt x="336080" y="496570"/>
                  </a:lnTo>
                  <a:lnTo>
                    <a:pt x="301955" y="527050"/>
                  </a:lnTo>
                  <a:lnTo>
                    <a:pt x="271030" y="556260"/>
                  </a:lnTo>
                  <a:lnTo>
                    <a:pt x="243560" y="585470"/>
                  </a:lnTo>
                  <a:lnTo>
                    <a:pt x="212547" y="621030"/>
                  </a:lnTo>
                  <a:lnTo>
                    <a:pt x="204000" y="632460"/>
                  </a:lnTo>
                  <a:lnTo>
                    <a:pt x="195300" y="642620"/>
                  </a:lnTo>
                  <a:lnTo>
                    <a:pt x="191998" y="646430"/>
                  </a:lnTo>
                  <a:lnTo>
                    <a:pt x="187045" y="648970"/>
                  </a:lnTo>
                  <a:lnTo>
                    <a:pt x="184124" y="652780"/>
                  </a:lnTo>
                  <a:lnTo>
                    <a:pt x="151777" y="695960"/>
                  </a:lnTo>
                  <a:lnTo>
                    <a:pt x="135229" y="711200"/>
                  </a:lnTo>
                  <a:lnTo>
                    <a:pt x="132054" y="715010"/>
                  </a:lnTo>
                  <a:lnTo>
                    <a:pt x="119278" y="734060"/>
                  </a:lnTo>
                  <a:lnTo>
                    <a:pt x="99021" y="763270"/>
                  </a:lnTo>
                  <a:lnTo>
                    <a:pt x="88874" y="777240"/>
                  </a:lnTo>
                  <a:lnTo>
                    <a:pt x="81762" y="788670"/>
                  </a:lnTo>
                  <a:lnTo>
                    <a:pt x="98310" y="825500"/>
                  </a:lnTo>
                  <a:lnTo>
                    <a:pt x="106718" y="828040"/>
                  </a:lnTo>
                  <a:lnTo>
                    <a:pt x="115023" y="825500"/>
                  </a:lnTo>
                  <a:lnTo>
                    <a:pt x="122783" y="817880"/>
                  </a:lnTo>
                  <a:lnTo>
                    <a:pt x="124434" y="816610"/>
                  </a:lnTo>
                  <a:lnTo>
                    <a:pt x="125323" y="814070"/>
                  </a:lnTo>
                  <a:lnTo>
                    <a:pt x="127101" y="811530"/>
                  </a:lnTo>
                  <a:lnTo>
                    <a:pt x="133756" y="802640"/>
                  </a:lnTo>
                  <a:lnTo>
                    <a:pt x="140436" y="792480"/>
                  </a:lnTo>
                  <a:lnTo>
                    <a:pt x="147205" y="783590"/>
                  </a:lnTo>
                  <a:lnTo>
                    <a:pt x="154152" y="774700"/>
                  </a:lnTo>
                  <a:lnTo>
                    <a:pt x="163055" y="764540"/>
                  </a:lnTo>
                  <a:lnTo>
                    <a:pt x="181241" y="744220"/>
                  </a:lnTo>
                  <a:lnTo>
                    <a:pt x="190220" y="732790"/>
                  </a:lnTo>
                  <a:lnTo>
                    <a:pt x="206590" y="712470"/>
                  </a:lnTo>
                  <a:lnTo>
                    <a:pt x="222796" y="692150"/>
                  </a:lnTo>
                  <a:lnTo>
                    <a:pt x="239179" y="671830"/>
                  </a:lnTo>
                  <a:lnTo>
                    <a:pt x="276631" y="629920"/>
                  </a:lnTo>
                  <a:lnTo>
                    <a:pt x="297611" y="608330"/>
                  </a:lnTo>
                  <a:lnTo>
                    <a:pt x="339953" y="565150"/>
                  </a:lnTo>
                  <a:lnTo>
                    <a:pt x="350240" y="554990"/>
                  </a:lnTo>
                  <a:lnTo>
                    <a:pt x="360565" y="543560"/>
                  </a:lnTo>
                  <a:lnTo>
                    <a:pt x="381482" y="523240"/>
                  </a:lnTo>
                  <a:lnTo>
                    <a:pt x="463143" y="441960"/>
                  </a:lnTo>
                  <a:lnTo>
                    <a:pt x="478993" y="426720"/>
                  </a:lnTo>
                  <a:lnTo>
                    <a:pt x="494715" y="410210"/>
                  </a:lnTo>
                  <a:lnTo>
                    <a:pt x="510273" y="393700"/>
                  </a:lnTo>
                  <a:lnTo>
                    <a:pt x="525627" y="378460"/>
                  </a:lnTo>
                  <a:lnTo>
                    <a:pt x="538289" y="363220"/>
                  </a:lnTo>
                  <a:lnTo>
                    <a:pt x="550684" y="349250"/>
                  </a:lnTo>
                  <a:lnTo>
                    <a:pt x="582993" y="312420"/>
                  </a:lnTo>
                  <a:lnTo>
                    <a:pt x="590651" y="302260"/>
                  </a:lnTo>
                  <a:lnTo>
                    <a:pt x="598385" y="293370"/>
                  </a:lnTo>
                  <a:lnTo>
                    <a:pt x="606399" y="285750"/>
                  </a:lnTo>
                  <a:lnTo>
                    <a:pt x="617588" y="274320"/>
                  </a:lnTo>
                  <a:lnTo>
                    <a:pt x="640346" y="251460"/>
                  </a:lnTo>
                  <a:lnTo>
                    <a:pt x="651611" y="241300"/>
                  </a:lnTo>
                  <a:lnTo>
                    <a:pt x="658520" y="233680"/>
                  </a:lnTo>
                  <a:lnTo>
                    <a:pt x="665594" y="226060"/>
                  </a:lnTo>
                  <a:lnTo>
                    <a:pt x="681583" y="208280"/>
                  </a:lnTo>
                  <a:close/>
                </a:path>
                <a:path w="1183004" h="4792345">
                  <a:moveTo>
                    <a:pt x="775462" y="4746434"/>
                  </a:moveTo>
                  <a:lnTo>
                    <a:pt x="773658" y="4738814"/>
                  </a:lnTo>
                  <a:lnTo>
                    <a:pt x="770483" y="4731194"/>
                  </a:lnTo>
                  <a:lnTo>
                    <a:pt x="767359" y="4724844"/>
                  </a:lnTo>
                  <a:lnTo>
                    <a:pt x="763638" y="4719764"/>
                  </a:lnTo>
                  <a:lnTo>
                    <a:pt x="760310" y="4713414"/>
                  </a:lnTo>
                  <a:lnTo>
                    <a:pt x="758418" y="4708334"/>
                  </a:lnTo>
                  <a:lnTo>
                    <a:pt x="754278" y="4693094"/>
                  </a:lnTo>
                  <a:lnTo>
                    <a:pt x="747649" y="4679124"/>
                  </a:lnTo>
                  <a:lnTo>
                    <a:pt x="740587" y="4665154"/>
                  </a:lnTo>
                  <a:lnTo>
                    <a:pt x="735177" y="4651184"/>
                  </a:lnTo>
                  <a:lnTo>
                    <a:pt x="730656" y="4639754"/>
                  </a:lnTo>
                  <a:lnTo>
                    <a:pt x="724115" y="4628324"/>
                  </a:lnTo>
                  <a:lnTo>
                    <a:pt x="709269" y="4606734"/>
                  </a:lnTo>
                  <a:lnTo>
                    <a:pt x="695083" y="4580064"/>
                  </a:lnTo>
                  <a:lnTo>
                    <a:pt x="687451" y="4566094"/>
                  </a:lnTo>
                  <a:lnTo>
                    <a:pt x="677392" y="4554664"/>
                  </a:lnTo>
                  <a:lnTo>
                    <a:pt x="675868" y="4553394"/>
                  </a:lnTo>
                  <a:lnTo>
                    <a:pt x="674852" y="4552124"/>
                  </a:lnTo>
                  <a:lnTo>
                    <a:pt x="674725" y="4549584"/>
                  </a:lnTo>
                  <a:lnTo>
                    <a:pt x="672731" y="4539424"/>
                  </a:lnTo>
                  <a:lnTo>
                    <a:pt x="667562" y="4531804"/>
                  </a:lnTo>
                  <a:lnTo>
                    <a:pt x="662698" y="4522914"/>
                  </a:lnTo>
                  <a:lnTo>
                    <a:pt x="661644" y="4514024"/>
                  </a:lnTo>
                  <a:lnTo>
                    <a:pt x="661898" y="4511484"/>
                  </a:lnTo>
                  <a:lnTo>
                    <a:pt x="659612" y="4510214"/>
                  </a:lnTo>
                  <a:lnTo>
                    <a:pt x="658596" y="4507674"/>
                  </a:lnTo>
                  <a:lnTo>
                    <a:pt x="614527" y="4436554"/>
                  </a:lnTo>
                  <a:lnTo>
                    <a:pt x="609866" y="4427664"/>
                  </a:lnTo>
                  <a:lnTo>
                    <a:pt x="605155" y="4420044"/>
                  </a:lnTo>
                  <a:lnTo>
                    <a:pt x="600303" y="4412424"/>
                  </a:lnTo>
                  <a:lnTo>
                    <a:pt x="595223" y="4404804"/>
                  </a:lnTo>
                  <a:lnTo>
                    <a:pt x="591731" y="4398454"/>
                  </a:lnTo>
                  <a:lnTo>
                    <a:pt x="588695" y="4390834"/>
                  </a:lnTo>
                  <a:lnTo>
                    <a:pt x="584060" y="4384484"/>
                  </a:lnTo>
                  <a:lnTo>
                    <a:pt x="575792" y="4380674"/>
                  </a:lnTo>
                  <a:lnTo>
                    <a:pt x="574776" y="4380674"/>
                  </a:lnTo>
                  <a:lnTo>
                    <a:pt x="574776" y="4375594"/>
                  </a:lnTo>
                  <a:lnTo>
                    <a:pt x="573633" y="4373054"/>
                  </a:lnTo>
                  <a:lnTo>
                    <a:pt x="569772" y="4365434"/>
                  </a:lnTo>
                  <a:lnTo>
                    <a:pt x="565861" y="4359084"/>
                  </a:lnTo>
                  <a:lnTo>
                    <a:pt x="561924" y="4351464"/>
                  </a:lnTo>
                  <a:lnTo>
                    <a:pt x="554583" y="4336224"/>
                  </a:lnTo>
                  <a:lnTo>
                    <a:pt x="550646" y="4329874"/>
                  </a:lnTo>
                  <a:lnTo>
                    <a:pt x="547725" y="4323524"/>
                  </a:lnTo>
                  <a:lnTo>
                    <a:pt x="544588" y="4315904"/>
                  </a:lnTo>
                  <a:lnTo>
                    <a:pt x="541731" y="4307014"/>
                  </a:lnTo>
                  <a:lnTo>
                    <a:pt x="538670" y="4299394"/>
                  </a:lnTo>
                  <a:lnTo>
                    <a:pt x="534898" y="4291774"/>
                  </a:lnTo>
                  <a:lnTo>
                    <a:pt x="530263" y="4285424"/>
                  </a:lnTo>
                  <a:lnTo>
                    <a:pt x="524764" y="4279074"/>
                  </a:lnTo>
                  <a:lnTo>
                    <a:pt x="519315" y="4272724"/>
                  </a:lnTo>
                  <a:lnTo>
                    <a:pt x="514832" y="4266374"/>
                  </a:lnTo>
                  <a:lnTo>
                    <a:pt x="511822" y="4258754"/>
                  </a:lnTo>
                  <a:lnTo>
                    <a:pt x="509727" y="4251134"/>
                  </a:lnTo>
                  <a:lnTo>
                    <a:pt x="507809" y="4243514"/>
                  </a:lnTo>
                  <a:lnTo>
                    <a:pt x="505307" y="4235894"/>
                  </a:lnTo>
                  <a:lnTo>
                    <a:pt x="502894" y="4229544"/>
                  </a:lnTo>
                  <a:lnTo>
                    <a:pt x="495401" y="4225734"/>
                  </a:lnTo>
                  <a:lnTo>
                    <a:pt x="493877" y="4220654"/>
                  </a:lnTo>
                  <a:lnTo>
                    <a:pt x="488734" y="4207954"/>
                  </a:lnTo>
                  <a:lnTo>
                    <a:pt x="481723" y="4195254"/>
                  </a:lnTo>
                  <a:lnTo>
                    <a:pt x="474599" y="4183824"/>
                  </a:lnTo>
                  <a:lnTo>
                    <a:pt x="469112" y="4169854"/>
                  </a:lnTo>
                  <a:lnTo>
                    <a:pt x="467588" y="4166044"/>
                  </a:lnTo>
                  <a:lnTo>
                    <a:pt x="461111" y="4162234"/>
                  </a:lnTo>
                  <a:lnTo>
                    <a:pt x="457174" y="4157154"/>
                  </a:lnTo>
                  <a:lnTo>
                    <a:pt x="446087" y="4138104"/>
                  </a:lnTo>
                  <a:lnTo>
                    <a:pt x="443344" y="4133024"/>
                  </a:lnTo>
                  <a:lnTo>
                    <a:pt x="440156" y="4126674"/>
                  </a:lnTo>
                  <a:lnTo>
                    <a:pt x="436118" y="4120324"/>
                  </a:lnTo>
                  <a:lnTo>
                    <a:pt x="432371" y="4112704"/>
                  </a:lnTo>
                  <a:lnTo>
                    <a:pt x="427723" y="4105084"/>
                  </a:lnTo>
                  <a:lnTo>
                    <a:pt x="420979" y="4100004"/>
                  </a:lnTo>
                  <a:lnTo>
                    <a:pt x="413258" y="4078414"/>
                  </a:lnTo>
                  <a:lnTo>
                    <a:pt x="401878" y="4059364"/>
                  </a:lnTo>
                  <a:lnTo>
                    <a:pt x="388810" y="4040314"/>
                  </a:lnTo>
                  <a:lnTo>
                    <a:pt x="376021" y="4021264"/>
                  </a:lnTo>
                  <a:lnTo>
                    <a:pt x="368109" y="4008564"/>
                  </a:lnTo>
                  <a:lnTo>
                    <a:pt x="360857" y="3994594"/>
                  </a:lnTo>
                  <a:lnTo>
                    <a:pt x="353529" y="3980624"/>
                  </a:lnTo>
                  <a:lnTo>
                    <a:pt x="345414" y="3966654"/>
                  </a:lnTo>
                  <a:lnTo>
                    <a:pt x="341096" y="3960304"/>
                  </a:lnTo>
                  <a:lnTo>
                    <a:pt x="335762" y="3953954"/>
                  </a:lnTo>
                  <a:lnTo>
                    <a:pt x="328015" y="3943794"/>
                  </a:lnTo>
                  <a:lnTo>
                    <a:pt x="325094" y="3938714"/>
                  </a:lnTo>
                  <a:lnTo>
                    <a:pt x="319633" y="3926014"/>
                  </a:lnTo>
                  <a:lnTo>
                    <a:pt x="318363" y="3917124"/>
                  </a:lnTo>
                  <a:lnTo>
                    <a:pt x="314553" y="3910774"/>
                  </a:lnTo>
                  <a:lnTo>
                    <a:pt x="305650" y="3894264"/>
                  </a:lnTo>
                  <a:lnTo>
                    <a:pt x="296557" y="3879024"/>
                  </a:lnTo>
                  <a:lnTo>
                    <a:pt x="287350" y="3863784"/>
                  </a:lnTo>
                  <a:lnTo>
                    <a:pt x="278104" y="3847274"/>
                  </a:lnTo>
                  <a:lnTo>
                    <a:pt x="274802" y="3842194"/>
                  </a:lnTo>
                  <a:lnTo>
                    <a:pt x="263880" y="3839654"/>
                  </a:lnTo>
                  <a:lnTo>
                    <a:pt x="263499" y="3833304"/>
                  </a:lnTo>
                  <a:lnTo>
                    <a:pt x="260959" y="3826954"/>
                  </a:lnTo>
                  <a:lnTo>
                    <a:pt x="259054" y="3821874"/>
                  </a:lnTo>
                  <a:lnTo>
                    <a:pt x="257403" y="3815524"/>
                  </a:lnTo>
                  <a:lnTo>
                    <a:pt x="253466" y="3811714"/>
                  </a:lnTo>
                  <a:lnTo>
                    <a:pt x="243738" y="3802824"/>
                  </a:lnTo>
                  <a:lnTo>
                    <a:pt x="235572" y="3793934"/>
                  </a:lnTo>
                  <a:lnTo>
                    <a:pt x="220827" y="3772344"/>
                  </a:lnTo>
                  <a:lnTo>
                    <a:pt x="218160" y="3768534"/>
                  </a:lnTo>
                  <a:lnTo>
                    <a:pt x="214604" y="3765994"/>
                  </a:lnTo>
                  <a:lnTo>
                    <a:pt x="202412" y="3760914"/>
                  </a:lnTo>
                  <a:lnTo>
                    <a:pt x="196062" y="3764724"/>
                  </a:lnTo>
                  <a:lnTo>
                    <a:pt x="191363" y="3771074"/>
                  </a:lnTo>
                  <a:lnTo>
                    <a:pt x="187109" y="3777424"/>
                  </a:lnTo>
                  <a:lnTo>
                    <a:pt x="183896" y="3783774"/>
                  </a:lnTo>
                  <a:lnTo>
                    <a:pt x="183108" y="3791394"/>
                  </a:lnTo>
                  <a:lnTo>
                    <a:pt x="186156" y="3799014"/>
                  </a:lnTo>
                  <a:lnTo>
                    <a:pt x="191300" y="3805364"/>
                  </a:lnTo>
                  <a:lnTo>
                    <a:pt x="196913" y="3811714"/>
                  </a:lnTo>
                  <a:lnTo>
                    <a:pt x="201904" y="3818064"/>
                  </a:lnTo>
                  <a:lnTo>
                    <a:pt x="205206" y="3824414"/>
                  </a:lnTo>
                  <a:lnTo>
                    <a:pt x="211975" y="3839654"/>
                  </a:lnTo>
                  <a:lnTo>
                    <a:pt x="221157" y="3853624"/>
                  </a:lnTo>
                  <a:lnTo>
                    <a:pt x="230822" y="3867594"/>
                  </a:lnTo>
                  <a:lnTo>
                    <a:pt x="239115" y="3881564"/>
                  </a:lnTo>
                  <a:lnTo>
                    <a:pt x="248805" y="3900614"/>
                  </a:lnTo>
                  <a:lnTo>
                    <a:pt x="259562" y="3919664"/>
                  </a:lnTo>
                  <a:lnTo>
                    <a:pt x="281533" y="3956494"/>
                  </a:lnTo>
                  <a:lnTo>
                    <a:pt x="297230" y="3988244"/>
                  </a:lnTo>
                  <a:lnTo>
                    <a:pt x="302869" y="3998404"/>
                  </a:lnTo>
                  <a:lnTo>
                    <a:pt x="314642" y="4016184"/>
                  </a:lnTo>
                  <a:lnTo>
                    <a:pt x="326656" y="4033964"/>
                  </a:lnTo>
                  <a:lnTo>
                    <a:pt x="338175" y="4053014"/>
                  </a:lnTo>
                  <a:lnTo>
                    <a:pt x="348462" y="4072064"/>
                  </a:lnTo>
                  <a:lnTo>
                    <a:pt x="360578" y="4096194"/>
                  </a:lnTo>
                  <a:lnTo>
                    <a:pt x="374027" y="4119054"/>
                  </a:lnTo>
                  <a:lnTo>
                    <a:pt x="388124" y="4140644"/>
                  </a:lnTo>
                  <a:lnTo>
                    <a:pt x="402183" y="4163504"/>
                  </a:lnTo>
                  <a:lnTo>
                    <a:pt x="405599" y="4168584"/>
                  </a:lnTo>
                  <a:lnTo>
                    <a:pt x="409778" y="4173664"/>
                  </a:lnTo>
                  <a:lnTo>
                    <a:pt x="414693" y="4178744"/>
                  </a:lnTo>
                  <a:lnTo>
                    <a:pt x="420344" y="4185094"/>
                  </a:lnTo>
                  <a:lnTo>
                    <a:pt x="420852" y="4187634"/>
                  </a:lnTo>
                  <a:lnTo>
                    <a:pt x="421487" y="4190174"/>
                  </a:lnTo>
                  <a:lnTo>
                    <a:pt x="424535" y="4199064"/>
                  </a:lnTo>
                  <a:lnTo>
                    <a:pt x="426567" y="4205414"/>
                  </a:lnTo>
                  <a:lnTo>
                    <a:pt x="439356" y="4228274"/>
                  </a:lnTo>
                  <a:lnTo>
                    <a:pt x="448957" y="4244784"/>
                  </a:lnTo>
                  <a:lnTo>
                    <a:pt x="468350" y="4277804"/>
                  </a:lnTo>
                  <a:lnTo>
                    <a:pt x="471881" y="4284154"/>
                  </a:lnTo>
                  <a:lnTo>
                    <a:pt x="490448" y="4322254"/>
                  </a:lnTo>
                  <a:lnTo>
                    <a:pt x="503047" y="4350194"/>
                  </a:lnTo>
                  <a:lnTo>
                    <a:pt x="517982" y="4376864"/>
                  </a:lnTo>
                  <a:lnTo>
                    <a:pt x="533463" y="4402264"/>
                  </a:lnTo>
                  <a:lnTo>
                    <a:pt x="547725" y="4428934"/>
                  </a:lnTo>
                  <a:lnTo>
                    <a:pt x="558965" y="4450524"/>
                  </a:lnTo>
                  <a:lnTo>
                    <a:pt x="571258" y="4472114"/>
                  </a:lnTo>
                  <a:lnTo>
                    <a:pt x="583920" y="4493704"/>
                  </a:lnTo>
                  <a:lnTo>
                    <a:pt x="596239" y="4514024"/>
                  </a:lnTo>
                  <a:lnTo>
                    <a:pt x="610412" y="4540694"/>
                  </a:lnTo>
                  <a:lnTo>
                    <a:pt x="652373" y="4618164"/>
                  </a:lnTo>
                  <a:lnTo>
                    <a:pt x="696188" y="4700714"/>
                  </a:lnTo>
                  <a:lnTo>
                    <a:pt x="703872" y="4715954"/>
                  </a:lnTo>
                  <a:lnTo>
                    <a:pt x="707580" y="4722304"/>
                  </a:lnTo>
                  <a:lnTo>
                    <a:pt x="717918" y="4743894"/>
                  </a:lnTo>
                  <a:lnTo>
                    <a:pt x="724547" y="4757864"/>
                  </a:lnTo>
                  <a:lnTo>
                    <a:pt x="731266" y="4771834"/>
                  </a:lnTo>
                  <a:lnTo>
                    <a:pt x="738225" y="4785804"/>
                  </a:lnTo>
                  <a:lnTo>
                    <a:pt x="740003" y="4788344"/>
                  </a:lnTo>
                  <a:lnTo>
                    <a:pt x="745337" y="4792154"/>
                  </a:lnTo>
                  <a:lnTo>
                    <a:pt x="751814" y="4792154"/>
                  </a:lnTo>
                  <a:lnTo>
                    <a:pt x="755497" y="4787074"/>
                  </a:lnTo>
                  <a:lnTo>
                    <a:pt x="757402" y="4783264"/>
                  </a:lnTo>
                  <a:lnTo>
                    <a:pt x="760831" y="4775644"/>
                  </a:lnTo>
                  <a:lnTo>
                    <a:pt x="760831" y="4764214"/>
                  </a:lnTo>
                  <a:lnTo>
                    <a:pt x="766165" y="4760404"/>
                  </a:lnTo>
                  <a:lnTo>
                    <a:pt x="773696" y="4754054"/>
                  </a:lnTo>
                  <a:lnTo>
                    <a:pt x="775462" y="4746434"/>
                  </a:lnTo>
                  <a:close/>
                </a:path>
                <a:path w="1183004" h="4792345">
                  <a:moveTo>
                    <a:pt x="959027" y="4251134"/>
                  </a:moveTo>
                  <a:lnTo>
                    <a:pt x="956259" y="4244784"/>
                  </a:lnTo>
                  <a:lnTo>
                    <a:pt x="947013" y="4237164"/>
                  </a:lnTo>
                  <a:lnTo>
                    <a:pt x="944854" y="4234624"/>
                  </a:lnTo>
                  <a:lnTo>
                    <a:pt x="915720" y="4201604"/>
                  </a:lnTo>
                  <a:lnTo>
                    <a:pt x="891476" y="4177474"/>
                  </a:lnTo>
                  <a:lnTo>
                    <a:pt x="883818" y="4169854"/>
                  </a:lnTo>
                  <a:lnTo>
                    <a:pt x="876274" y="4162234"/>
                  </a:lnTo>
                  <a:lnTo>
                    <a:pt x="857364" y="4144454"/>
                  </a:lnTo>
                  <a:lnTo>
                    <a:pt x="819619" y="4106354"/>
                  </a:lnTo>
                  <a:lnTo>
                    <a:pt x="800582" y="4088574"/>
                  </a:lnTo>
                  <a:lnTo>
                    <a:pt x="784961" y="4073334"/>
                  </a:lnTo>
                  <a:lnTo>
                    <a:pt x="769124" y="4059364"/>
                  </a:lnTo>
                  <a:lnTo>
                    <a:pt x="753262" y="4044124"/>
                  </a:lnTo>
                  <a:lnTo>
                    <a:pt x="737590" y="4030154"/>
                  </a:lnTo>
                  <a:lnTo>
                    <a:pt x="732967" y="4025074"/>
                  </a:lnTo>
                  <a:lnTo>
                    <a:pt x="728827" y="4018724"/>
                  </a:lnTo>
                  <a:lnTo>
                    <a:pt x="724585" y="4013644"/>
                  </a:lnTo>
                  <a:lnTo>
                    <a:pt x="719683" y="4008564"/>
                  </a:lnTo>
                  <a:lnTo>
                    <a:pt x="706920" y="3997134"/>
                  </a:lnTo>
                  <a:lnTo>
                    <a:pt x="695007" y="3984434"/>
                  </a:lnTo>
                  <a:lnTo>
                    <a:pt x="683425" y="3973004"/>
                  </a:lnTo>
                  <a:lnTo>
                    <a:pt x="671677" y="3960304"/>
                  </a:lnTo>
                  <a:lnTo>
                    <a:pt x="655967" y="3943794"/>
                  </a:lnTo>
                  <a:lnTo>
                    <a:pt x="640918" y="3926014"/>
                  </a:lnTo>
                  <a:lnTo>
                    <a:pt x="626046" y="3909504"/>
                  </a:lnTo>
                  <a:lnTo>
                    <a:pt x="610844" y="3891724"/>
                  </a:lnTo>
                  <a:lnTo>
                    <a:pt x="583006" y="3863784"/>
                  </a:lnTo>
                  <a:lnTo>
                    <a:pt x="554329" y="3835844"/>
                  </a:lnTo>
                  <a:lnTo>
                    <a:pt x="512673" y="3800284"/>
                  </a:lnTo>
                  <a:lnTo>
                    <a:pt x="508863" y="3796474"/>
                  </a:lnTo>
                  <a:lnTo>
                    <a:pt x="506450" y="3791394"/>
                  </a:lnTo>
                  <a:lnTo>
                    <a:pt x="502386" y="3788854"/>
                  </a:lnTo>
                  <a:lnTo>
                    <a:pt x="488073" y="3777424"/>
                  </a:lnTo>
                  <a:lnTo>
                    <a:pt x="473900" y="3767264"/>
                  </a:lnTo>
                  <a:lnTo>
                    <a:pt x="460451" y="3755834"/>
                  </a:lnTo>
                  <a:lnTo>
                    <a:pt x="448284" y="3741864"/>
                  </a:lnTo>
                  <a:lnTo>
                    <a:pt x="445236" y="3738054"/>
                  </a:lnTo>
                  <a:lnTo>
                    <a:pt x="441680" y="3735514"/>
                  </a:lnTo>
                  <a:lnTo>
                    <a:pt x="437743" y="3732974"/>
                  </a:lnTo>
                  <a:lnTo>
                    <a:pt x="423405" y="3722814"/>
                  </a:lnTo>
                  <a:lnTo>
                    <a:pt x="409016" y="3711384"/>
                  </a:lnTo>
                  <a:lnTo>
                    <a:pt x="380212" y="3691064"/>
                  </a:lnTo>
                  <a:lnTo>
                    <a:pt x="368566" y="3683444"/>
                  </a:lnTo>
                  <a:lnTo>
                    <a:pt x="359537" y="3680904"/>
                  </a:lnTo>
                  <a:lnTo>
                    <a:pt x="350558" y="3683444"/>
                  </a:lnTo>
                  <a:lnTo>
                    <a:pt x="339064" y="3691064"/>
                  </a:lnTo>
                  <a:lnTo>
                    <a:pt x="331508" y="3699954"/>
                  </a:lnTo>
                  <a:lnTo>
                    <a:pt x="328904" y="3707574"/>
                  </a:lnTo>
                  <a:lnTo>
                    <a:pt x="331241" y="3716464"/>
                  </a:lnTo>
                  <a:lnTo>
                    <a:pt x="338556" y="3724084"/>
                  </a:lnTo>
                  <a:lnTo>
                    <a:pt x="340715" y="3725354"/>
                  </a:lnTo>
                  <a:lnTo>
                    <a:pt x="343255" y="3726624"/>
                  </a:lnTo>
                  <a:lnTo>
                    <a:pt x="345414" y="3727894"/>
                  </a:lnTo>
                  <a:lnTo>
                    <a:pt x="363321" y="3741864"/>
                  </a:lnTo>
                  <a:lnTo>
                    <a:pt x="372160" y="3749484"/>
                  </a:lnTo>
                  <a:lnTo>
                    <a:pt x="380847" y="3755834"/>
                  </a:lnTo>
                  <a:lnTo>
                    <a:pt x="391287" y="3765994"/>
                  </a:lnTo>
                  <a:lnTo>
                    <a:pt x="422249" y="3792664"/>
                  </a:lnTo>
                  <a:lnTo>
                    <a:pt x="442099" y="3810444"/>
                  </a:lnTo>
                  <a:lnTo>
                    <a:pt x="481825" y="3843464"/>
                  </a:lnTo>
                  <a:lnTo>
                    <a:pt x="523011" y="3881564"/>
                  </a:lnTo>
                  <a:lnTo>
                    <a:pt x="587095" y="3946334"/>
                  </a:lnTo>
                  <a:lnTo>
                    <a:pt x="597560" y="3956494"/>
                  </a:lnTo>
                  <a:lnTo>
                    <a:pt x="607999" y="3967924"/>
                  </a:lnTo>
                  <a:lnTo>
                    <a:pt x="618363" y="3978084"/>
                  </a:lnTo>
                  <a:lnTo>
                    <a:pt x="628624" y="3988244"/>
                  </a:lnTo>
                  <a:lnTo>
                    <a:pt x="648335" y="4009834"/>
                  </a:lnTo>
                  <a:lnTo>
                    <a:pt x="687514" y="4051744"/>
                  </a:lnTo>
                  <a:lnTo>
                    <a:pt x="707237" y="4072064"/>
                  </a:lnTo>
                  <a:lnTo>
                    <a:pt x="722807" y="4088574"/>
                  </a:lnTo>
                  <a:lnTo>
                    <a:pt x="738517" y="4103814"/>
                  </a:lnTo>
                  <a:lnTo>
                    <a:pt x="754392" y="4120324"/>
                  </a:lnTo>
                  <a:lnTo>
                    <a:pt x="770483" y="4135564"/>
                  </a:lnTo>
                  <a:lnTo>
                    <a:pt x="784263" y="4148264"/>
                  </a:lnTo>
                  <a:lnTo>
                    <a:pt x="826490" y="4186364"/>
                  </a:lnTo>
                  <a:lnTo>
                    <a:pt x="835304" y="4195254"/>
                  </a:lnTo>
                  <a:lnTo>
                    <a:pt x="872413" y="4229544"/>
                  </a:lnTo>
                  <a:lnTo>
                    <a:pt x="893991" y="4253674"/>
                  </a:lnTo>
                  <a:lnTo>
                    <a:pt x="904849" y="4265104"/>
                  </a:lnTo>
                  <a:lnTo>
                    <a:pt x="911834" y="4271454"/>
                  </a:lnTo>
                  <a:lnTo>
                    <a:pt x="919264" y="4279074"/>
                  </a:lnTo>
                  <a:lnTo>
                    <a:pt x="936345" y="4295584"/>
                  </a:lnTo>
                  <a:lnTo>
                    <a:pt x="945362" y="4279074"/>
                  </a:lnTo>
                  <a:lnTo>
                    <a:pt x="949121" y="4272724"/>
                  </a:lnTo>
                  <a:lnTo>
                    <a:pt x="952855" y="4266374"/>
                  </a:lnTo>
                  <a:lnTo>
                    <a:pt x="957808" y="4257484"/>
                  </a:lnTo>
                  <a:lnTo>
                    <a:pt x="959027" y="4251134"/>
                  </a:lnTo>
                  <a:close/>
                </a:path>
                <a:path w="1183004" h="4792345">
                  <a:moveTo>
                    <a:pt x="1151229" y="3997134"/>
                  </a:moveTo>
                  <a:lnTo>
                    <a:pt x="1133741" y="3984434"/>
                  </a:lnTo>
                  <a:lnTo>
                    <a:pt x="1124343" y="3978084"/>
                  </a:lnTo>
                  <a:lnTo>
                    <a:pt x="1114653" y="3971734"/>
                  </a:lnTo>
                  <a:lnTo>
                    <a:pt x="985113" y="3890454"/>
                  </a:lnTo>
                  <a:lnTo>
                    <a:pt x="976274" y="3884104"/>
                  </a:lnTo>
                  <a:lnTo>
                    <a:pt x="967486" y="3879024"/>
                  </a:lnTo>
                  <a:lnTo>
                    <a:pt x="958748" y="3872674"/>
                  </a:lnTo>
                  <a:lnTo>
                    <a:pt x="950061" y="3867594"/>
                  </a:lnTo>
                  <a:lnTo>
                    <a:pt x="932980" y="3854894"/>
                  </a:lnTo>
                  <a:lnTo>
                    <a:pt x="924483" y="3849814"/>
                  </a:lnTo>
                  <a:lnTo>
                    <a:pt x="915898" y="3843464"/>
                  </a:lnTo>
                  <a:lnTo>
                    <a:pt x="906233" y="3838384"/>
                  </a:lnTo>
                  <a:lnTo>
                    <a:pt x="896289" y="3833304"/>
                  </a:lnTo>
                  <a:lnTo>
                    <a:pt x="886841" y="3828224"/>
                  </a:lnTo>
                  <a:lnTo>
                    <a:pt x="878687" y="3820604"/>
                  </a:lnTo>
                  <a:lnTo>
                    <a:pt x="874217" y="3815524"/>
                  </a:lnTo>
                  <a:lnTo>
                    <a:pt x="868286" y="3812984"/>
                  </a:lnTo>
                  <a:lnTo>
                    <a:pt x="861809" y="3810444"/>
                  </a:lnTo>
                  <a:lnTo>
                    <a:pt x="855700" y="3806634"/>
                  </a:lnTo>
                  <a:lnTo>
                    <a:pt x="832688" y="3792664"/>
                  </a:lnTo>
                  <a:lnTo>
                    <a:pt x="809739" y="3777424"/>
                  </a:lnTo>
                  <a:lnTo>
                    <a:pt x="786244" y="3763454"/>
                  </a:lnTo>
                  <a:lnTo>
                    <a:pt x="761593" y="3752024"/>
                  </a:lnTo>
                  <a:lnTo>
                    <a:pt x="760323" y="3752024"/>
                  </a:lnTo>
                  <a:lnTo>
                    <a:pt x="758545" y="3750754"/>
                  </a:lnTo>
                  <a:lnTo>
                    <a:pt x="758037" y="3749484"/>
                  </a:lnTo>
                  <a:lnTo>
                    <a:pt x="751662" y="3741864"/>
                  </a:lnTo>
                  <a:lnTo>
                    <a:pt x="743470" y="3736784"/>
                  </a:lnTo>
                  <a:lnTo>
                    <a:pt x="734402" y="3732974"/>
                  </a:lnTo>
                  <a:lnTo>
                    <a:pt x="725398" y="3727894"/>
                  </a:lnTo>
                  <a:lnTo>
                    <a:pt x="716368" y="3724084"/>
                  </a:lnTo>
                  <a:lnTo>
                    <a:pt x="706945" y="3721544"/>
                  </a:lnTo>
                  <a:lnTo>
                    <a:pt x="698423" y="3716464"/>
                  </a:lnTo>
                  <a:lnTo>
                    <a:pt x="692124" y="3707574"/>
                  </a:lnTo>
                  <a:lnTo>
                    <a:pt x="690346" y="3703764"/>
                  </a:lnTo>
                  <a:lnTo>
                    <a:pt x="683742" y="3701224"/>
                  </a:lnTo>
                  <a:lnTo>
                    <a:pt x="679170" y="3698684"/>
                  </a:lnTo>
                  <a:lnTo>
                    <a:pt x="658406" y="3688524"/>
                  </a:lnTo>
                  <a:lnTo>
                    <a:pt x="637540" y="3679634"/>
                  </a:lnTo>
                  <a:lnTo>
                    <a:pt x="617016" y="3669474"/>
                  </a:lnTo>
                  <a:lnTo>
                    <a:pt x="597255" y="3656774"/>
                  </a:lnTo>
                  <a:lnTo>
                    <a:pt x="586638" y="3650424"/>
                  </a:lnTo>
                  <a:lnTo>
                    <a:pt x="575741" y="3642804"/>
                  </a:lnTo>
                  <a:lnTo>
                    <a:pt x="564476" y="3637724"/>
                  </a:lnTo>
                  <a:lnTo>
                    <a:pt x="552805" y="3632644"/>
                  </a:lnTo>
                  <a:lnTo>
                    <a:pt x="537425" y="3627564"/>
                  </a:lnTo>
                  <a:lnTo>
                    <a:pt x="523024" y="3621214"/>
                  </a:lnTo>
                  <a:lnTo>
                    <a:pt x="508901" y="3613594"/>
                  </a:lnTo>
                  <a:lnTo>
                    <a:pt x="494385" y="3607244"/>
                  </a:lnTo>
                  <a:lnTo>
                    <a:pt x="483082" y="3604704"/>
                  </a:lnTo>
                  <a:lnTo>
                    <a:pt x="474002" y="3604704"/>
                  </a:lnTo>
                  <a:lnTo>
                    <a:pt x="466344" y="3608514"/>
                  </a:lnTo>
                  <a:lnTo>
                    <a:pt x="459333" y="3618674"/>
                  </a:lnTo>
                  <a:lnTo>
                    <a:pt x="455663" y="3627564"/>
                  </a:lnTo>
                  <a:lnTo>
                    <a:pt x="456196" y="3637724"/>
                  </a:lnTo>
                  <a:lnTo>
                    <a:pt x="460806" y="3645344"/>
                  </a:lnTo>
                  <a:lnTo>
                    <a:pt x="469366" y="3651694"/>
                  </a:lnTo>
                  <a:lnTo>
                    <a:pt x="481609" y="3658044"/>
                  </a:lnTo>
                  <a:lnTo>
                    <a:pt x="493903" y="3665664"/>
                  </a:lnTo>
                  <a:lnTo>
                    <a:pt x="518261" y="3678364"/>
                  </a:lnTo>
                  <a:lnTo>
                    <a:pt x="616851" y="3735514"/>
                  </a:lnTo>
                  <a:lnTo>
                    <a:pt x="649706" y="3753294"/>
                  </a:lnTo>
                  <a:lnTo>
                    <a:pt x="659879" y="3759644"/>
                  </a:lnTo>
                  <a:lnTo>
                    <a:pt x="670153" y="3764724"/>
                  </a:lnTo>
                  <a:lnTo>
                    <a:pt x="680415" y="3771074"/>
                  </a:lnTo>
                  <a:lnTo>
                    <a:pt x="690600" y="3776154"/>
                  </a:lnTo>
                  <a:lnTo>
                    <a:pt x="707313" y="3785044"/>
                  </a:lnTo>
                  <a:lnTo>
                    <a:pt x="740676" y="3805364"/>
                  </a:lnTo>
                  <a:lnTo>
                    <a:pt x="757402" y="3814254"/>
                  </a:lnTo>
                  <a:lnTo>
                    <a:pt x="828903" y="3854894"/>
                  </a:lnTo>
                  <a:lnTo>
                    <a:pt x="843343" y="3863784"/>
                  </a:lnTo>
                  <a:lnTo>
                    <a:pt x="871613" y="3884104"/>
                  </a:lnTo>
                  <a:lnTo>
                    <a:pt x="885926" y="3892994"/>
                  </a:lnTo>
                  <a:lnTo>
                    <a:pt x="923759" y="3915854"/>
                  </a:lnTo>
                  <a:lnTo>
                    <a:pt x="936218" y="3923474"/>
                  </a:lnTo>
                  <a:lnTo>
                    <a:pt x="999413" y="3966654"/>
                  </a:lnTo>
                  <a:lnTo>
                    <a:pt x="1030986" y="3986974"/>
                  </a:lnTo>
                  <a:lnTo>
                    <a:pt x="1062710" y="4008564"/>
                  </a:lnTo>
                  <a:lnTo>
                    <a:pt x="1076998" y="4017454"/>
                  </a:lnTo>
                  <a:lnTo>
                    <a:pt x="1091641" y="4026344"/>
                  </a:lnTo>
                  <a:lnTo>
                    <a:pt x="1121638" y="4044124"/>
                  </a:lnTo>
                  <a:lnTo>
                    <a:pt x="1151229" y="3997134"/>
                  </a:lnTo>
                  <a:close/>
                </a:path>
                <a:path w="1183004" h="4792345">
                  <a:moveTo>
                    <a:pt x="1182852" y="389890"/>
                  </a:moveTo>
                  <a:lnTo>
                    <a:pt x="1182598" y="386080"/>
                  </a:lnTo>
                  <a:lnTo>
                    <a:pt x="1182471" y="382270"/>
                  </a:lnTo>
                  <a:lnTo>
                    <a:pt x="1177010" y="379730"/>
                  </a:lnTo>
                  <a:lnTo>
                    <a:pt x="1173200" y="377190"/>
                  </a:lnTo>
                  <a:lnTo>
                    <a:pt x="1165707" y="374650"/>
                  </a:lnTo>
                  <a:lnTo>
                    <a:pt x="1154277" y="374650"/>
                  </a:lnTo>
                  <a:lnTo>
                    <a:pt x="1150721" y="369570"/>
                  </a:lnTo>
                  <a:lnTo>
                    <a:pt x="1143292" y="361950"/>
                  </a:lnTo>
                  <a:lnTo>
                    <a:pt x="1135748" y="360680"/>
                  </a:lnTo>
                  <a:lnTo>
                    <a:pt x="1128128" y="361950"/>
                  </a:lnTo>
                  <a:lnTo>
                    <a:pt x="1120495" y="365760"/>
                  </a:lnTo>
                  <a:lnTo>
                    <a:pt x="1114691" y="368300"/>
                  </a:lnTo>
                  <a:lnTo>
                    <a:pt x="1103553" y="375920"/>
                  </a:lnTo>
                  <a:lnTo>
                    <a:pt x="1097762" y="378460"/>
                  </a:lnTo>
                  <a:lnTo>
                    <a:pt x="1082967" y="382270"/>
                  </a:lnTo>
                  <a:lnTo>
                    <a:pt x="1069340" y="388620"/>
                  </a:lnTo>
                  <a:lnTo>
                    <a:pt x="1055852" y="396240"/>
                  </a:lnTo>
                  <a:lnTo>
                    <a:pt x="1029931" y="407670"/>
                  </a:lnTo>
                  <a:lnTo>
                    <a:pt x="1018781" y="414020"/>
                  </a:lnTo>
                  <a:lnTo>
                    <a:pt x="1007935" y="421640"/>
                  </a:lnTo>
                  <a:lnTo>
                    <a:pt x="997305" y="429260"/>
                  </a:lnTo>
                  <a:lnTo>
                    <a:pt x="984199" y="436880"/>
                  </a:lnTo>
                  <a:lnTo>
                    <a:pt x="970711" y="444500"/>
                  </a:lnTo>
                  <a:lnTo>
                    <a:pt x="957808" y="452120"/>
                  </a:lnTo>
                  <a:lnTo>
                    <a:pt x="946505" y="462280"/>
                  </a:lnTo>
                  <a:lnTo>
                    <a:pt x="945235" y="463550"/>
                  </a:lnTo>
                  <a:lnTo>
                    <a:pt x="943330" y="464820"/>
                  </a:lnTo>
                  <a:lnTo>
                    <a:pt x="941171" y="464820"/>
                  </a:lnTo>
                  <a:lnTo>
                    <a:pt x="931748" y="467360"/>
                  </a:lnTo>
                  <a:lnTo>
                    <a:pt x="923544" y="472440"/>
                  </a:lnTo>
                  <a:lnTo>
                    <a:pt x="915200" y="477520"/>
                  </a:lnTo>
                  <a:lnTo>
                    <a:pt x="905357" y="478790"/>
                  </a:lnTo>
                  <a:lnTo>
                    <a:pt x="903833" y="478790"/>
                  </a:lnTo>
                  <a:lnTo>
                    <a:pt x="901928" y="481330"/>
                  </a:lnTo>
                  <a:lnTo>
                    <a:pt x="900277" y="481330"/>
                  </a:lnTo>
                  <a:lnTo>
                    <a:pt x="828903" y="527050"/>
                  </a:lnTo>
                  <a:lnTo>
                    <a:pt x="805853" y="542290"/>
                  </a:lnTo>
                  <a:lnTo>
                    <a:pt x="798423" y="547370"/>
                  </a:lnTo>
                  <a:lnTo>
                    <a:pt x="791438" y="551180"/>
                  </a:lnTo>
                  <a:lnTo>
                    <a:pt x="784021" y="553720"/>
                  </a:lnTo>
                  <a:lnTo>
                    <a:pt x="777862" y="558800"/>
                  </a:lnTo>
                  <a:lnTo>
                    <a:pt x="774674" y="567690"/>
                  </a:lnTo>
                  <a:lnTo>
                    <a:pt x="774547" y="568960"/>
                  </a:lnTo>
                  <a:lnTo>
                    <a:pt x="769721" y="568960"/>
                  </a:lnTo>
                  <a:lnTo>
                    <a:pt x="767308" y="570230"/>
                  </a:lnTo>
                  <a:lnTo>
                    <a:pt x="737590" y="585470"/>
                  </a:lnTo>
                  <a:lnTo>
                    <a:pt x="730986" y="589280"/>
                  </a:lnTo>
                  <a:lnTo>
                    <a:pt x="724636" y="593090"/>
                  </a:lnTo>
                  <a:lnTo>
                    <a:pt x="717905" y="596900"/>
                  </a:lnTo>
                  <a:lnTo>
                    <a:pt x="709828" y="599440"/>
                  </a:lnTo>
                  <a:lnTo>
                    <a:pt x="701624" y="603250"/>
                  </a:lnTo>
                  <a:lnTo>
                    <a:pt x="693597" y="605790"/>
                  </a:lnTo>
                  <a:lnTo>
                    <a:pt x="686028" y="609600"/>
                  </a:lnTo>
                  <a:lnTo>
                    <a:pt x="679678" y="614680"/>
                  </a:lnTo>
                  <a:lnTo>
                    <a:pt x="673811" y="621030"/>
                  </a:lnTo>
                  <a:lnTo>
                    <a:pt x="667931" y="626110"/>
                  </a:lnTo>
                  <a:lnTo>
                    <a:pt x="661517" y="631190"/>
                  </a:lnTo>
                  <a:lnTo>
                    <a:pt x="654291" y="633730"/>
                  </a:lnTo>
                  <a:lnTo>
                    <a:pt x="646595" y="636270"/>
                  </a:lnTo>
                  <a:lnTo>
                    <a:pt x="638797" y="637540"/>
                  </a:lnTo>
                  <a:lnTo>
                    <a:pt x="631291" y="641350"/>
                  </a:lnTo>
                  <a:lnTo>
                    <a:pt x="625449" y="643890"/>
                  </a:lnTo>
                  <a:lnTo>
                    <a:pt x="621639" y="651510"/>
                  </a:lnTo>
                  <a:lnTo>
                    <a:pt x="615924" y="652780"/>
                  </a:lnTo>
                  <a:lnTo>
                    <a:pt x="602945" y="657860"/>
                  </a:lnTo>
                  <a:lnTo>
                    <a:pt x="579145" y="673100"/>
                  </a:lnTo>
                  <a:lnTo>
                    <a:pt x="566394" y="678180"/>
                  </a:lnTo>
                  <a:lnTo>
                    <a:pt x="561441" y="679450"/>
                  </a:lnTo>
                  <a:lnTo>
                    <a:pt x="558139" y="687070"/>
                  </a:lnTo>
                  <a:lnTo>
                    <a:pt x="551789" y="693420"/>
                  </a:lnTo>
                  <a:lnTo>
                    <a:pt x="549376" y="694690"/>
                  </a:lnTo>
                  <a:lnTo>
                    <a:pt x="546582" y="695960"/>
                  </a:lnTo>
                  <a:lnTo>
                    <a:pt x="540829" y="699770"/>
                  </a:lnTo>
                  <a:lnTo>
                    <a:pt x="529183" y="704850"/>
                  </a:lnTo>
                  <a:lnTo>
                    <a:pt x="523722" y="708660"/>
                  </a:lnTo>
                  <a:lnTo>
                    <a:pt x="516534" y="712470"/>
                  </a:lnTo>
                  <a:lnTo>
                    <a:pt x="509117" y="716280"/>
                  </a:lnTo>
                  <a:lnTo>
                    <a:pt x="502361" y="721360"/>
                  </a:lnTo>
                  <a:lnTo>
                    <a:pt x="497179" y="727710"/>
                  </a:lnTo>
                  <a:lnTo>
                    <a:pt x="475729" y="736600"/>
                  </a:lnTo>
                  <a:lnTo>
                    <a:pt x="456387" y="748030"/>
                  </a:lnTo>
                  <a:lnTo>
                    <a:pt x="438073" y="762000"/>
                  </a:lnTo>
                  <a:lnTo>
                    <a:pt x="419709" y="774700"/>
                  </a:lnTo>
                  <a:lnTo>
                    <a:pt x="378701" y="797560"/>
                  </a:lnTo>
                  <a:lnTo>
                    <a:pt x="365480" y="806450"/>
                  </a:lnTo>
                  <a:lnTo>
                    <a:pt x="359130" y="810260"/>
                  </a:lnTo>
                  <a:lnTo>
                    <a:pt x="353288" y="816610"/>
                  </a:lnTo>
                  <a:lnTo>
                    <a:pt x="346938" y="820420"/>
                  </a:lnTo>
                  <a:lnTo>
                    <a:pt x="342239" y="824230"/>
                  </a:lnTo>
                  <a:lnTo>
                    <a:pt x="337286" y="826770"/>
                  </a:lnTo>
                  <a:lnTo>
                    <a:pt x="332079" y="829310"/>
                  </a:lnTo>
                  <a:lnTo>
                    <a:pt x="324840" y="833120"/>
                  </a:lnTo>
                  <a:lnTo>
                    <a:pt x="316585" y="834390"/>
                  </a:lnTo>
                  <a:lnTo>
                    <a:pt x="309727" y="838200"/>
                  </a:lnTo>
                  <a:lnTo>
                    <a:pt x="294093" y="847090"/>
                  </a:lnTo>
                  <a:lnTo>
                    <a:pt x="278587" y="857250"/>
                  </a:lnTo>
                  <a:lnTo>
                    <a:pt x="247751" y="876300"/>
                  </a:lnTo>
                  <a:lnTo>
                    <a:pt x="245465" y="877570"/>
                  </a:lnTo>
                  <a:lnTo>
                    <a:pt x="242417" y="880110"/>
                  </a:lnTo>
                  <a:lnTo>
                    <a:pt x="242036" y="881380"/>
                  </a:lnTo>
                  <a:lnTo>
                    <a:pt x="240385" y="890270"/>
                  </a:lnTo>
                  <a:lnTo>
                    <a:pt x="233146" y="891540"/>
                  </a:lnTo>
                  <a:lnTo>
                    <a:pt x="226923" y="894080"/>
                  </a:lnTo>
                  <a:lnTo>
                    <a:pt x="221970" y="895350"/>
                  </a:lnTo>
                  <a:lnTo>
                    <a:pt x="215620" y="897890"/>
                  </a:lnTo>
                  <a:lnTo>
                    <a:pt x="212826" y="901700"/>
                  </a:lnTo>
                  <a:lnTo>
                    <a:pt x="204203" y="911860"/>
                  </a:lnTo>
                  <a:lnTo>
                    <a:pt x="194386" y="919480"/>
                  </a:lnTo>
                  <a:lnTo>
                    <a:pt x="170154" y="937260"/>
                  </a:lnTo>
                  <a:lnTo>
                    <a:pt x="167487" y="941070"/>
                  </a:lnTo>
                  <a:lnTo>
                    <a:pt x="165709" y="944880"/>
                  </a:lnTo>
                  <a:lnTo>
                    <a:pt x="162280" y="953770"/>
                  </a:lnTo>
                  <a:lnTo>
                    <a:pt x="165963" y="960120"/>
                  </a:lnTo>
                  <a:lnTo>
                    <a:pt x="173075" y="963930"/>
                  </a:lnTo>
                  <a:lnTo>
                    <a:pt x="179501" y="969010"/>
                  </a:lnTo>
                  <a:lnTo>
                    <a:pt x="186118" y="971550"/>
                  </a:lnTo>
                  <a:lnTo>
                    <a:pt x="193078" y="971550"/>
                  </a:lnTo>
                  <a:lnTo>
                    <a:pt x="200507" y="969010"/>
                  </a:lnTo>
                  <a:lnTo>
                    <a:pt x="206921" y="963930"/>
                  </a:lnTo>
                  <a:lnTo>
                    <a:pt x="213118" y="957580"/>
                  </a:lnTo>
                  <a:lnTo>
                    <a:pt x="219481" y="952500"/>
                  </a:lnTo>
                  <a:lnTo>
                    <a:pt x="226415" y="949960"/>
                  </a:lnTo>
                  <a:lnTo>
                    <a:pt x="241630" y="942340"/>
                  </a:lnTo>
                  <a:lnTo>
                    <a:pt x="255206" y="933450"/>
                  </a:lnTo>
                  <a:lnTo>
                    <a:pt x="268452" y="923290"/>
                  </a:lnTo>
                  <a:lnTo>
                    <a:pt x="282676" y="914400"/>
                  </a:lnTo>
                  <a:lnTo>
                    <a:pt x="301612" y="904240"/>
                  </a:lnTo>
                  <a:lnTo>
                    <a:pt x="356590" y="869950"/>
                  </a:lnTo>
                  <a:lnTo>
                    <a:pt x="377126" y="859790"/>
                  </a:lnTo>
                  <a:lnTo>
                    <a:pt x="387451" y="853440"/>
                  </a:lnTo>
                  <a:lnTo>
                    <a:pt x="397484" y="848360"/>
                  </a:lnTo>
                  <a:lnTo>
                    <a:pt x="415645" y="835660"/>
                  </a:lnTo>
                  <a:lnTo>
                    <a:pt x="433590" y="824230"/>
                  </a:lnTo>
                  <a:lnTo>
                    <a:pt x="451891" y="811530"/>
                  </a:lnTo>
                  <a:lnTo>
                    <a:pt x="471144" y="801370"/>
                  </a:lnTo>
                  <a:lnTo>
                    <a:pt x="516750" y="774700"/>
                  </a:lnTo>
                  <a:lnTo>
                    <a:pt x="560933" y="745490"/>
                  </a:lnTo>
                  <a:lnTo>
                    <a:pt x="582523" y="726440"/>
                  </a:lnTo>
                  <a:lnTo>
                    <a:pt x="584809" y="726440"/>
                  </a:lnTo>
                  <a:lnTo>
                    <a:pt x="589127" y="725170"/>
                  </a:lnTo>
                  <a:lnTo>
                    <a:pt x="595477" y="722630"/>
                  </a:lnTo>
                  <a:lnTo>
                    <a:pt x="602081" y="720090"/>
                  </a:lnTo>
                  <a:lnTo>
                    <a:pt x="607796" y="716280"/>
                  </a:lnTo>
                  <a:lnTo>
                    <a:pt x="624395" y="707390"/>
                  </a:lnTo>
                  <a:lnTo>
                    <a:pt x="673836" y="676910"/>
                  </a:lnTo>
                  <a:lnTo>
                    <a:pt x="691616" y="665480"/>
                  </a:lnTo>
                  <a:lnTo>
                    <a:pt x="697712" y="662940"/>
                  </a:lnTo>
                  <a:lnTo>
                    <a:pt x="704316" y="659130"/>
                  </a:lnTo>
                  <a:lnTo>
                    <a:pt x="718032" y="654050"/>
                  </a:lnTo>
                  <a:lnTo>
                    <a:pt x="745413" y="640080"/>
                  </a:lnTo>
                  <a:lnTo>
                    <a:pt x="797229" y="609600"/>
                  </a:lnTo>
                  <a:lnTo>
                    <a:pt x="823696" y="594360"/>
                  </a:lnTo>
                  <a:lnTo>
                    <a:pt x="845134" y="582930"/>
                  </a:lnTo>
                  <a:lnTo>
                    <a:pt x="866063" y="570230"/>
                  </a:lnTo>
                  <a:lnTo>
                    <a:pt x="886828" y="556260"/>
                  </a:lnTo>
                  <a:lnTo>
                    <a:pt x="907770" y="543560"/>
                  </a:lnTo>
                  <a:lnTo>
                    <a:pt x="933373" y="529590"/>
                  </a:lnTo>
                  <a:lnTo>
                    <a:pt x="959104" y="514350"/>
                  </a:lnTo>
                  <a:lnTo>
                    <a:pt x="1051382" y="463550"/>
                  </a:lnTo>
                  <a:lnTo>
                    <a:pt x="1092047" y="440690"/>
                  </a:lnTo>
                  <a:lnTo>
                    <a:pt x="1099185" y="435610"/>
                  </a:lnTo>
                  <a:lnTo>
                    <a:pt x="1113574" y="427990"/>
                  </a:lnTo>
                  <a:lnTo>
                    <a:pt x="1134541" y="417830"/>
                  </a:lnTo>
                  <a:lnTo>
                    <a:pt x="1148270" y="410210"/>
                  </a:lnTo>
                  <a:lnTo>
                    <a:pt x="1161948" y="403860"/>
                  </a:lnTo>
                  <a:lnTo>
                    <a:pt x="1175486" y="396240"/>
                  </a:lnTo>
                  <a:lnTo>
                    <a:pt x="1178915" y="394970"/>
                  </a:lnTo>
                  <a:lnTo>
                    <a:pt x="1182852" y="3898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83540" y="491490"/>
            <a:ext cx="3485515" cy="2707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44195">
              <a:lnSpc>
                <a:spcPct val="100000"/>
              </a:lnSpc>
              <a:spcBef>
                <a:spcPts val="95"/>
              </a:spcBef>
            </a:pPr>
            <a:r>
              <a:rPr dirty="0" sz="1600" spc="50">
                <a:solidFill>
                  <a:srgbClr val="333333"/>
                </a:solidFill>
                <a:latin typeface="Cambria"/>
                <a:cs typeface="Cambria"/>
              </a:rPr>
              <a:t>Деятельность</a:t>
            </a:r>
            <a:r>
              <a:rPr dirty="0" sz="1600" spc="15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70">
                <a:solidFill>
                  <a:srgbClr val="333333"/>
                </a:solidFill>
                <a:latin typeface="Cambria"/>
                <a:cs typeface="Cambria"/>
              </a:rPr>
              <a:t>студенческого </a:t>
            </a:r>
            <a:r>
              <a:rPr dirty="0" sz="1600" spc="-33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60">
                <a:solidFill>
                  <a:srgbClr val="333333"/>
                </a:solidFill>
                <a:latin typeface="Cambria"/>
                <a:cs typeface="Cambria"/>
              </a:rPr>
              <a:t>объединения</a:t>
            </a:r>
            <a:r>
              <a:rPr dirty="0" sz="1600" spc="17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90">
                <a:solidFill>
                  <a:srgbClr val="333333"/>
                </a:solidFill>
                <a:latin typeface="Cambria"/>
                <a:cs typeface="Cambria"/>
              </a:rPr>
              <a:t>направлена</a:t>
            </a:r>
            <a:r>
              <a:rPr dirty="0" sz="1600" spc="14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114">
                <a:solidFill>
                  <a:srgbClr val="333333"/>
                </a:solidFill>
                <a:latin typeface="Cambria"/>
                <a:cs typeface="Cambria"/>
              </a:rPr>
              <a:t>на</a:t>
            </a:r>
            <a:endParaRPr sz="160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85">
                <a:solidFill>
                  <a:srgbClr val="333333"/>
                </a:solidFill>
                <a:latin typeface="Cambria"/>
                <a:cs typeface="Cambria"/>
              </a:rPr>
              <a:t>реализацию</a:t>
            </a:r>
            <a:r>
              <a:rPr dirty="0" sz="1600" spc="12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65">
                <a:solidFill>
                  <a:srgbClr val="333333"/>
                </a:solidFill>
                <a:latin typeface="Cambria"/>
                <a:cs typeface="Cambria"/>
              </a:rPr>
              <a:t>социально</a:t>
            </a:r>
            <a:r>
              <a:rPr dirty="0" sz="1600" spc="18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95">
                <a:solidFill>
                  <a:srgbClr val="333333"/>
                </a:solidFill>
                <a:latin typeface="Cambria"/>
                <a:cs typeface="Cambria"/>
              </a:rPr>
              <a:t>значимых </a:t>
            </a:r>
            <a:r>
              <a:rPr dirty="0" sz="1600" spc="-34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125" b="1">
                <a:solidFill>
                  <a:srgbClr val="333333"/>
                </a:solidFill>
                <a:latin typeface="Cambria"/>
                <a:cs typeface="Cambria"/>
              </a:rPr>
              <a:t>инициатив</a:t>
            </a:r>
            <a:r>
              <a:rPr dirty="0" sz="1600" spc="125">
                <a:solidFill>
                  <a:srgbClr val="333333"/>
                </a:solidFill>
                <a:latin typeface="Cambria"/>
                <a:cs typeface="Cambria"/>
              </a:rPr>
              <a:t>,</a:t>
            </a:r>
            <a:r>
              <a:rPr dirty="0" sz="1600" spc="204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55">
                <a:solidFill>
                  <a:srgbClr val="333333"/>
                </a:solidFill>
                <a:latin typeface="Cambria"/>
                <a:cs typeface="Cambria"/>
              </a:rPr>
              <a:t>получение</a:t>
            </a:r>
            <a:r>
              <a:rPr dirty="0" sz="1600" spc="16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80">
                <a:solidFill>
                  <a:srgbClr val="333333"/>
                </a:solidFill>
                <a:latin typeface="Cambria"/>
                <a:cs typeface="Cambria"/>
              </a:rPr>
              <a:t>опыта </a:t>
            </a:r>
            <a:r>
              <a:rPr dirty="0" sz="1600" spc="85">
                <a:solidFill>
                  <a:srgbClr val="333333"/>
                </a:solidFill>
                <a:latin typeface="Cambria"/>
                <a:cs typeface="Cambria"/>
              </a:rPr>
              <a:t> взаимодействия</a:t>
            </a:r>
            <a:r>
              <a:rPr dirty="0" sz="1600" spc="19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120">
                <a:solidFill>
                  <a:srgbClr val="333333"/>
                </a:solidFill>
                <a:latin typeface="Cambria"/>
                <a:cs typeface="Cambria"/>
              </a:rPr>
              <a:t>с</a:t>
            </a:r>
            <a:r>
              <a:rPr dirty="0" sz="1600" spc="15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65">
                <a:solidFill>
                  <a:srgbClr val="333333"/>
                </a:solidFill>
                <a:latin typeface="Cambria"/>
                <a:cs typeface="Cambria"/>
              </a:rPr>
              <a:t>детьми</a:t>
            </a:r>
            <a:r>
              <a:rPr dirty="0" sz="1600" spc="16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120">
                <a:solidFill>
                  <a:srgbClr val="333333"/>
                </a:solidFill>
                <a:latin typeface="Cambria"/>
                <a:cs typeface="Cambria"/>
              </a:rPr>
              <a:t>с</a:t>
            </a:r>
            <a:endParaRPr sz="1600">
              <a:latin typeface="Cambria"/>
              <a:cs typeface="Cambria"/>
            </a:endParaRPr>
          </a:p>
          <a:p>
            <a:pPr marL="12700">
              <a:lnSpc>
                <a:spcPts val="1914"/>
              </a:lnSpc>
              <a:spcBef>
                <a:spcPts val="15"/>
              </a:spcBef>
            </a:pPr>
            <a:r>
              <a:rPr dirty="0" sz="1600" spc="114" b="1">
                <a:solidFill>
                  <a:srgbClr val="333333"/>
                </a:solidFill>
                <a:latin typeface="Cambria"/>
                <a:cs typeface="Cambria"/>
              </a:rPr>
              <a:t>ограниченными</a:t>
            </a:r>
            <a:endParaRPr sz="1600">
              <a:latin typeface="Cambria"/>
              <a:cs typeface="Cambria"/>
            </a:endParaRPr>
          </a:p>
          <a:p>
            <a:pPr marL="12700">
              <a:lnSpc>
                <a:spcPts val="1914"/>
              </a:lnSpc>
            </a:pPr>
            <a:r>
              <a:rPr dirty="0" sz="1600" spc="135" b="1">
                <a:solidFill>
                  <a:srgbClr val="333333"/>
                </a:solidFill>
                <a:latin typeface="Cambria"/>
                <a:cs typeface="Cambria"/>
              </a:rPr>
              <a:t>возможностями</a:t>
            </a:r>
            <a:r>
              <a:rPr dirty="0" sz="1600" spc="229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95" b="1">
                <a:solidFill>
                  <a:srgbClr val="333333"/>
                </a:solidFill>
                <a:latin typeface="Cambria"/>
                <a:cs typeface="Cambria"/>
              </a:rPr>
              <a:t>здоровья</a:t>
            </a:r>
            <a:r>
              <a:rPr dirty="0" sz="1600" spc="185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90">
                <a:solidFill>
                  <a:srgbClr val="333333"/>
                </a:solidFill>
                <a:latin typeface="Cambria"/>
                <a:cs typeface="Cambria"/>
              </a:rPr>
              <a:t>и</a:t>
            </a:r>
            <a:endParaRPr sz="1600">
              <a:latin typeface="Cambria"/>
              <a:cs typeface="Cambria"/>
            </a:endParaRPr>
          </a:p>
          <a:p>
            <a:pPr marL="12700" marR="226060">
              <a:lnSpc>
                <a:spcPct val="100000"/>
              </a:lnSpc>
            </a:pPr>
            <a:r>
              <a:rPr dirty="0" sz="1600" spc="114" b="1">
                <a:solidFill>
                  <a:srgbClr val="333333"/>
                </a:solidFill>
                <a:latin typeface="Cambria"/>
                <a:cs typeface="Cambria"/>
              </a:rPr>
              <a:t>инвалидностью</a:t>
            </a:r>
            <a:r>
              <a:rPr dirty="0" sz="1600" spc="204" b="1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120">
                <a:solidFill>
                  <a:srgbClr val="333333"/>
                </a:solidFill>
                <a:latin typeface="Cambria"/>
                <a:cs typeface="Cambria"/>
              </a:rPr>
              <a:t>в</a:t>
            </a:r>
            <a:r>
              <a:rPr dirty="0" sz="1600" spc="15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65">
                <a:solidFill>
                  <a:srgbClr val="333333"/>
                </a:solidFill>
                <a:latin typeface="Cambria"/>
                <a:cs typeface="Cambria"/>
              </a:rPr>
              <a:t>условиях </a:t>
            </a:r>
            <a:r>
              <a:rPr dirty="0" sz="1600" spc="70">
                <a:solidFill>
                  <a:srgbClr val="333333"/>
                </a:solidFill>
                <a:latin typeface="Cambria"/>
                <a:cs typeface="Cambria"/>
              </a:rPr>
              <a:t> инклюзивной</a:t>
            </a:r>
            <a:r>
              <a:rPr dirty="0" sz="1600" spc="18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95">
                <a:solidFill>
                  <a:srgbClr val="333333"/>
                </a:solidFill>
                <a:latin typeface="Cambria"/>
                <a:cs typeface="Cambria"/>
              </a:rPr>
              <a:t>практики</a:t>
            </a:r>
            <a:r>
              <a:rPr dirty="0" sz="1600" spc="19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90">
                <a:solidFill>
                  <a:srgbClr val="333333"/>
                </a:solidFill>
                <a:latin typeface="Cambria"/>
                <a:cs typeface="Cambria"/>
              </a:rPr>
              <a:t>и </a:t>
            </a:r>
            <a:r>
              <a:rPr dirty="0" sz="1600" spc="95">
                <a:solidFill>
                  <a:srgbClr val="333333"/>
                </a:solidFill>
                <a:latin typeface="Cambria"/>
                <a:cs typeface="Cambria"/>
              </a:rPr>
              <a:t> повышение</a:t>
            </a:r>
            <a:r>
              <a:rPr dirty="0" sz="1600" spc="17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85">
                <a:solidFill>
                  <a:srgbClr val="333333"/>
                </a:solidFill>
                <a:latin typeface="Cambria"/>
                <a:cs typeface="Cambria"/>
              </a:rPr>
              <a:t>профессиональных </a:t>
            </a:r>
            <a:r>
              <a:rPr dirty="0" sz="1600" spc="-34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600" spc="85">
                <a:solidFill>
                  <a:srgbClr val="333333"/>
                </a:solidFill>
                <a:latin typeface="Cambria"/>
                <a:cs typeface="Cambria"/>
              </a:rPr>
              <a:t>компетенций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7095" y="368808"/>
            <a:ext cx="2236470" cy="0"/>
          </a:xfrm>
          <a:custGeom>
            <a:avLst/>
            <a:gdLst/>
            <a:ahLst/>
            <a:cxnLst/>
            <a:rect l="l" t="t" r="r" b="b"/>
            <a:pathLst>
              <a:path w="2236470" h="0">
                <a:moveTo>
                  <a:pt x="0" y="0"/>
                </a:moveTo>
                <a:lnTo>
                  <a:pt x="223634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7095" y="3332988"/>
            <a:ext cx="3232404" cy="16504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43C4A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701040" y="364236"/>
            <a:ext cx="7856855" cy="4361815"/>
            <a:chOff x="701040" y="364236"/>
            <a:chExt cx="7856855" cy="4361815"/>
          </a:xfrm>
        </p:grpSpPr>
        <p:sp>
          <p:nvSpPr>
            <p:cNvPr id="4" name="object 4"/>
            <p:cNvSpPr/>
            <p:nvPr/>
          </p:nvSpPr>
          <p:spPr>
            <a:xfrm>
              <a:off x="3765334" y="893266"/>
              <a:ext cx="4792345" cy="3517900"/>
            </a:xfrm>
            <a:custGeom>
              <a:avLst/>
              <a:gdLst/>
              <a:ahLst/>
              <a:cxnLst/>
              <a:rect l="l" t="t" r="r" b="b"/>
              <a:pathLst>
                <a:path w="4792345" h="3517900">
                  <a:moveTo>
                    <a:pt x="4792053" y="3454400"/>
                  </a:moveTo>
                  <a:lnTo>
                    <a:pt x="4790503" y="3302000"/>
                  </a:lnTo>
                  <a:lnTo>
                    <a:pt x="4790059" y="3251200"/>
                  </a:lnTo>
                  <a:lnTo>
                    <a:pt x="4789678" y="3200400"/>
                  </a:lnTo>
                  <a:lnTo>
                    <a:pt x="4789386" y="3149600"/>
                  </a:lnTo>
                  <a:lnTo>
                    <a:pt x="4789246" y="3111500"/>
                  </a:lnTo>
                  <a:lnTo>
                    <a:pt x="4789348" y="2984500"/>
                  </a:lnTo>
                  <a:lnTo>
                    <a:pt x="4790224" y="2844800"/>
                  </a:lnTo>
                  <a:lnTo>
                    <a:pt x="4790338" y="2819400"/>
                  </a:lnTo>
                  <a:lnTo>
                    <a:pt x="4790211" y="2730500"/>
                  </a:lnTo>
                  <a:lnTo>
                    <a:pt x="4789551" y="2679700"/>
                  </a:lnTo>
                  <a:lnTo>
                    <a:pt x="4788306" y="2616200"/>
                  </a:lnTo>
                  <a:lnTo>
                    <a:pt x="4785842" y="2552700"/>
                  </a:lnTo>
                  <a:lnTo>
                    <a:pt x="4784826" y="2527300"/>
                  </a:lnTo>
                  <a:lnTo>
                    <a:pt x="4784280" y="2501900"/>
                  </a:lnTo>
                  <a:lnTo>
                    <a:pt x="4783721" y="2463800"/>
                  </a:lnTo>
                  <a:lnTo>
                    <a:pt x="4781982" y="2349500"/>
                  </a:lnTo>
                  <a:lnTo>
                    <a:pt x="4780153" y="2197100"/>
                  </a:lnTo>
                  <a:lnTo>
                    <a:pt x="4778895" y="2082800"/>
                  </a:lnTo>
                  <a:lnTo>
                    <a:pt x="4777638" y="1955800"/>
                  </a:lnTo>
                  <a:lnTo>
                    <a:pt x="4774806" y="1638300"/>
                  </a:lnTo>
                  <a:lnTo>
                    <a:pt x="4772990" y="1422400"/>
                  </a:lnTo>
                  <a:lnTo>
                    <a:pt x="4771555" y="1244600"/>
                  </a:lnTo>
                  <a:lnTo>
                    <a:pt x="4769929" y="1028700"/>
                  </a:lnTo>
                  <a:lnTo>
                    <a:pt x="4766449" y="533400"/>
                  </a:lnTo>
                  <a:lnTo>
                    <a:pt x="4765141" y="317500"/>
                  </a:lnTo>
                  <a:lnTo>
                    <a:pt x="4765002" y="279400"/>
                  </a:lnTo>
                  <a:lnTo>
                    <a:pt x="4763097" y="215900"/>
                  </a:lnTo>
                  <a:lnTo>
                    <a:pt x="4759782" y="114300"/>
                  </a:lnTo>
                  <a:lnTo>
                    <a:pt x="4757890" y="63500"/>
                  </a:lnTo>
                  <a:lnTo>
                    <a:pt x="4757051" y="50800"/>
                  </a:lnTo>
                  <a:lnTo>
                    <a:pt x="4756493" y="50800"/>
                  </a:lnTo>
                  <a:lnTo>
                    <a:pt x="4755921" y="38100"/>
                  </a:lnTo>
                  <a:lnTo>
                    <a:pt x="4755400" y="30200"/>
                  </a:lnTo>
                  <a:lnTo>
                    <a:pt x="4755350" y="20751"/>
                  </a:lnTo>
                  <a:lnTo>
                    <a:pt x="4570704" y="20307"/>
                  </a:lnTo>
                  <a:lnTo>
                    <a:pt x="4537443" y="12700"/>
                  </a:lnTo>
                  <a:lnTo>
                    <a:pt x="4002252" y="12700"/>
                  </a:lnTo>
                  <a:lnTo>
                    <a:pt x="3796931" y="0"/>
                  </a:lnTo>
                  <a:lnTo>
                    <a:pt x="3145091" y="0"/>
                  </a:lnTo>
                  <a:lnTo>
                    <a:pt x="3090659" y="12700"/>
                  </a:lnTo>
                  <a:lnTo>
                    <a:pt x="640549" y="12700"/>
                  </a:lnTo>
                  <a:lnTo>
                    <a:pt x="589902" y="25400"/>
                  </a:lnTo>
                  <a:lnTo>
                    <a:pt x="279882" y="25400"/>
                  </a:lnTo>
                  <a:lnTo>
                    <a:pt x="244043" y="34455"/>
                  </a:lnTo>
                  <a:lnTo>
                    <a:pt x="31076" y="36372"/>
                  </a:lnTo>
                  <a:lnTo>
                    <a:pt x="31013" y="40170"/>
                  </a:lnTo>
                  <a:lnTo>
                    <a:pt x="14439" y="50800"/>
                  </a:lnTo>
                  <a:lnTo>
                    <a:pt x="11518" y="50800"/>
                  </a:lnTo>
                  <a:lnTo>
                    <a:pt x="10248" y="88900"/>
                  </a:lnTo>
                  <a:lnTo>
                    <a:pt x="7137" y="165100"/>
                  </a:lnTo>
                  <a:lnTo>
                    <a:pt x="5803" y="215900"/>
                  </a:lnTo>
                  <a:lnTo>
                    <a:pt x="5181" y="241300"/>
                  </a:lnTo>
                  <a:lnTo>
                    <a:pt x="5016" y="292100"/>
                  </a:lnTo>
                  <a:lnTo>
                    <a:pt x="4406" y="317500"/>
                  </a:lnTo>
                  <a:lnTo>
                    <a:pt x="3911" y="330200"/>
                  </a:lnTo>
                  <a:lnTo>
                    <a:pt x="3467" y="355600"/>
                  </a:lnTo>
                  <a:lnTo>
                    <a:pt x="3048" y="368300"/>
                  </a:lnTo>
                  <a:lnTo>
                    <a:pt x="2654" y="393700"/>
                  </a:lnTo>
                  <a:lnTo>
                    <a:pt x="2286" y="431800"/>
                  </a:lnTo>
                  <a:lnTo>
                    <a:pt x="1955" y="457200"/>
                  </a:lnTo>
                  <a:lnTo>
                    <a:pt x="1384" y="533400"/>
                  </a:lnTo>
                  <a:lnTo>
                    <a:pt x="711" y="673100"/>
                  </a:lnTo>
                  <a:lnTo>
                    <a:pt x="254" y="838200"/>
                  </a:lnTo>
                  <a:lnTo>
                    <a:pt x="152" y="901700"/>
                  </a:lnTo>
                  <a:lnTo>
                    <a:pt x="88" y="952500"/>
                  </a:lnTo>
                  <a:lnTo>
                    <a:pt x="0" y="1435100"/>
                  </a:lnTo>
                  <a:lnTo>
                    <a:pt x="127" y="1574800"/>
                  </a:lnTo>
                  <a:lnTo>
                    <a:pt x="304" y="1714500"/>
                  </a:lnTo>
                  <a:lnTo>
                    <a:pt x="660" y="1917700"/>
                  </a:lnTo>
                  <a:lnTo>
                    <a:pt x="1104" y="2120900"/>
                  </a:lnTo>
                  <a:lnTo>
                    <a:pt x="1612" y="2311400"/>
                  </a:lnTo>
                  <a:lnTo>
                    <a:pt x="2743" y="2628900"/>
                  </a:lnTo>
                  <a:lnTo>
                    <a:pt x="3124" y="2717800"/>
                  </a:lnTo>
                  <a:lnTo>
                    <a:pt x="3606" y="2794000"/>
                  </a:lnTo>
                  <a:lnTo>
                    <a:pt x="4229" y="2882900"/>
                  </a:lnTo>
                  <a:lnTo>
                    <a:pt x="4330" y="2908300"/>
                  </a:lnTo>
                  <a:lnTo>
                    <a:pt x="4267" y="2921000"/>
                  </a:lnTo>
                  <a:lnTo>
                    <a:pt x="4165" y="2959100"/>
                  </a:lnTo>
                  <a:lnTo>
                    <a:pt x="4292" y="2997200"/>
                  </a:lnTo>
                  <a:lnTo>
                    <a:pt x="4787" y="3048000"/>
                  </a:lnTo>
                  <a:lnTo>
                    <a:pt x="5511" y="3098800"/>
                  </a:lnTo>
                  <a:lnTo>
                    <a:pt x="6375" y="3162300"/>
                  </a:lnTo>
                  <a:lnTo>
                    <a:pt x="7264" y="3213100"/>
                  </a:lnTo>
                  <a:lnTo>
                    <a:pt x="8077" y="3263900"/>
                  </a:lnTo>
                  <a:lnTo>
                    <a:pt x="8724" y="3314700"/>
                  </a:lnTo>
                  <a:lnTo>
                    <a:pt x="10045" y="3365500"/>
                  </a:lnTo>
                  <a:lnTo>
                    <a:pt x="10845" y="3416300"/>
                  </a:lnTo>
                  <a:lnTo>
                    <a:pt x="9499" y="3454400"/>
                  </a:lnTo>
                  <a:lnTo>
                    <a:pt x="4406" y="3492500"/>
                  </a:lnTo>
                  <a:lnTo>
                    <a:pt x="3835" y="3492500"/>
                  </a:lnTo>
                  <a:lnTo>
                    <a:pt x="6057" y="3505200"/>
                  </a:lnTo>
                  <a:lnTo>
                    <a:pt x="197688" y="3505200"/>
                  </a:lnTo>
                  <a:lnTo>
                    <a:pt x="247853" y="3517900"/>
                  </a:lnTo>
                  <a:lnTo>
                    <a:pt x="2348649" y="3517900"/>
                  </a:lnTo>
                  <a:lnTo>
                    <a:pt x="2523350" y="3505200"/>
                  </a:lnTo>
                  <a:lnTo>
                    <a:pt x="2877134" y="3505200"/>
                  </a:lnTo>
                  <a:lnTo>
                    <a:pt x="2932950" y="3517900"/>
                  </a:lnTo>
                  <a:lnTo>
                    <a:pt x="3267240" y="3517900"/>
                  </a:lnTo>
                  <a:lnTo>
                    <a:pt x="3324669" y="3505454"/>
                  </a:lnTo>
                  <a:lnTo>
                    <a:pt x="3360674" y="3505517"/>
                  </a:lnTo>
                  <a:lnTo>
                    <a:pt x="3555835" y="3517900"/>
                  </a:lnTo>
                  <a:lnTo>
                    <a:pt x="4792053" y="3517900"/>
                  </a:lnTo>
                  <a:lnTo>
                    <a:pt x="4792053" y="3454400"/>
                  </a:lnTo>
                  <a:close/>
                </a:path>
              </a:pathLst>
            </a:custGeom>
            <a:solidFill>
              <a:srgbClr val="5A5F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570262" y="729995"/>
              <a:ext cx="4793615" cy="3522345"/>
            </a:xfrm>
            <a:custGeom>
              <a:avLst/>
              <a:gdLst/>
              <a:ahLst/>
              <a:cxnLst/>
              <a:rect l="l" t="t" r="r" b="b"/>
              <a:pathLst>
                <a:path w="4793615" h="3522345">
                  <a:moveTo>
                    <a:pt x="4793450" y="0"/>
                  </a:moveTo>
                  <a:lnTo>
                    <a:pt x="3798062" y="3327"/>
                  </a:lnTo>
                  <a:lnTo>
                    <a:pt x="3796931" y="3251"/>
                  </a:lnTo>
                  <a:lnTo>
                    <a:pt x="3145091" y="3251"/>
                  </a:lnTo>
                  <a:lnTo>
                    <a:pt x="3135312" y="5537"/>
                  </a:lnTo>
                  <a:lnTo>
                    <a:pt x="94551" y="15684"/>
                  </a:lnTo>
                  <a:lnTo>
                    <a:pt x="94551" y="3483051"/>
                  </a:lnTo>
                  <a:lnTo>
                    <a:pt x="31457" y="3483051"/>
                  </a:lnTo>
                  <a:lnTo>
                    <a:pt x="31457" y="3457651"/>
                  </a:lnTo>
                  <a:lnTo>
                    <a:pt x="32258" y="3406851"/>
                  </a:lnTo>
                  <a:lnTo>
                    <a:pt x="32677" y="3356051"/>
                  </a:lnTo>
                  <a:lnTo>
                    <a:pt x="32791" y="3317951"/>
                  </a:lnTo>
                  <a:lnTo>
                    <a:pt x="32854" y="3241751"/>
                  </a:lnTo>
                  <a:lnTo>
                    <a:pt x="32410" y="3190951"/>
                  </a:lnTo>
                  <a:lnTo>
                    <a:pt x="30492" y="3089351"/>
                  </a:lnTo>
                  <a:lnTo>
                    <a:pt x="30060" y="3038551"/>
                  </a:lnTo>
                  <a:lnTo>
                    <a:pt x="29375" y="2987751"/>
                  </a:lnTo>
                  <a:lnTo>
                    <a:pt x="28956" y="2924251"/>
                  </a:lnTo>
                  <a:lnTo>
                    <a:pt x="28752" y="2873451"/>
                  </a:lnTo>
                  <a:lnTo>
                    <a:pt x="28663" y="2759151"/>
                  </a:lnTo>
                  <a:lnTo>
                    <a:pt x="28460" y="2759151"/>
                  </a:lnTo>
                  <a:lnTo>
                    <a:pt x="28244" y="2733751"/>
                  </a:lnTo>
                  <a:lnTo>
                    <a:pt x="28016" y="2721051"/>
                  </a:lnTo>
                  <a:lnTo>
                    <a:pt x="27546" y="2670251"/>
                  </a:lnTo>
                  <a:lnTo>
                    <a:pt x="26974" y="2581351"/>
                  </a:lnTo>
                  <a:lnTo>
                    <a:pt x="26543" y="2505151"/>
                  </a:lnTo>
                  <a:lnTo>
                    <a:pt x="25488" y="2276551"/>
                  </a:lnTo>
                  <a:lnTo>
                    <a:pt x="24714" y="2086051"/>
                  </a:lnTo>
                  <a:lnTo>
                    <a:pt x="23964" y="1857451"/>
                  </a:lnTo>
                  <a:lnTo>
                    <a:pt x="23317" y="1641551"/>
                  </a:lnTo>
                  <a:lnTo>
                    <a:pt x="22987" y="1514551"/>
                  </a:lnTo>
                  <a:lnTo>
                    <a:pt x="22682" y="1362151"/>
                  </a:lnTo>
                  <a:lnTo>
                    <a:pt x="22479" y="1247851"/>
                  </a:lnTo>
                  <a:lnTo>
                    <a:pt x="22364" y="1158951"/>
                  </a:lnTo>
                  <a:lnTo>
                    <a:pt x="22237" y="1031951"/>
                  </a:lnTo>
                  <a:lnTo>
                    <a:pt x="22313" y="739851"/>
                  </a:lnTo>
                  <a:lnTo>
                    <a:pt x="22415" y="689051"/>
                  </a:lnTo>
                  <a:lnTo>
                    <a:pt x="22694" y="612851"/>
                  </a:lnTo>
                  <a:lnTo>
                    <a:pt x="22885" y="574751"/>
                  </a:lnTo>
                  <a:lnTo>
                    <a:pt x="23101" y="536651"/>
                  </a:lnTo>
                  <a:lnTo>
                    <a:pt x="23647" y="498551"/>
                  </a:lnTo>
                  <a:lnTo>
                    <a:pt x="24345" y="473151"/>
                  </a:lnTo>
                  <a:lnTo>
                    <a:pt x="25336" y="422351"/>
                  </a:lnTo>
                  <a:lnTo>
                    <a:pt x="26555" y="384251"/>
                  </a:lnTo>
                  <a:lnTo>
                    <a:pt x="27838" y="333451"/>
                  </a:lnTo>
                  <a:lnTo>
                    <a:pt x="29057" y="282651"/>
                  </a:lnTo>
                  <a:lnTo>
                    <a:pt x="30060" y="231851"/>
                  </a:lnTo>
                  <a:lnTo>
                    <a:pt x="30886" y="193751"/>
                  </a:lnTo>
                  <a:lnTo>
                    <a:pt x="32016" y="130251"/>
                  </a:lnTo>
                  <a:lnTo>
                    <a:pt x="32854" y="92151"/>
                  </a:lnTo>
                  <a:lnTo>
                    <a:pt x="34340" y="79451"/>
                  </a:lnTo>
                  <a:lnTo>
                    <a:pt x="37312" y="66751"/>
                  </a:lnTo>
                  <a:lnTo>
                    <a:pt x="73520" y="66751"/>
                  </a:lnTo>
                  <a:lnTo>
                    <a:pt x="66001" y="1767459"/>
                  </a:lnTo>
                  <a:lnTo>
                    <a:pt x="94551" y="3483051"/>
                  </a:lnTo>
                  <a:lnTo>
                    <a:pt x="94551" y="15684"/>
                  </a:lnTo>
                  <a:lnTo>
                    <a:pt x="73748" y="15748"/>
                  </a:lnTo>
                  <a:lnTo>
                    <a:pt x="73634" y="41351"/>
                  </a:lnTo>
                  <a:lnTo>
                    <a:pt x="34226" y="41351"/>
                  </a:lnTo>
                  <a:lnTo>
                    <a:pt x="14439" y="54051"/>
                  </a:lnTo>
                  <a:lnTo>
                    <a:pt x="11518" y="54051"/>
                  </a:lnTo>
                  <a:lnTo>
                    <a:pt x="10248" y="92151"/>
                  </a:lnTo>
                  <a:lnTo>
                    <a:pt x="7137" y="168351"/>
                  </a:lnTo>
                  <a:lnTo>
                    <a:pt x="5803" y="219151"/>
                  </a:lnTo>
                  <a:lnTo>
                    <a:pt x="5181" y="244551"/>
                  </a:lnTo>
                  <a:lnTo>
                    <a:pt x="5016" y="295351"/>
                  </a:lnTo>
                  <a:lnTo>
                    <a:pt x="4406" y="320751"/>
                  </a:lnTo>
                  <a:lnTo>
                    <a:pt x="3911" y="333451"/>
                  </a:lnTo>
                  <a:lnTo>
                    <a:pt x="3467" y="358851"/>
                  </a:lnTo>
                  <a:lnTo>
                    <a:pt x="3048" y="371551"/>
                  </a:lnTo>
                  <a:lnTo>
                    <a:pt x="2654" y="396951"/>
                  </a:lnTo>
                  <a:lnTo>
                    <a:pt x="2286" y="435051"/>
                  </a:lnTo>
                  <a:lnTo>
                    <a:pt x="1955" y="460451"/>
                  </a:lnTo>
                  <a:lnTo>
                    <a:pt x="1384" y="536651"/>
                  </a:lnTo>
                  <a:lnTo>
                    <a:pt x="711" y="676351"/>
                  </a:lnTo>
                  <a:lnTo>
                    <a:pt x="254" y="841451"/>
                  </a:lnTo>
                  <a:lnTo>
                    <a:pt x="152" y="904951"/>
                  </a:lnTo>
                  <a:lnTo>
                    <a:pt x="88" y="955751"/>
                  </a:lnTo>
                  <a:lnTo>
                    <a:pt x="0" y="1438351"/>
                  </a:lnTo>
                  <a:lnTo>
                    <a:pt x="127" y="1578051"/>
                  </a:lnTo>
                  <a:lnTo>
                    <a:pt x="304" y="1717751"/>
                  </a:lnTo>
                  <a:lnTo>
                    <a:pt x="660" y="1920951"/>
                  </a:lnTo>
                  <a:lnTo>
                    <a:pt x="1104" y="2124151"/>
                  </a:lnTo>
                  <a:lnTo>
                    <a:pt x="1612" y="2314651"/>
                  </a:lnTo>
                  <a:lnTo>
                    <a:pt x="2743" y="2632151"/>
                  </a:lnTo>
                  <a:lnTo>
                    <a:pt x="3124" y="2721051"/>
                  </a:lnTo>
                  <a:lnTo>
                    <a:pt x="3606" y="2797251"/>
                  </a:lnTo>
                  <a:lnTo>
                    <a:pt x="4229" y="2886151"/>
                  </a:lnTo>
                  <a:lnTo>
                    <a:pt x="4330" y="2911551"/>
                  </a:lnTo>
                  <a:lnTo>
                    <a:pt x="4267" y="2924251"/>
                  </a:lnTo>
                  <a:lnTo>
                    <a:pt x="4165" y="2962351"/>
                  </a:lnTo>
                  <a:lnTo>
                    <a:pt x="4292" y="3000451"/>
                  </a:lnTo>
                  <a:lnTo>
                    <a:pt x="4787" y="3051251"/>
                  </a:lnTo>
                  <a:lnTo>
                    <a:pt x="5511" y="3102051"/>
                  </a:lnTo>
                  <a:lnTo>
                    <a:pt x="6375" y="3165551"/>
                  </a:lnTo>
                  <a:lnTo>
                    <a:pt x="7264" y="3216351"/>
                  </a:lnTo>
                  <a:lnTo>
                    <a:pt x="8077" y="3267151"/>
                  </a:lnTo>
                  <a:lnTo>
                    <a:pt x="8724" y="3317951"/>
                  </a:lnTo>
                  <a:lnTo>
                    <a:pt x="10045" y="3368751"/>
                  </a:lnTo>
                  <a:lnTo>
                    <a:pt x="10845" y="3419551"/>
                  </a:lnTo>
                  <a:lnTo>
                    <a:pt x="9499" y="3457651"/>
                  </a:lnTo>
                  <a:lnTo>
                    <a:pt x="4406" y="3495751"/>
                  </a:lnTo>
                  <a:lnTo>
                    <a:pt x="3835" y="3495751"/>
                  </a:lnTo>
                  <a:lnTo>
                    <a:pt x="6057" y="3508451"/>
                  </a:lnTo>
                  <a:lnTo>
                    <a:pt x="197688" y="3508451"/>
                  </a:lnTo>
                  <a:lnTo>
                    <a:pt x="247853" y="3521151"/>
                  </a:lnTo>
                  <a:lnTo>
                    <a:pt x="1635582" y="3521151"/>
                  </a:lnTo>
                  <a:lnTo>
                    <a:pt x="1725637" y="3521964"/>
                  </a:lnTo>
                  <a:lnTo>
                    <a:pt x="4781893" y="3521964"/>
                  </a:lnTo>
                  <a:lnTo>
                    <a:pt x="4781893" y="3521151"/>
                  </a:lnTo>
                  <a:lnTo>
                    <a:pt x="4792053" y="3521151"/>
                  </a:lnTo>
                  <a:lnTo>
                    <a:pt x="4792053" y="3457651"/>
                  </a:lnTo>
                  <a:lnTo>
                    <a:pt x="4790503" y="3305251"/>
                  </a:lnTo>
                  <a:lnTo>
                    <a:pt x="4790059" y="3254451"/>
                  </a:lnTo>
                  <a:lnTo>
                    <a:pt x="4789678" y="3203651"/>
                  </a:lnTo>
                  <a:lnTo>
                    <a:pt x="4789386" y="3152851"/>
                  </a:lnTo>
                  <a:lnTo>
                    <a:pt x="4789246" y="3114751"/>
                  </a:lnTo>
                  <a:lnTo>
                    <a:pt x="4789348" y="2987751"/>
                  </a:lnTo>
                  <a:lnTo>
                    <a:pt x="4790224" y="2848051"/>
                  </a:lnTo>
                  <a:lnTo>
                    <a:pt x="4790338" y="2822651"/>
                  </a:lnTo>
                  <a:lnTo>
                    <a:pt x="4790211" y="2733751"/>
                  </a:lnTo>
                  <a:lnTo>
                    <a:pt x="4789551" y="2682951"/>
                  </a:lnTo>
                  <a:lnTo>
                    <a:pt x="4788306" y="2619451"/>
                  </a:lnTo>
                  <a:lnTo>
                    <a:pt x="4785842" y="2555951"/>
                  </a:lnTo>
                  <a:lnTo>
                    <a:pt x="4785118" y="2537942"/>
                  </a:lnTo>
                  <a:lnTo>
                    <a:pt x="4793450" y="0"/>
                  </a:lnTo>
                  <a:close/>
                </a:path>
              </a:pathLst>
            </a:custGeom>
            <a:solidFill>
              <a:srgbClr val="FFFB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1040" y="364236"/>
              <a:ext cx="3272028" cy="436168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177029" y="914780"/>
            <a:ext cx="3858260" cy="29521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95">
                <a:latin typeface="Cambria"/>
                <a:cs typeface="Cambria"/>
              </a:rPr>
              <a:t>Студенческий</a:t>
            </a:r>
            <a:r>
              <a:rPr dirty="0" sz="1600" spc="180">
                <a:latin typeface="Cambria"/>
                <a:cs typeface="Cambria"/>
              </a:rPr>
              <a:t> </a:t>
            </a:r>
            <a:r>
              <a:rPr dirty="0" sz="1600" spc="80">
                <a:latin typeface="Cambria"/>
                <a:cs typeface="Cambria"/>
              </a:rPr>
              <a:t>отряд,</a:t>
            </a:r>
            <a:r>
              <a:rPr dirty="0" sz="1600" spc="200">
                <a:latin typeface="Cambria"/>
                <a:cs typeface="Cambria"/>
              </a:rPr>
              <a:t> </a:t>
            </a:r>
            <a:r>
              <a:rPr dirty="0" sz="1600" spc="105">
                <a:latin typeface="Cambria"/>
                <a:cs typeface="Cambria"/>
              </a:rPr>
              <a:t>занимающийся </a:t>
            </a:r>
            <a:r>
              <a:rPr dirty="0" sz="1600" spc="-340">
                <a:latin typeface="Cambria"/>
                <a:cs typeface="Cambria"/>
              </a:rPr>
              <a:t> </a:t>
            </a:r>
            <a:r>
              <a:rPr dirty="0" sz="1600" spc="90">
                <a:latin typeface="Cambria"/>
                <a:cs typeface="Cambria"/>
              </a:rPr>
              <a:t>оказанием</a:t>
            </a:r>
            <a:r>
              <a:rPr dirty="0" sz="1600" spc="155">
                <a:latin typeface="Cambria"/>
                <a:cs typeface="Cambria"/>
              </a:rPr>
              <a:t> </a:t>
            </a:r>
            <a:r>
              <a:rPr dirty="0" sz="1600" spc="95">
                <a:latin typeface="Cambria"/>
                <a:cs typeface="Cambria"/>
              </a:rPr>
              <a:t>помощи</a:t>
            </a:r>
            <a:r>
              <a:rPr dirty="0" sz="1600" spc="190">
                <a:latin typeface="Cambria"/>
                <a:cs typeface="Cambria"/>
              </a:rPr>
              <a:t> </a:t>
            </a:r>
            <a:r>
              <a:rPr dirty="0" sz="1600" spc="120">
                <a:latin typeface="Cambria"/>
                <a:cs typeface="Cambria"/>
              </a:rPr>
              <a:t>в</a:t>
            </a:r>
            <a:r>
              <a:rPr dirty="0" sz="1600" spc="155">
                <a:latin typeface="Cambria"/>
                <a:cs typeface="Cambria"/>
              </a:rPr>
              <a:t> </a:t>
            </a:r>
            <a:r>
              <a:rPr dirty="0" sz="1600" spc="85">
                <a:latin typeface="Cambria"/>
                <a:cs typeface="Cambria"/>
              </a:rPr>
              <a:t>проведении </a:t>
            </a:r>
            <a:r>
              <a:rPr dirty="0" sz="1600" spc="90">
                <a:latin typeface="Cambria"/>
                <a:cs typeface="Cambria"/>
              </a:rPr>
              <a:t> </a:t>
            </a:r>
            <a:r>
              <a:rPr dirty="0" sz="1600" spc="130" b="1">
                <a:latin typeface="Cambria"/>
                <a:cs typeface="Cambria"/>
              </a:rPr>
              <a:t>спортивных</a:t>
            </a:r>
            <a:r>
              <a:rPr dirty="0" sz="1600" spc="240" b="1">
                <a:latin typeface="Cambria"/>
                <a:cs typeface="Cambria"/>
              </a:rPr>
              <a:t> </a:t>
            </a:r>
            <a:r>
              <a:rPr dirty="0" sz="1600" spc="110" b="1">
                <a:latin typeface="Cambria"/>
                <a:cs typeface="Cambria"/>
              </a:rPr>
              <a:t>соревнований</a:t>
            </a:r>
            <a:r>
              <a:rPr dirty="0" sz="1600" spc="110">
                <a:latin typeface="Cambria"/>
                <a:cs typeface="Cambria"/>
              </a:rPr>
              <a:t>,</a:t>
            </a:r>
            <a:endParaRPr sz="1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600" spc="85">
                <a:latin typeface="Cambria"/>
                <a:cs typeface="Cambria"/>
              </a:rPr>
              <a:t>организацией</a:t>
            </a:r>
            <a:r>
              <a:rPr dirty="0" sz="1600" spc="130">
                <a:latin typeface="Cambria"/>
                <a:cs typeface="Cambria"/>
              </a:rPr>
              <a:t> </a:t>
            </a:r>
            <a:r>
              <a:rPr dirty="0" sz="1600" spc="95">
                <a:latin typeface="Cambria"/>
                <a:cs typeface="Cambria"/>
              </a:rPr>
              <a:t>и</a:t>
            </a:r>
            <a:endParaRPr sz="1600">
              <a:latin typeface="Cambria"/>
              <a:cs typeface="Cambria"/>
            </a:endParaRPr>
          </a:p>
          <a:p>
            <a:pPr marL="12700" marR="588010">
              <a:lnSpc>
                <a:spcPct val="100000"/>
              </a:lnSpc>
              <a:spcBef>
                <a:spcPts val="5"/>
              </a:spcBef>
            </a:pPr>
            <a:r>
              <a:rPr dirty="0" sz="1600" spc="85">
                <a:latin typeface="Cambria"/>
                <a:cs typeface="Cambria"/>
              </a:rPr>
              <a:t>проведением</a:t>
            </a:r>
            <a:r>
              <a:rPr dirty="0" sz="1600" spc="130">
                <a:latin typeface="Cambria"/>
                <a:cs typeface="Cambria"/>
              </a:rPr>
              <a:t> </a:t>
            </a:r>
            <a:r>
              <a:rPr dirty="0" sz="1600" spc="80">
                <a:latin typeface="Cambria"/>
                <a:cs typeface="Cambria"/>
              </a:rPr>
              <a:t>мероприятий</a:t>
            </a:r>
            <a:r>
              <a:rPr dirty="0" sz="1600" spc="185">
                <a:latin typeface="Cambria"/>
                <a:cs typeface="Cambria"/>
              </a:rPr>
              <a:t> </a:t>
            </a:r>
            <a:r>
              <a:rPr dirty="0" sz="1600" spc="65" b="1">
                <a:latin typeface="Cambria"/>
                <a:cs typeface="Cambria"/>
              </a:rPr>
              <a:t>для </a:t>
            </a:r>
            <a:r>
              <a:rPr dirty="0" sz="1600" spc="-340" b="1">
                <a:latin typeface="Cambria"/>
                <a:cs typeface="Cambria"/>
              </a:rPr>
              <a:t> </a:t>
            </a:r>
            <a:r>
              <a:rPr dirty="0" sz="1600" spc="120" b="1">
                <a:latin typeface="Cambria"/>
                <a:cs typeface="Cambria"/>
              </a:rPr>
              <a:t>детей</a:t>
            </a:r>
            <a:r>
              <a:rPr dirty="0" sz="1600" spc="120">
                <a:latin typeface="Cambria"/>
                <a:cs typeface="Cambria"/>
              </a:rPr>
              <a:t>,</a:t>
            </a:r>
            <a:endParaRPr sz="1600">
              <a:latin typeface="Cambria"/>
              <a:cs typeface="Cambria"/>
            </a:endParaRPr>
          </a:p>
          <a:p>
            <a:pPr marL="12700" marR="167640">
              <a:lnSpc>
                <a:spcPct val="100000"/>
              </a:lnSpc>
            </a:pPr>
            <a:r>
              <a:rPr dirty="0" sz="1600" spc="105">
                <a:latin typeface="Cambria"/>
                <a:cs typeface="Cambria"/>
              </a:rPr>
              <a:t>оказавшихся</a:t>
            </a:r>
            <a:r>
              <a:rPr dirty="0" sz="1600" spc="185">
                <a:latin typeface="Cambria"/>
                <a:cs typeface="Cambria"/>
              </a:rPr>
              <a:t> </a:t>
            </a:r>
            <a:r>
              <a:rPr dirty="0" sz="1600" spc="120">
                <a:latin typeface="Cambria"/>
                <a:cs typeface="Cambria"/>
              </a:rPr>
              <a:t>в</a:t>
            </a:r>
            <a:r>
              <a:rPr dirty="0" sz="1600" spc="150">
                <a:latin typeface="Cambria"/>
                <a:cs typeface="Cambria"/>
              </a:rPr>
              <a:t> </a:t>
            </a:r>
            <a:r>
              <a:rPr dirty="0" sz="1600" spc="65">
                <a:latin typeface="Cambria"/>
                <a:cs typeface="Cambria"/>
              </a:rPr>
              <a:t>трудной</a:t>
            </a:r>
            <a:r>
              <a:rPr dirty="0" sz="1600" spc="180">
                <a:latin typeface="Cambria"/>
                <a:cs typeface="Cambria"/>
              </a:rPr>
              <a:t> </a:t>
            </a:r>
            <a:r>
              <a:rPr dirty="0" sz="1600" spc="90">
                <a:latin typeface="Cambria"/>
                <a:cs typeface="Cambria"/>
              </a:rPr>
              <a:t>жизненной </a:t>
            </a:r>
            <a:r>
              <a:rPr dirty="0" sz="1600" spc="-335">
                <a:latin typeface="Cambria"/>
                <a:cs typeface="Cambria"/>
              </a:rPr>
              <a:t> </a:t>
            </a:r>
            <a:r>
              <a:rPr dirty="0" sz="1600" spc="100">
                <a:latin typeface="Cambria"/>
                <a:cs typeface="Cambria"/>
              </a:rPr>
              <a:t>ситуации,</a:t>
            </a:r>
            <a:r>
              <a:rPr dirty="0" sz="1600" spc="195">
                <a:latin typeface="Cambria"/>
                <a:cs typeface="Cambria"/>
              </a:rPr>
              <a:t> </a:t>
            </a:r>
            <a:r>
              <a:rPr dirty="0" sz="1600" spc="140">
                <a:latin typeface="Cambria"/>
                <a:cs typeface="Cambria"/>
              </a:rPr>
              <a:t>а</a:t>
            </a:r>
            <a:r>
              <a:rPr dirty="0" sz="1600" spc="145">
                <a:latin typeface="Cambria"/>
                <a:cs typeface="Cambria"/>
              </a:rPr>
              <a:t> </a:t>
            </a:r>
            <a:r>
              <a:rPr dirty="0" sz="1600" spc="114">
                <a:latin typeface="Cambria"/>
                <a:cs typeface="Cambria"/>
              </a:rPr>
              <a:t>также</a:t>
            </a:r>
            <a:r>
              <a:rPr dirty="0" sz="1600" spc="175">
                <a:latin typeface="Cambria"/>
                <a:cs typeface="Cambria"/>
              </a:rPr>
              <a:t> </a:t>
            </a:r>
            <a:r>
              <a:rPr dirty="0" sz="1600" spc="90">
                <a:latin typeface="Cambria"/>
                <a:cs typeface="Cambria"/>
              </a:rPr>
              <a:t>помощью</a:t>
            </a:r>
            <a:r>
              <a:rPr dirty="0" sz="1600" spc="200">
                <a:latin typeface="Cambria"/>
                <a:cs typeface="Cambria"/>
              </a:rPr>
              <a:t> </a:t>
            </a:r>
            <a:r>
              <a:rPr dirty="0" sz="1600" spc="120">
                <a:latin typeface="Cambria"/>
                <a:cs typeface="Cambria"/>
              </a:rPr>
              <a:t>в</a:t>
            </a:r>
            <a:endParaRPr sz="1600">
              <a:latin typeface="Cambria"/>
              <a:cs typeface="Cambria"/>
            </a:endParaRPr>
          </a:p>
          <a:p>
            <a:pPr marL="12700" marR="949325">
              <a:lnSpc>
                <a:spcPct val="100000"/>
              </a:lnSpc>
            </a:pPr>
            <a:r>
              <a:rPr dirty="0" sz="1600" spc="85">
                <a:latin typeface="Cambria"/>
                <a:cs typeface="Cambria"/>
              </a:rPr>
              <a:t>организации</a:t>
            </a:r>
            <a:r>
              <a:rPr dirty="0" sz="1600" spc="180">
                <a:latin typeface="Cambria"/>
                <a:cs typeface="Cambria"/>
              </a:rPr>
              <a:t> </a:t>
            </a:r>
            <a:r>
              <a:rPr dirty="0" sz="1600" spc="95">
                <a:latin typeface="Cambria"/>
                <a:cs typeface="Cambria"/>
              </a:rPr>
              <a:t>и</a:t>
            </a:r>
            <a:r>
              <a:rPr dirty="0" sz="1600" spc="130">
                <a:latin typeface="Cambria"/>
                <a:cs typeface="Cambria"/>
              </a:rPr>
              <a:t> </a:t>
            </a:r>
            <a:r>
              <a:rPr dirty="0" sz="1600" spc="85">
                <a:latin typeface="Cambria"/>
                <a:cs typeface="Cambria"/>
              </a:rPr>
              <a:t>проведении </a:t>
            </a:r>
            <a:r>
              <a:rPr dirty="0" sz="1600" spc="90">
                <a:latin typeface="Cambria"/>
                <a:cs typeface="Cambria"/>
              </a:rPr>
              <a:t> </a:t>
            </a:r>
            <a:r>
              <a:rPr dirty="0" sz="1600" spc="110" b="1">
                <a:latin typeface="Cambria"/>
                <a:cs typeface="Cambria"/>
              </a:rPr>
              <a:t>культурнотворческих</a:t>
            </a:r>
            <a:r>
              <a:rPr dirty="0" sz="1600" spc="110">
                <a:latin typeface="Cambria"/>
                <a:cs typeface="Cambria"/>
              </a:rPr>
              <a:t>, </a:t>
            </a:r>
            <a:r>
              <a:rPr dirty="0" sz="1600" spc="114">
                <a:latin typeface="Cambria"/>
                <a:cs typeface="Cambria"/>
              </a:rPr>
              <a:t> </a:t>
            </a:r>
            <a:r>
              <a:rPr dirty="0" sz="1600" spc="90" b="1">
                <a:latin typeface="Cambria"/>
                <a:cs typeface="Cambria"/>
              </a:rPr>
              <a:t>образовательных</a:t>
            </a:r>
            <a:r>
              <a:rPr dirty="0" sz="1600" spc="204" b="1">
                <a:latin typeface="Cambria"/>
                <a:cs typeface="Cambria"/>
              </a:rPr>
              <a:t> </a:t>
            </a:r>
            <a:r>
              <a:rPr dirty="0" sz="1600" spc="90">
                <a:latin typeface="Cambria"/>
                <a:cs typeface="Cambria"/>
              </a:rPr>
              <a:t>и</a:t>
            </a:r>
            <a:r>
              <a:rPr dirty="0" sz="1600" spc="155">
                <a:latin typeface="Cambria"/>
                <a:cs typeface="Cambria"/>
              </a:rPr>
              <a:t> </a:t>
            </a:r>
            <a:r>
              <a:rPr dirty="0" sz="1600" spc="70">
                <a:latin typeface="Cambria"/>
                <a:cs typeface="Cambria"/>
              </a:rPr>
              <a:t>других </a:t>
            </a:r>
            <a:r>
              <a:rPr dirty="0" sz="1600" spc="-335">
                <a:latin typeface="Cambria"/>
                <a:cs typeface="Cambria"/>
              </a:rPr>
              <a:t> </a:t>
            </a:r>
            <a:r>
              <a:rPr dirty="0" sz="1600" spc="80">
                <a:latin typeface="Cambria"/>
                <a:cs typeface="Cambria"/>
              </a:rPr>
              <a:t>мероприятий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5902" y="178993"/>
            <a:ext cx="3732529" cy="4784725"/>
          </a:xfrm>
          <a:custGeom>
            <a:avLst/>
            <a:gdLst/>
            <a:ahLst/>
            <a:cxnLst/>
            <a:rect l="l" t="t" r="r" b="b"/>
            <a:pathLst>
              <a:path w="3732529" h="4784725">
                <a:moveTo>
                  <a:pt x="699338" y="4059478"/>
                </a:moveTo>
                <a:lnTo>
                  <a:pt x="697890" y="4048048"/>
                </a:lnTo>
                <a:lnTo>
                  <a:pt x="691781" y="4040428"/>
                </a:lnTo>
                <a:lnTo>
                  <a:pt x="682142" y="4036618"/>
                </a:lnTo>
                <a:lnTo>
                  <a:pt x="670064" y="4036618"/>
                </a:lnTo>
                <a:lnTo>
                  <a:pt x="663206" y="4039158"/>
                </a:lnTo>
                <a:lnTo>
                  <a:pt x="654672" y="4042486"/>
                </a:lnTo>
                <a:lnTo>
                  <a:pt x="654672" y="4089958"/>
                </a:lnTo>
                <a:lnTo>
                  <a:pt x="651395" y="4098848"/>
                </a:lnTo>
                <a:lnTo>
                  <a:pt x="648271" y="4107738"/>
                </a:lnTo>
                <a:lnTo>
                  <a:pt x="645223" y="4115358"/>
                </a:lnTo>
                <a:lnTo>
                  <a:pt x="636244" y="4138218"/>
                </a:lnTo>
                <a:lnTo>
                  <a:pt x="617880" y="4183938"/>
                </a:lnTo>
                <a:lnTo>
                  <a:pt x="604227" y="4209338"/>
                </a:lnTo>
                <a:lnTo>
                  <a:pt x="588975" y="4236009"/>
                </a:lnTo>
                <a:lnTo>
                  <a:pt x="568020" y="4269029"/>
                </a:lnTo>
                <a:lnTo>
                  <a:pt x="536448" y="4310939"/>
                </a:lnTo>
                <a:lnTo>
                  <a:pt x="525627" y="4322369"/>
                </a:lnTo>
                <a:lnTo>
                  <a:pt x="514832" y="4335069"/>
                </a:lnTo>
                <a:lnTo>
                  <a:pt x="509282" y="4341419"/>
                </a:lnTo>
                <a:lnTo>
                  <a:pt x="498055" y="4354119"/>
                </a:lnTo>
                <a:lnTo>
                  <a:pt x="492417" y="4359199"/>
                </a:lnTo>
                <a:lnTo>
                  <a:pt x="491083" y="4361739"/>
                </a:lnTo>
                <a:lnTo>
                  <a:pt x="490245" y="4361739"/>
                </a:lnTo>
                <a:lnTo>
                  <a:pt x="473163" y="4369359"/>
                </a:lnTo>
                <a:lnTo>
                  <a:pt x="456704" y="4378249"/>
                </a:lnTo>
                <a:lnTo>
                  <a:pt x="439623" y="4385869"/>
                </a:lnTo>
                <a:lnTo>
                  <a:pt x="420662" y="4390949"/>
                </a:lnTo>
                <a:lnTo>
                  <a:pt x="370662" y="4396029"/>
                </a:lnTo>
                <a:lnTo>
                  <a:pt x="345782" y="4394759"/>
                </a:lnTo>
                <a:lnTo>
                  <a:pt x="301929" y="4387139"/>
                </a:lnTo>
                <a:lnTo>
                  <a:pt x="251371" y="4361739"/>
                </a:lnTo>
                <a:lnTo>
                  <a:pt x="207022" y="4321099"/>
                </a:lnTo>
                <a:lnTo>
                  <a:pt x="175602" y="4271569"/>
                </a:lnTo>
                <a:lnTo>
                  <a:pt x="154520" y="4211879"/>
                </a:lnTo>
                <a:lnTo>
                  <a:pt x="149580" y="4158538"/>
                </a:lnTo>
                <a:lnTo>
                  <a:pt x="149618" y="4148378"/>
                </a:lnTo>
                <a:lnTo>
                  <a:pt x="150761" y="4135678"/>
                </a:lnTo>
                <a:lnTo>
                  <a:pt x="152615" y="4121708"/>
                </a:lnTo>
                <a:lnTo>
                  <a:pt x="158610" y="4084878"/>
                </a:lnTo>
                <a:lnTo>
                  <a:pt x="164896" y="4048048"/>
                </a:lnTo>
                <a:lnTo>
                  <a:pt x="169557" y="4054398"/>
                </a:lnTo>
                <a:lnTo>
                  <a:pt x="173710" y="4060748"/>
                </a:lnTo>
                <a:lnTo>
                  <a:pt x="177685" y="4065828"/>
                </a:lnTo>
                <a:lnTo>
                  <a:pt x="206298" y="4097578"/>
                </a:lnTo>
                <a:lnTo>
                  <a:pt x="228041" y="4111548"/>
                </a:lnTo>
                <a:lnTo>
                  <a:pt x="235178" y="4111548"/>
                </a:lnTo>
                <a:lnTo>
                  <a:pt x="242176" y="4109008"/>
                </a:lnTo>
                <a:lnTo>
                  <a:pt x="269151" y="4095038"/>
                </a:lnTo>
                <a:lnTo>
                  <a:pt x="309613" y="4073448"/>
                </a:lnTo>
                <a:lnTo>
                  <a:pt x="350075" y="4051858"/>
                </a:lnTo>
                <a:lnTo>
                  <a:pt x="382079" y="4035348"/>
                </a:lnTo>
                <a:lnTo>
                  <a:pt x="398068" y="4026458"/>
                </a:lnTo>
                <a:lnTo>
                  <a:pt x="413969" y="4018838"/>
                </a:lnTo>
                <a:lnTo>
                  <a:pt x="420700" y="4015028"/>
                </a:lnTo>
                <a:lnTo>
                  <a:pt x="427304" y="4009948"/>
                </a:lnTo>
                <a:lnTo>
                  <a:pt x="434098" y="4004868"/>
                </a:lnTo>
                <a:lnTo>
                  <a:pt x="455866" y="4053128"/>
                </a:lnTo>
                <a:lnTo>
                  <a:pt x="458838" y="4075988"/>
                </a:lnTo>
                <a:lnTo>
                  <a:pt x="466331" y="4128058"/>
                </a:lnTo>
                <a:lnTo>
                  <a:pt x="489077" y="4150918"/>
                </a:lnTo>
                <a:lnTo>
                  <a:pt x="497103" y="4149648"/>
                </a:lnTo>
                <a:lnTo>
                  <a:pt x="504126" y="4148378"/>
                </a:lnTo>
                <a:lnTo>
                  <a:pt x="510654" y="4145838"/>
                </a:lnTo>
                <a:lnTo>
                  <a:pt x="517512" y="4143298"/>
                </a:lnTo>
                <a:lnTo>
                  <a:pt x="529107" y="4138218"/>
                </a:lnTo>
                <a:lnTo>
                  <a:pt x="540550" y="4134408"/>
                </a:lnTo>
                <a:lnTo>
                  <a:pt x="552183" y="4129328"/>
                </a:lnTo>
                <a:lnTo>
                  <a:pt x="573862" y="4122978"/>
                </a:lnTo>
                <a:lnTo>
                  <a:pt x="601484" y="4111548"/>
                </a:lnTo>
                <a:lnTo>
                  <a:pt x="614260" y="4106468"/>
                </a:lnTo>
                <a:lnTo>
                  <a:pt x="627202" y="4101388"/>
                </a:lnTo>
                <a:lnTo>
                  <a:pt x="654672" y="4089958"/>
                </a:lnTo>
                <a:lnTo>
                  <a:pt x="654672" y="4042486"/>
                </a:lnTo>
                <a:lnTo>
                  <a:pt x="650163" y="4044238"/>
                </a:lnTo>
                <a:lnTo>
                  <a:pt x="633996" y="4051858"/>
                </a:lnTo>
                <a:lnTo>
                  <a:pt x="601814" y="4065828"/>
                </a:lnTo>
                <a:lnTo>
                  <a:pt x="585762" y="4072178"/>
                </a:lnTo>
                <a:lnTo>
                  <a:pt x="565619" y="4079798"/>
                </a:lnTo>
                <a:lnTo>
                  <a:pt x="555815" y="4084878"/>
                </a:lnTo>
                <a:lnTo>
                  <a:pt x="546620" y="4088688"/>
                </a:lnTo>
                <a:lnTo>
                  <a:pt x="536638" y="4093768"/>
                </a:lnTo>
                <a:lnTo>
                  <a:pt x="526148" y="4097578"/>
                </a:lnTo>
                <a:lnTo>
                  <a:pt x="515683" y="4100118"/>
                </a:lnTo>
                <a:lnTo>
                  <a:pt x="505802" y="4105198"/>
                </a:lnTo>
                <a:lnTo>
                  <a:pt x="503796" y="4106468"/>
                </a:lnTo>
                <a:lnTo>
                  <a:pt x="499948" y="4105198"/>
                </a:lnTo>
                <a:lnTo>
                  <a:pt x="496430" y="4105198"/>
                </a:lnTo>
                <a:lnTo>
                  <a:pt x="494157" y="4091228"/>
                </a:lnTo>
                <a:lnTo>
                  <a:pt x="491959" y="4077258"/>
                </a:lnTo>
                <a:lnTo>
                  <a:pt x="489559" y="4063288"/>
                </a:lnTo>
                <a:lnTo>
                  <a:pt x="479488" y="4015028"/>
                </a:lnTo>
                <a:lnTo>
                  <a:pt x="474611" y="3999788"/>
                </a:lnTo>
                <a:lnTo>
                  <a:pt x="474205" y="3998518"/>
                </a:lnTo>
                <a:lnTo>
                  <a:pt x="450723" y="3966768"/>
                </a:lnTo>
                <a:lnTo>
                  <a:pt x="444080" y="3964228"/>
                </a:lnTo>
                <a:lnTo>
                  <a:pt x="439064" y="3961688"/>
                </a:lnTo>
                <a:lnTo>
                  <a:pt x="431025" y="3961688"/>
                </a:lnTo>
                <a:lnTo>
                  <a:pt x="426681" y="3964228"/>
                </a:lnTo>
                <a:lnTo>
                  <a:pt x="343547" y="4009948"/>
                </a:lnTo>
                <a:lnTo>
                  <a:pt x="328333" y="4018838"/>
                </a:lnTo>
                <a:lnTo>
                  <a:pt x="313067" y="4026458"/>
                </a:lnTo>
                <a:lnTo>
                  <a:pt x="297789" y="4035348"/>
                </a:lnTo>
                <a:lnTo>
                  <a:pt x="282486" y="4042968"/>
                </a:lnTo>
                <a:lnTo>
                  <a:pt x="248754" y="4062018"/>
                </a:lnTo>
                <a:lnTo>
                  <a:pt x="237832" y="4068368"/>
                </a:lnTo>
                <a:lnTo>
                  <a:pt x="231444" y="4072178"/>
                </a:lnTo>
                <a:lnTo>
                  <a:pt x="226910" y="4073448"/>
                </a:lnTo>
                <a:lnTo>
                  <a:pt x="201104" y="4048048"/>
                </a:lnTo>
                <a:lnTo>
                  <a:pt x="194640" y="4039158"/>
                </a:lnTo>
                <a:lnTo>
                  <a:pt x="172961" y="4006138"/>
                </a:lnTo>
                <a:lnTo>
                  <a:pt x="170751" y="3994708"/>
                </a:lnTo>
                <a:lnTo>
                  <a:pt x="165392" y="3992168"/>
                </a:lnTo>
                <a:lnTo>
                  <a:pt x="160375" y="3987088"/>
                </a:lnTo>
                <a:lnTo>
                  <a:pt x="154863" y="3994708"/>
                </a:lnTo>
                <a:lnTo>
                  <a:pt x="149174" y="3999788"/>
                </a:lnTo>
                <a:lnTo>
                  <a:pt x="146824" y="4007408"/>
                </a:lnTo>
                <a:lnTo>
                  <a:pt x="144538" y="4015028"/>
                </a:lnTo>
                <a:lnTo>
                  <a:pt x="142849" y="4022648"/>
                </a:lnTo>
                <a:lnTo>
                  <a:pt x="141224" y="4031538"/>
                </a:lnTo>
                <a:lnTo>
                  <a:pt x="139141" y="4039158"/>
                </a:lnTo>
                <a:lnTo>
                  <a:pt x="125501" y="4086148"/>
                </a:lnTo>
                <a:lnTo>
                  <a:pt x="117386" y="4133138"/>
                </a:lnTo>
                <a:lnTo>
                  <a:pt x="116052" y="4183938"/>
                </a:lnTo>
                <a:lnTo>
                  <a:pt x="117754" y="4204258"/>
                </a:lnTo>
                <a:lnTo>
                  <a:pt x="127901" y="4243629"/>
                </a:lnTo>
                <a:lnTo>
                  <a:pt x="147218" y="4289349"/>
                </a:lnTo>
                <a:lnTo>
                  <a:pt x="172224" y="4329989"/>
                </a:lnTo>
                <a:lnTo>
                  <a:pt x="211899" y="4370629"/>
                </a:lnTo>
                <a:lnTo>
                  <a:pt x="251917" y="4399839"/>
                </a:lnTo>
                <a:lnTo>
                  <a:pt x="297713" y="4420159"/>
                </a:lnTo>
                <a:lnTo>
                  <a:pt x="300393" y="4421429"/>
                </a:lnTo>
                <a:lnTo>
                  <a:pt x="302895" y="4422699"/>
                </a:lnTo>
                <a:lnTo>
                  <a:pt x="305244" y="4423969"/>
                </a:lnTo>
                <a:lnTo>
                  <a:pt x="298284" y="4448099"/>
                </a:lnTo>
                <a:lnTo>
                  <a:pt x="291363" y="4472229"/>
                </a:lnTo>
                <a:lnTo>
                  <a:pt x="278638" y="4519219"/>
                </a:lnTo>
                <a:lnTo>
                  <a:pt x="268008" y="4567479"/>
                </a:lnTo>
                <a:lnTo>
                  <a:pt x="257898" y="4617009"/>
                </a:lnTo>
                <a:lnTo>
                  <a:pt x="254723" y="4613199"/>
                </a:lnTo>
                <a:lnTo>
                  <a:pt x="253377" y="4613199"/>
                </a:lnTo>
                <a:lnTo>
                  <a:pt x="245579" y="4586529"/>
                </a:lnTo>
                <a:lnTo>
                  <a:pt x="233934" y="4562399"/>
                </a:lnTo>
                <a:lnTo>
                  <a:pt x="230632" y="4557039"/>
                </a:lnTo>
                <a:lnTo>
                  <a:pt x="230632" y="4688129"/>
                </a:lnTo>
                <a:lnTo>
                  <a:pt x="230136" y="4690669"/>
                </a:lnTo>
                <a:lnTo>
                  <a:pt x="227126" y="4694479"/>
                </a:lnTo>
                <a:lnTo>
                  <a:pt x="218541" y="4683049"/>
                </a:lnTo>
                <a:lnTo>
                  <a:pt x="209867" y="4670349"/>
                </a:lnTo>
                <a:lnTo>
                  <a:pt x="201866" y="4659554"/>
                </a:lnTo>
                <a:lnTo>
                  <a:pt x="201866" y="4721149"/>
                </a:lnTo>
                <a:lnTo>
                  <a:pt x="183756" y="4712259"/>
                </a:lnTo>
                <a:lnTo>
                  <a:pt x="166852" y="4703369"/>
                </a:lnTo>
                <a:lnTo>
                  <a:pt x="151511" y="4691939"/>
                </a:lnTo>
                <a:lnTo>
                  <a:pt x="138125" y="4677969"/>
                </a:lnTo>
                <a:lnTo>
                  <a:pt x="129832" y="4667809"/>
                </a:lnTo>
                <a:lnTo>
                  <a:pt x="104178" y="4639869"/>
                </a:lnTo>
                <a:lnTo>
                  <a:pt x="93408" y="4625899"/>
                </a:lnTo>
                <a:lnTo>
                  <a:pt x="82943" y="4611929"/>
                </a:lnTo>
                <a:lnTo>
                  <a:pt x="72758" y="4596689"/>
                </a:lnTo>
                <a:lnTo>
                  <a:pt x="62852" y="4582719"/>
                </a:lnTo>
                <a:lnTo>
                  <a:pt x="43789" y="4540809"/>
                </a:lnTo>
                <a:lnTo>
                  <a:pt x="33756" y="4497629"/>
                </a:lnTo>
                <a:lnTo>
                  <a:pt x="30403" y="4460799"/>
                </a:lnTo>
                <a:lnTo>
                  <a:pt x="31813" y="4453179"/>
                </a:lnTo>
                <a:lnTo>
                  <a:pt x="34493" y="4445559"/>
                </a:lnTo>
                <a:lnTo>
                  <a:pt x="38265" y="4436669"/>
                </a:lnTo>
                <a:lnTo>
                  <a:pt x="41617" y="4440479"/>
                </a:lnTo>
                <a:lnTo>
                  <a:pt x="44792" y="4443019"/>
                </a:lnTo>
                <a:lnTo>
                  <a:pt x="70332" y="4487469"/>
                </a:lnTo>
                <a:lnTo>
                  <a:pt x="94996" y="4534459"/>
                </a:lnTo>
                <a:lnTo>
                  <a:pt x="111899" y="4568749"/>
                </a:lnTo>
                <a:lnTo>
                  <a:pt x="128993" y="4601769"/>
                </a:lnTo>
                <a:lnTo>
                  <a:pt x="158178" y="4656379"/>
                </a:lnTo>
                <a:lnTo>
                  <a:pt x="183680" y="4697019"/>
                </a:lnTo>
                <a:lnTo>
                  <a:pt x="200520" y="4718609"/>
                </a:lnTo>
                <a:lnTo>
                  <a:pt x="201028" y="4719879"/>
                </a:lnTo>
                <a:lnTo>
                  <a:pt x="201866" y="4721149"/>
                </a:lnTo>
                <a:lnTo>
                  <a:pt x="201866" y="4659554"/>
                </a:lnTo>
                <a:lnTo>
                  <a:pt x="201396" y="4658919"/>
                </a:lnTo>
                <a:lnTo>
                  <a:pt x="193497" y="4646219"/>
                </a:lnTo>
                <a:lnTo>
                  <a:pt x="168275" y="4603039"/>
                </a:lnTo>
                <a:lnTo>
                  <a:pt x="143814" y="4559859"/>
                </a:lnTo>
                <a:lnTo>
                  <a:pt x="122783" y="4521759"/>
                </a:lnTo>
                <a:lnTo>
                  <a:pt x="112102" y="4502709"/>
                </a:lnTo>
                <a:lnTo>
                  <a:pt x="100990" y="4483659"/>
                </a:lnTo>
                <a:lnTo>
                  <a:pt x="91465" y="4468419"/>
                </a:lnTo>
                <a:lnTo>
                  <a:pt x="81445" y="4454449"/>
                </a:lnTo>
                <a:lnTo>
                  <a:pt x="71183" y="4440479"/>
                </a:lnTo>
                <a:lnTo>
                  <a:pt x="68643" y="4436669"/>
                </a:lnTo>
                <a:lnTo>
                  <a:pt x="61023" y="4425239"/>
                </a:lnTo>
                <a:lnTo>
                  <a:pt x="61849" y="4425239"/>
                </a:lnTo>
                <a:lnTo>
                  <a:pt x="62522" y="4423969"/>
                </a:lnTo>
                <a:lnTo>
                  <a:pt x="99034" y="4440479"/>
                </a:lnTo>
                <a:lnTo>
                  <a:pt x="125298" y="4469689"/>
                </a:lnTo>
                <a:lnTo>
                  <a:pt x="158623" y="4511599"/>
                </a:lnTo>
                <a:lnTo>
                  <a:pt x="175602" y="4531919"/>
                </a:lnTo>
                <a:lnTo>
                  <a:pt x="204800" y="4576369"/>
                </a:lnTo>
                <a:lnTo>
                  <a:pt x="222097" y="4627169"/>
                </a:lnTo>
                <a:lnTo>
                  <a:pt x="228612" y="4670349"/>
                </a:lnTo>
                <a:lnTo>
                  <a:pt x="230301" y="4685589"/>
                </a:lnTo>
                <a:lnTo>
                  <a:pt x="230632" y="4688129"/>
                </a:lnTo>
                <a:lnTo>
                  <a:pt x="230632" y="4557039"/>
                </a:lnTo>
                <a:lnTo>
                  <a:pt x="219087" y="4538269"/>
                </a:lnTo>
                <a:lnTo>
                  <a:pt x="201701" y="4516679"/>
                </a:lnTo>
                <a:lnTo>
                  <a:pt x="196392" y="4510329"/>
                </a:lnTo>
                <a:lnTo>
                  <a:pt x="185343" y="4498899"/>
                </a:lnTo>
                <a:lnTo>
                  <a:pt x="179946" y="4492549"/>
                </a:lnTo>
                <a:lnTo>
                  <a:pt x="170307" y="4481119"/>
                </a:lnTo>
                <a:lnTo>
                  <a:pt x="151295" y="4458259"/>
                </a:lnTo>
                <a:lnTo>
                  <a:pt x="141478" y="4446829"/>
                </a:lnTo>
                <a:lnTo>
                  <a:pt x="135851" y="4441749"/>
                </a:lnTo>
                <a:lnTo>
                  <a:pt x="123507" y="4432859"/>
                </a:lnTo>
                <a:lnTo>
                  <a:pt x="112814" y="4422699"/>
                </a:lnTo>
                <a:lnTo>
                  <a:pt x="70218" y="4397299"/>
                </a:lnTo>
                <a:lnTo>
                  <a:pt x="55181" y="4393489"/>
                </a:lnTo>
                <a:lnTo>
                  <a:pt x="41008" y="4394759"/>
                </a:lnTo>
                <a:lnTo>
                  <a:pt x="8356" y="4416349"/>
                </a:lnTo>
                <a:lnTo>
                  <a:pt x="0" y="4448099"/>
                </a:lnTo>
                <a:lnTo>
                  <a:pt x="114" y="4458259"/>
                </a:lnTo>
                <a:lnTo>
                  <a:pt x="2806" y="4502709"/>
                </a:lnTo>
                <a:lnTo>
                  <a:pt x="14198" y="4553509"/>
                </a:lnTo>
                <a:lnTo>
                  <a:pt x="38773" y="4600499"/>
                </a:lnTo>
                <a:lnTo>
                  <a:pt x="68211" y="4637329"/>
                </a:lnTo>
                <a:lnTo>
                  <a:pt x="92976" y="4670349"/>
                </a:lnTo>
                <a:lnTo>
                  <a:pt x="109791" y="4688129"/>
                </a:lnTo>
                <a:lnTo>
                  <a:pt x="128143" y="4705909"/>
                </a:lnTo>
                <a:lnTo>
                  <a:pt x="148005" y="4721149"/>
                </a:lnTo>
                <a:lnTo>
                  <a:pt x="157886" y="4727499"/>
                </a:lnTo>
                <a:lnTo>
                  <a:pt x="167982" y="4735119"/>
                </a:lnTo>
                <a:lnTo>
                  <a:pt x="177965" y="4741469"/>
                </a:lnTo>
                <a:lnTo>
                  <a:pt x="202895" y="4757979"/>
                </a:lnTo>
                <a:lnTo>
                  <a:pt x="219506" y="4766869"/>
                </a:lnTo>
                <a:lnTo>
                  <a:pt x="236486" y="4774489"/>
                </a:lnTo>
                <a:lnTo>
                  <a:pt x="253047" y="4782109"/>
                </a:lnTo>
                <a:lnTo>
                  <a:pt x="261327" y="4784649"/>
                </a:lnTo>
                <a:lnTo>
                  <a:pt x="269036" y="4783379"/>
                </a:lnTo>
                <a:lnTo>
                  <a:pt x="274891" y="4778299"/>
                </a:lnTo>
                <a:lnTo>
                  <a:pt x="277634" y="4769409"/>
                </a:lnTo>
                <a:lnTo>
                  <a:pt x="279844" y="4744009"/>
                </a:lnTo>
                <a:lnTo>
                  <a:pt x="282346" y="4721149"/>
                </a:lnTo>
                <a:lnTo>
                  <a:pt x="289509" y="4667809"/>
                </a:lnTo>
                <a:lnTo>
                  <a:pt x="297268" y="4623359"/>
                </a:lnTo>
                <a:lnTo>
                  <a:pt x="298551" y="4617009"/>
                </a:lnTo>
                <a:lnTo>
                  <a:pt x="301625" y="4601769"/>
                </a:lnTo>
                <a:lnTo>
                  <a:pt x="305904" y="4580179"/>
                </a:lnTo>
                <a:lnTo>
                  <a:pt x="315823" y="4529379"/>
                </a:lnTo>
                <a:lnTo>
                  <a:pt x="322097" y="4496359"/>
                </a:lnTo>
                <a:lnTo>
                  <a:pt x="325031" y="4481119"/>
                </a:lnTo>
                <a:lnTo>
                  <a:pt x="330835" y="4450639"/>
                </a:lnTo>
                <a:lnTo>
                  <a:pt x="332168" y="4443019"/>
                </a:lnTo>
                <a:lnTo>
                  <a:pt x="332841" y="4436669"/>
                </a:lnTo>
                <a:lnTo>
                  <a:pt x="334010" y="4427779"/>
                </a:lnTo>
                <a:lnTo>
                  <a:pt x="342874" y="4429049"/>
                </a:lnTo>
                <a:lnTo>
                  <a:pt x="357936" y="4431589"/>
                </a:lnTo>
                <a:lnTo>
                  <a:pt x="396671" y="4431589"/>
                </a:lnTo>
                <a:lnTo>
                  <a:pt x="435051" y="4425239"/>
                </a:lnTo>
                <a:lnTo>
                  <a:pt x="478840" y="4411269"/>
                </a:lnTo>
                <a:lnTo>
                  <a:pt x="505853" y="4396029"/>
                </a:lnTo>
                <a:lnTo>
                  <a:pt x="516001" y="4387139"/>
                </a:lnTo>
                <a:lnTo>
                  <a:pt x="517842" y="4385869"/>
                </a:lnTo>
                <a:lnTo>
                  <a:pt x="521195" y="4384599"/>
                </a:lnTo>
                <a:lnTo>
                  <a:pt x="523532" y="4382059"/>
                </a:lnTo>
                <a:lnTo>
                  <a:pt x="528053" y="4379519"/>
                </a:lnTo>
                <a:lnTo>
                  <a:pt x="532904" y="4375709"/>
                </a:lnTo>
                <a:lnTo>
                  <a:pt x="536752" y="4371899"/>
                </a:lnTo>
                <a:lnTo>
                  <a:pt x="543737" y="4363009"/>
                </a:lnTo>
                <a:lnTo>
                  <a:pt x="550646" y="4355389"/>
                </a:lnTo>
                <a:lnTo>
                  <a:pt x="557466" y="4347769"/>
                </a:lnTo>
                <a:lnTo>
                  <a:pt x="564184" y="4338879"/>
                </a:lnTo>
                <a:lnTo>
                  <a:pt x="572439" y="4329989"/>
                </a:lnTo>
                <a:lnTo>
                  <a:pt x="596468" y="4299509"/>
                </a:lnTo>
                <a:lnTo>
                  <a:pt x="610641" y="4276649"/>
                </a:lnTo>
                <a:lnTo>
                  <a:pt x="625360" y="4252519"/>
                </a:lnTo>
                <a:lnTo>
                  <a:pt x="642912" y="4218229"/>
                </a:lnTo>
                <a:lnTo>
                  <a:pt x="661987" y="4168698"/>
                </a:lnTo>
                <a:lnTo>
                  <a:pt x="689533" y="4089958"/>
                </a:lnTo>
                <a:lnTo>
                  <a:pt x="697001" y="4068368"/>
                </a:lnTo>
                <a:lnTo>
                  <a:pt x="698004" y="4065828"/>
                </a:lnTo>
                <a:lnTo>
                  <a:pt x="699008" y="4062018"/>
                </a:lnTo>
                <a:lnTo>
                  <a:pt x="699338" y="4059478"/>
                </a:lnTo>
                <a:close/>
              </a:path>
              <a:path w="3732529" h="4784725">
                <a:moveTo>
                  <a:pt x="3516211" y="213360"/>
                </a:moveTo>
                <a:lnTo>
                  <a:pt x="3515728" y="196850"/>
                </a:lnTo>
                <a:lnTo>
                  <a:pt x="3509314" y="182880"/>
                </a:lnTo>
                <a:lnTo>
                  <a:pt x="3507803" y="181610"/>
                </a:lnTo>
                <a:lnTo>
                  <a:pt x="3497237" y="172720"/>
                </a:lnTo>
                <a:lnTo>
                  <a:pt x="3483318" y="165646"/>
                </a:lnTo>
                <a:lnTo>
                  <a:pt x="3483318" y="200660"/>
                </a:lnTo>
                <a:lnTo>
                  <a:pt x="3481133" y="207010"/>
                </a:lnTo>
                <a:lnTo>
                  <a:pt x="3478136" y="214630"/>
                </a:lnTo>
                <a:lnTo>
                  <a:pt x="3474529" y="220980"/>
                </a:lnTo>
                <a:lnTo>
                  <a:pt x="3470491" y="228600"/>
                </a:lnTo>
                <a:lnTo>
                  <a:pt x="3462007" y="234950"/>
                </a:lnTo>
                <a:lnTo>
                  <a:pt x="3449116" y="240030"/>
                </a:lnTo>
                <a:lnTo>
                  <a:pt x="3434664" y="240030"/>
                </a:lnTo>
                <a:lnTo>
                  <a:pt x="3421469" y="237490"/>
                </a:lnTo>
                <a:lnTo>
                  <a:pt x="3413252" y="233680"/>
                </a:lnTo>
                <a:lnTo>
                  <a:pt x="3408222" y="227330"/>
                </a:lnTo>
                <a:lnTo>
                  <a:pt x="3406673" y="220980"/>
                </a:lnTo>
                <a:lnTo>
                  <a:pt x="3408896" y="213360"/>
                </a:lnTo>
                <a:lnTo>
                  <a:pt x="3416439" y="201930"/>
                </a:lnTo>
                <a:lnTo>
                  <a:pt x="3426701" y="193040"/>
                </a:lnTo>
                <a:lnTo>
                  <a:pt x="3439680" y="186690"/>
                </a:lnTo>
                <a:lnTo>
                  <a:pt x="3455378" y="181610"/>
                </a:lnTo>
                <a:lnTo>
                  <a:pt x="3459061" y="181610"/>
                </a:lnTo>
                <a:lnTo>
                  <a:pt x="3470859" y="182880"/>
                </a:lnTo>
                <a:lnTo>
                  <a:pt x="3478949" y="186690"/>
                </a:lnTo>
                <a:lnTo>
                  <a:pt x="3483152" y="193040"/>
                </a:lnTo>
                <a:lnTo>
                  <a:pt x="3483318" y="200660"/>
                </a:lnTo>
                <a:lnTo>
                  <a:pt x="3483318" y="165646"/>
                </a:lnTo>
                <a:lnTo>
                  <a:pt x="3479762" y="163830"/>
                </a:lnTo>
                <a:lnTo>
                  <a:pt x="3463645" y="158750"/>
                </a:lnTo>
                <a:lnTo>
                  <a:pt x="3455339" y="157480"/>
                </a:lnTo>
                <a:lnTo>
                  <a:pt x="3446869" y="158750"/>
                </a:lnTo>
                <a:lnTo>
                  <a:pt x="3427133" y="158750"/>
                </a:lnTo>
                <a:lnTo>
                  <a:pt x="3390608" y="176530"/>
                </a:lnTo>
                <a:lnTo>
                  <a:pt x="3371126" y="219710"/>
                </a:lnTo>
                <a:lnTo>
                  <a:pt x="3375355" y="231140"/>
                </a:lnTo>
                <a:lnTo>
                  <a:pt x="3409086" y="256540"/>
                </a:lnTo>
                <a:lnTo>
                  <a:pt x="3438487" y="265430"/>
                </a:lnTo>
                <a:lnTo>
                  <a:pt x="3458299" y="265430"/>
                </a:lnTo>
                <a:lnTo>
                  <a:pt x="3477730" y="260350"/>
                </a:lnTo>
                <a:lnTo>
                  <a:pt x="3493973" y="251460"/>
                </a:lnTo>
                <a:lnTo>
                  <a:pt x="3505301" y="240030"/>
                </a:lnTo>
                <a:lnTo>
                  <a:pt x="3512464" y="227330"/>
                </a:lnTo>
                <a:lnTo>
                  <a:pt x="3516211" y="213360"/>
                </a:lnTo>
                <a:close/>
              </a:path>
              <a:path w="3732529" h="4784725">
                <a:moveTo>
                  <a:pt x="3731984" y="179070"/>
                </a:moveTo>
                <a:lnTo>
                  <a:pt x="3703536" y="142240"/>
                </a:lnTo>
                <a:lnTo>
                  <a:pt x="3701288" y="140970"/>
                </a:lnTo>
                <a:lnTo>
                  <a:pt x="3701288" y="179070"/>
                </a:lnTo>
                <a:lnTo>
                  <a:pt x="3699789" y="185420"/>
                </a:lnTo>
                <a:lnTo>
                  <a:pt x="3671747" y="218440"/>
                </a:lnTo>
                <a:lnTo>
                  <a:pt x="3631527" y="229870"/>
                </a:lnTo>
                <a:lnTo>
                  <a:pt x="3621836" y="231140"/>
                </a:lnTo>
                <a:lnTo>
                  <a:pt x="3612070" y="231140"/>
                </a:lnTo>
                <a:lnTo>
                  <a:pt x="3592538" y="233680"/>
                </a:lnTo>
                <a:lnTo>
                  <a:pt x="3592538" y="232410"/>
                </a:lnTo>
                <a:lnTo>
                  <a:pt x="3592411" y="232410"/>
                </a:lnTo>
                <a:lnTo>
                  <a:pt x="3584156" y="233680"/>
                </a:lnTo>
                <a:lnTo>
                  <a:pt x="3575647" y="233680"/>
                </a:lnTo>
                <a:lnTo>
                  <a:pt x="3568154" y="236220"/>
                </a:lnTo>
                <a:lnTo>
                  <a:pt x="3561296" y="237490"/>
                </a:lnTo>
                <a:lnTo>
                  <a:pt x="3558756" y="242570"/>
                </a:lnTo>
                <a:lnTo>
                  <a:pt x="3560915" y="247650"/>
                </a:lnTo>
                <a:lnTo>
                  <a:pt x="3563455" y="254000"/>
                </a:lnTo>
                <a:lnTo>
                  <a:pt x="3566122" y="259080"/>
                </a:lnTo>
                <a:lnTo>
                  <a:pt x="3581908" y="294640"/>
                </a:lnTo>
                <a:lnTo>
                  <a:pt x="3584537" y="331470"/>
                </a:lnTo>
                <a:lnTo>
                  <a:pt x="3583140" y="337820"/>
                </a:lnTo>
                <a:lnTo>
                  <a:pt x="3583648" y="344170"/>
                </a:lnTo>
                <a:lnTo>
                  <a:pt x="3565868" y="387350"/>
                </a:lnTo>
                <a:lnTo>
                  <a:pt x="3513772" y="414020"/>
                </a:lnTo>
                <a:lnTo>
                  <a:pt x="3490595" y="412750"/>
                </a:lnTo>
                <a:lnTo>
                  <a:pt x="3469779" y="406400"/>
                </a:lnTo>
                <a:lnTo>
                  <a:pt x="3453219" y="397510"/>
                </a:lnTo>
                <a:lnTo>
                  <a:pt x="3446310" y="392430"/>
                </a:lnTo>
                <a:lnTo>
                  <a:pt x="3439655" y="386080"/>
                </a:lnTo>
                <a:lnTo>
                  <a:pt x="3436391" y="383540"/>
                </a:lnTo>
                <a:lnTo>
                  <a:pt x="3426676" y="375920"/>
                </a:lnTo>
                <a:lnTo>
                  <a:pt x="3413506" y="363220"/>
                </a:lnTo>
                <a:lnTo>
                  <a:pt x="3411220" y="360680"/>
                </a:lnTo>
                <a:lnTo>
                  <a:pt x="3402063" y="350520"/>
                </a:lnTo>
                <a:lnTo>
                  <a:pt x="3392093" y="336550"/>
                </a:lnTo>
                <a:lnTo>
                  <a:pt x="3383369" y="322580"/>
                </a:lnTo>
                <a:lnTo>
                  <a:pt x="3378454" y="316230"/>
                </a:lnTo>
                <a:lnTo>
                  <a:pt x="3372370" y="313690"/>
                </a:lnTo>
                <a:lnTo>
                  <a:pt x="3365538" y="313690"/>
                </a:lnTo>
                <a:lnTo>
                  <a:pt x="3358350" y="317500"/>
                </a:lnTo>
                <a:lnTo>
                  <a:pt x="3352355" y="322580"/>
                </a:lnTo>
                <a:lnTo>
                  <a:pt x="3346513" y="328930"/>
                </a:lnTo>
                <a:lnTo>
                  <a:pt x="3334982" y="339090"/>
                </a:lnTo>
                <a:lnTo>
                  <a:pt x="3302520" y="363220"/>
                </a:lnTo>
                <a:lnTo>
                  <a:pt x="3269513" y="374650"/>
                </a:lnTo>
                <a:lnTo>
                  <a:pt x="3250273" y="374650"/>
                </a:lnTo>
                <a:lnTo>
                  <a:pt x="3231680" y="370840"/>
                </a:lnTo>
                <a:lnTo>
                  <a:pt x="3213697" y="363220"/>
                </a:lnTo>
                <a:lnTo>
                  <a:pt x="3209633" y="360680"/>
                </a:lnTo>
                <a:lnTo>
                  <a:pt x="3206331" y="355600"/>
                </a:lnTo>
                <a:lnTo>
                  <a:pt x="3206851" y="340360"/>
                </a:lnTo>
                <a:lnTo>
                  <a:pt x="3214598" y="295910"/>
                </a:lnTo>
                <a:lnTo>
                  <a:pt x="3239859" y="265430"/>
                </a:lnTo>
                <a:lnTo>
                  <a:pt x="3259391" y="248920"/>
                </a:lnTo>
                <a:lnTo>
                  <a:pt x="3266402" y="242570"/>
                </a:lnTo>
                <a:lnTo>
                  <a:pt x="3272205" y="236220"/>
                </a:lnTo>
                <a:lnTo>
                  <a:pt x="3273399" y="231140"/>
                </a:lnTo>
                <a:lnTo>
                  <a:pt x="3269945" y="226060"/>
                </a:lnTo>
                <a:lnTo>
                  <a:pt x="3261830" y="220980"/>
                </a:lnTo>
                <a:lnTo>
                  <a:pt x="3257131" y="219710"/>
                </a:lnTo>
                <a:lnTo>
                  <a:pt x="3251670" y="218440"/>
                </a:lnTo>
                <a:lnTo>
                  <a:pt x="3246844" y="217170"/>
                </a:lnTo>
                <a:lnTo>
                  <a:pt x="3201124" y="198120"/>
                </a:lnTo>
                <a:lnTo>
                  <a:pt x="3186188" y="163830"/>
                </a:lnTo>
                <a:lnTo>
                  <a:pt x="3190964" y="151130"/>
                </a:lnTo>
                <a:lnTo>
                  <a:pt x="3219437" y="125730"/>
                </a:lnTo>
                <a:lnTo>
                  <a:pt x="3269145" y="109220"/>
                </a:lnTo>
                <a:lnTo>
                  <a:pt x="3288106" y="106680"/>
                </a:lnTo>
                <a:lnTo>
                  <a:pt x="3313900" y="106680"/>
                </a:lnTo>
                <a:lnTo>
                  <a:pt x="3320377" y="105410"/>
                </a:lnTo>
                <a:lnTo>
                  <a:pt x="3326600" y="105410"/>
                </a:lnTo>
                <a:lnTo>
                  <a:pt x="3334855" y="106680"/>
                </a:lnTo>
                <a:lnTo>
                  <a:pt x="3343364" y="106680"/>
                </a:lnTo>
                <a:lnTo>
                  <a:pt x="3351238" y="107950"/>
                </a:lnTo>
                <a:lnTo>
                  <a:pt x="3360026" y="109220"/>
                </a:lnTo>
                <a:lnTo>
                  <a:pt x="3365804" y="109220"/>
                </a:lnTo>
                <a:lnTo>
                  <a:pt x="3369627" y="105410"/>
                </a:lnTo>
                <a:lnTo>
                  <a:pt x="3372574" y="99060"/>
                </a:lnTo>
                <a:lnTo>
                  <a:pt x="3374098" y="93980"/>
                </a:lnTo>
                <a:lnTo>
                  <a:pt x="3374606" y="91440"/>
                </a:lnTo>
                <a:lnTo>
                  <a:pt x="3375939" y="87630"/>
                </a:lnTo>
                <a:lnTo>
                  <a:pt x="3398634" y="53340"/>
                </a:lnTo>
                <a:lnTo>
                  <a:pt x="3436455" y="29210"/>
                </a:lnTo>
                <a:lnTo>
                  <a:pt x="3463785" y="22860"/>
                </a:lnTo>
                <a:lnTo>
                  <a:pt x="3491827" y="24130"/>
                </a:lnTo>
                <a:lnTo>
                  <a:pt x="3516426" y="33020"/>
                </a:lnTo>
                <a:lnTo>
                  <a:pt x="3533483" y="48260"/>
                </a:lnTo>
                <a:lnTo>
                  <a:pt x="3534499" y="50800"/>
                </a:lnTo>
                <a:lnTo>
                  <a:pt x="3535769" y="52070"/>
                </a:lnTo>
                <a:lnTo>
                  <a:pt x="3536531" y="54610"/>
                </a:lnTo>
                <a:lnTo>
                  <a:pt x="3548151" y="80010"/>
                </a:lnTo>
                <a:lnTo>
                  <a:pt x="3553676" y="93980"/>
                </a:lnTo>
                <a:lnTo>
                  <a:pt x="3585426" y="127000"/>
                </a:lnTo>
                <a:lnTo>
                  <a:pt x="3636708" y="138430"/>
                </a:lnTo>
                <a:lnTo>
                  <a:pt x="3653371" y="143510"/>
                </a:lnTo>
                <a:lnTo>
                  <a:pt x="3696424" y="167640"/>
                </a:lnTo>
                <a:lnTo>
                  <a:pt x="3701288" y="179070"/>
                </a:lnTo>
                <a:lnTo>
                  <a:pt x="3701288" y="140970"/>
                </a:lnTo>
                <a:lnTo>
                  <a:pt x="3666464" y="123190"/>
                </a:lnTo>
                <a:lnTo>
                  <a:pt x="3624923" y="109220"/>
                </a:lnTo>
                <a:lnTo>
                  <a:pt x="3589490" y="102870"/>
                </a:lnTo>
                <a:lnTo>
                  <a:pt x="3579520" y="81280"/>
                </a:lnTo>
                <a:lnTo>
                  <a:pt x="3560749" y="43180"/>
                </a:lnTo>
                <a:lnTo>
                  <a:pt x="3538042" y="22860"/>
                </a:lnTo>
                <a:lnTo>
                  <a:pt x="3531971" y="19050"/>
                </a:lnTo>
                <a:lnTo>
                  <a:pt x="3512020" y="10160"/>
                </a:lnTo>
                <a:lnTo>
                  <a:pt x="3497300" y="5080"/>
                </a:lnTo>
                <a:lnTo>
                  <a:pt x="3466884" y="0"/>
                </a:lnTo>
                <a:lnTo>
                  <a:pt x="3450679" y="1270"/>
                </a:lnTo>
                <a:lnTo>
                  <a:pt x="3406648" y="15240"/>
                </a:lnTo>
                <a:lnTo>
                  <a:pt x="3372828" y="41910"/>
                </a:lnTo>
                <a:lnTo>
                  <a:pt x="3349510" y="74930"/>
                </a:lnTo>
                <a:lnTo>
                  <a:pt x="3344507" y="87630"/>
                </a:lnTo>
                <a:lnTo>
                  <a:pt x="3333204" y="87630"/>
                </a:lnTo>
                <a:lnTo>
                  <a:pt x="3316389" y="85090"/>
                </a:lnTo>
                <a:lnTo>
                  <a:pt x="3299510" y="83820"/>
                </a:lnTo>
                <a:lnTo>
                  <a:pt x="3282581" y="83820"/>
                </a:lnTo>
                <a:lnTo>
                  <a:pt x="3234791" y="91440"/>
                </a:lnTo>
                <a:lnTo>
                  <a:pt x="3185261" y="116840"/>
                </a:lnTo>
                <a:lnTo>
                  <a:pt x="3159607" y="151130"/>
                </a:lnTo>
                <a:lnTo>
                  <a:pt x="3157690" y="166370"/>
                </a:lnTo>
                <a:lnTo>
                  <a:pt x="3160776" y="182880"/>
                </a:lnTo>
                <a:lnTo>
                  <a:pt x="3197949" y="218440"/>
                </a:lnTo>
                <a:lnTo>
                  <a:pt x="3222891" y="229870"/>
                </a:lnTo>
                <a:lnTo>
                  <a:pt x="3231858" y="234950"/>
                </a:lnTo>
                <a:lnTo>
                  <a:pt x="3229064" y="237490"/>
                </a:lnTo>
                <a:lnTo>
                  <a:pt x="3226397" y="240030"/>
                </a:lnTo>
                <a:lnTo>
                  <a:pt x="3223222" y="242570"/>
                </a:lnTo>
                <a:lnTo>
                  <a:pt x="3217291" y="247650"/>
                </a:lnTo>
                <a:lnTo>
                  <a:pt x="3211284" y="252730"/>
                </a:lnTo>
                <a:lnTo>
                  <a:pt x="3205353" y="257810"/>
                </a:lnTo>
                <a:lnTo>
                  <a:pt x="3175927" y="293370"/>
                </a:lnTo>
                <a:lnTo>
                  <a:pt x="3164116" y="340360"/>
                </a:lnTo>
                <a:lnTo>
                  <a:pt x="3165970" y="351790"/>
                </a:lnTo>
                <a:lnTo>
                  <a:pt x="3199053" y="386080"/>
                </a:lnTo>
                <a:lnTo>
                  <a:pt x="3253575" y="398780"/>
                </a:lnTo>
                <a:lnTo>
                  <a:pt x="3282035" y="397510"/>
                </a:lnTo>
                <a:lnTo>
                  <a:pt x="3308794" y="389890"/>
                </a:lnTo>
                <a:lnTo>
                  <a:pt x="3333966" y="375920"/>
                </a:lnTo>
                <a:lnTo>
                  <a:pt x="3335820" y="374650"/>
                </a:lnTo>
                <a:lnTo>
                  <a:pt x="3339554" y="372110"/>
                </a:lnTo>
                <a:lnTo>
                  <a:pt x="3351390" y="364490"/>
                </a:lnTo>
                <a:lnTo>
                  <a:pt x="3357842" y="360680"/>
                </a:lnTo>
                <a:lnTo>
                  <a:pt x="3361499" y="387350"/>
                </a:lnTo>
                <a:lnTo>
                  <a:pt x="3365081" y="412750"/>
                </a:lnTo>
                <a:lnTo>
                  <a:pt x="3370262" y="453390"/>
                </a:lnTo>
                <a:lnTo>
                  <a:pt x="3376511" y="492760"/>
                </a:lnTo>
                <a:lnTo>
                  <a:pt x="3386899" y="546100"/>
                </a:lnTo>
                <a:lnTo>
                  <a:pt x="3398355" y="599440"/>
                </a:lnTo>
                <a:lnTo>
                  <a:pt x="3407753" y="638810"/>
                </a:lnTo>
                <a:lnTo>
                  <a:pt x="3412782" y="657860"/>
                </a:lnTo>
                <a:lnTo>
                  <a:pt x="3417913" y="678180"/>
                </a:lnTo>
                <a:lnTo>
                  <a:pt x="3420122" y="687070"/>
                </a:lnTo>
                <a:lnTo>
                  <a:pt x="3422624" y="694690"/>
                </a:lnTo>
                <a:lnTo>
                  <a:pt x="3425431" y="703580"/>
                </a:lnTo>
                <a:lnTo>
                  <a:pt x="3448824" y="728980"/>
                </a:lnTo>
                <a:lnTo>
                  <a:pt x="3458718" y="728980"/>
                </a:lnTo>
                <a:lnTo>
                  <a:pt x="3495929" y="694690"/>
                </a:lnTo>
                <a:lnTo>
                  <a:pt x="3524085" y="656590"/>
                </a:lnTo>
                <a:lnTo>
                  <a:pt x="3542246" y="657860"/>
                </a:lnTo>
                <a:lnTo>
                  <a:pt x="3545408" y="656590"/>
                </a:lnTo>
                <a:lnTo>
                  <a:pt x="3548596" y="655320"/>
                </a:lnTo>
                <a:lnTo>
                  <a:pt x="3554692" y="654050"/>
                </a:lnTo>
                <a:lnTo>
                  <a:pt x="3569678" y="651510"/>
                </a:lnTo>
                <a:lnTo>
                  <a:pt x="3584181" y="647700"/>
                </a:lnTo>
                <a:lnTo>
                  <a:pt x="3597579" y="642620"/>
                </a:lnTo>
                <a:lnTo>
                  <a:pt x="3609302" y="633730"/>
                </a:lnTo>
                <a:lnTo>
                  <a:pt x="3612197" y="631190"/>
                </a:lnTo>
                <a:lnTo>
                  <a:pt x="3620922" y="623570"/>
                </a:lnTo>
                <a:lnTo>
                  <a:pt x="3626650" y="618490"/>
                </a:lnTo>
                <a:lnTo>
                  <a:pt x="3632162" y="612140"/>
                </a:lnTo>
                <a:lnTo>
                  <a:pt x="3644277" y="599440"/>
                </a:lnTo>
                <a:lnTo>
                  <a:pt x="3655415" y="585470"/>
                </a:lnTo>
                <a:lnTo>
                  <a:pt x="3665143" y="571500"/>
                </a:lnTo>
                <a:lnTo>
                  <a:pt x="3673056" y="556260"/>
                </a:lnTo>
                <a:lnTo>
                  <a:pt x="3677894" y="535940"/>
                </a:lnTo>
                <a:lnTo>
                  <a:pt x="3675088" y="514350"/>
                </a:lnTo>
                <a:lnTo>
                  <a:pt x="3670592" y="506730"/>
                </a:lnTo>
                <a:lnTo>
                  <a:pt x="3663861" y="495300"/>
                </a:lnTo>
                <a:lnTo>
                  <a:pt x="3663124" y="494030"/>
                </a:lnTo>
                <a:lnTo>
                  <a:pt x="3652266" y="486092"/>
                </a:lnTo>
                <a:lnTo>
                  <a:pt x="3652266" y="527050"/>
                </a:lnTo>
                <a:lnTo>
                  <a:pt x="3650577" y="533400"/>
                </a:lnTo>
                <a:lnTo>
                  <a:pt x="3648227" y="539750"/>
                </a:lnTo>
                <a:lnTo>
                  <a:pt x="3645408" y="544830"/>
                </a:lnTo>
                <a:lnTo>
                  <a:pt x="3642195" y="551180"/>
                </a:lnTo>
                <a:lnTo>
                  <a:pt x="3638639" y="556260"/>
                </a:lnTo>
                <a:lnTo>
                  <a:pt x="3628923" y="570230"/>
                </a:lnTo>
                <a:lnTo>
                  <a:pt x="3618484" y="584200"/>
                </a:lnTo>
                <a:lnTo>
                  <a:pt x="3584638" y="617220"/>
                </a:lnTo>
                <a:lnTo>
                  <a:pt x="3561613" y="626110"/>
                </a:lnTo>
                <a:lnTo>
                  <a:pt x="3549104" y="631190"/>
                </a:lnTo>
                <a:lnTo>
                  <a:pt x="3595598" y="570230"/>
                </a:lnTo>
                <a:lnTo>
                  <a:pt x="3618192" y="538480"/>
                </a:lnTo>
                <a:lnTo>
                  <a:pt x="3639528" y="508000"/>
                </a:lnTo>
                <a:lnTo>
                  <a:pt x="3639909" y="506730"/>
                </a:lnTo>
                <a:lnTo>
                  <a:pt x="3643973" y="506730"/>
                </a:lnTo>
                <a:lnTo>
                  <a:pt x="3649332" y="513080"/>
                </a:lnTo>
                <a:lnTo>
                  <a:pt x="3651986" y="519430"/>
                </a:lnTo>
                <a:lnTo>
                  <a:pt x="3652266" y="527050"/>
                </a:lnTo>
                <a:lnTo>
                  <a:pt x="3652266" y="486092"/>
                </a:lnTo>
                <a:lnTo>
                  <a:pt x="3640544" y="477520"/>
                </a:lnTo>
                <a:lnTo>
                  <a:pt x="3626370" y="472440"/>
                </a:lnTo>
                <a:lnTo>
                  <a:pt x="3611880" y="469900"/>
                </a:lnTo>
                <a:lnTo>
                  <a:pt x="3608667" y="469900"/>
                </a:lnTo>
                <a:lnTo>
                  <a:pt x="3608667" y="495300"/>
                </a:lnTo>
                <a:lnTo>
                  <a:pt x="3594874" y="518160"/>
                </a:lnTo>
                <a:lnTo>
                  <a:pt x="3590252" y="525780"/>
                </a:lnTo>
                <a:lnTo>
                  <a:pt x="3586213" y="532130"/>
                </a:lnTo>
                <a:lnTo>
                  <a:pt x="3582073" y="537210"/>
                </a:lnTo>
                <a:lnTo>
                  <a:pt x="3577767" y="543560"/>
                </a:lnTo>
                <a:lnTo>
                  <a:pt x="3573234" y="549910"/>
                </a:lnTo>
                <a:lnTo>
                  <a:pt x="3564648" y="560070"/>
                </a:lnTo>
                <a:lnTo>
                  <a:pt x="3547313" y="581660"/>
                </a:lnTo>
                <a:lnTo>
                  <a:pt x="3538817" y="591820"/>
                </a:lnTo>
                <a:lnTo>
                  <a:pt x="3533330" y="599440"/>
                </a:lnTo>
                <a:lnTo>
                  <a:pt x="3528060" y="607060"/>
                </a:lnTo>
                <a:lnTo>
                  <a:pt x="3522865" y="613410"/>
                </a:lnTo>
                <a:lnTo>
                  <a:pt x="3517608" y="621030"/>
                </a:lnTo>
                <a:lnTo>
                  <a:pt x="3515449" y="623570"/>
                </a:lnTo>
                <a:lnTo>
                  <a:pt x="3512782" y="627380"/>
                </a:lnTo>
                <a:lnTo>
                  <a:pt x="3509353" y="631190"/>
                </a:lnTo>
                <a:lnTo>
                  <a:pt x="3506178" y="622300"/>
                </a:lnTo>
                <a:lnTo>
                  <a:pt x="3504552" y="614680"/>
                </a:lnTo>
                <a:lnTo>
                  <a:pt x="3504311" y="607060"/>
                </a:lnTo>
                <a:lnTo>
                  <a:pt x="3505289" y="599440"/>
                </a:lnTo>
                <a:lnTo>
                  <a:pt x="3506432" y="593090"/>
                </a:lnTo>
                <a:lnTo>
                  <a:pt x="3508718" y="586740"/>
                </a:lnTo>
                <a:lnTo>
                  <a:pt x="3510115" y="580390"/>
                </a:lnTo>
                <a:lnTo>
                  <a:pt x="3529634" y="543560"/>
                </a:lnTo>
                <a:lnTo>
                  <a:pt x="3546564" y="528320"/>
                </a:lnTo>
                <a:lnTo>
                  <a:pt x="3552152" y="523240"/>
                </a:lnTo>
                <a:lnTo>
                  <a:pt x="3583914" y="501650"/>
                </a:lnTo>
                <a:lnTo>
                  <a:pt x="3608667" y="495300"/>
                </a:lnTo>
                <a:lnTo>
                  <a:pt x="3608667" y="469900"/>
                </a:lnTo>
                <a:lnTo>
                  <a:pt x="3597376" y="469900"/>
                </a:lnTo>
                <a:lnTo>
                  <a:pt x="3583140" y="473710"/>
                </a:lnTo>
                <a:lnTo>
                  <a:pt x="3571519" y="477520"/>
                </a:lnTo>
                <a:lnTo>
                  <a:pt x="3560191" y="482600"/>
                </a:lnTo>
                <a:lnTo>
                  <a:pt x="3549612" y="487680"/>
                </a:lnTo>
                <a:lnTo>
                  <a:pt x="3540214" y="495300"/>
                </a:lnTo>
                <a:lnTo>
                  <a:pt x="3537039" y="497840"/>
                </a:lnTo>
                <a:lnTo>
                  <a:pt x="3533610" y="500380"/>
                </a:lnTo>
                <a:lnTo>
                  <a:pt x="3530054" y="502920"/>
                </a:lnTo>
                <a:lnTo>
                  <a:pt x="3514039" y="515620"/>
                </a:lnTo>
                <a:lnTo>
                  <a:pt x="3483699" y="561340"/>
                </a:lnTo>
                <a:lnTo>
                  <a:pt x="3480270" y="604520"/>
                </a:lnTo>
                <a:lnTo>
                  <a:pt x="3480790" y="614680"/>
                </a:lnTo>
                <a:lnTo>
                  <a:pt x="3482784" y="623570"/>
                </a:lnTo>
                <a:lnTo>
                  <a:pt x="3486569" y="632460"/>
                </a:lnTo>
                <a:lnTo>
                  <a:pt x="3492462" y="641350"/>
                </a:lnTo>
                <a:lnTo>
                  <a:pt x="3497923" y="647700"/>
                </a:lnTo>
                <a:lnTo>
                  <a:pt x="3498685" y="654050"/>
                </a:lnTo>
                <a:lnTo>
                  <a:pt x="3486112" y="662940"/>
                </a:lnTo>
                <a:lnTo>
                  <a:pt x="3483572" y="668020"/>
                </a:lnTo>
                <a:lnTo>
                  <a:pt x="3480143" y="671830"/>
                </a:lnTo>
                <a:lnTo>
                  <a:pt x="3475317" y="676910"/>
                </a:lnTo>
                <a:lnTo>
                  <a:pt x="3470491" y="683260"/>
                </a:lnTo>
                <a:lnTo>
                  <a:pt x="3463887" y="690880"/>
                </a:lnTo>
                <a:lnTo>
                  <a:pt x="3450679" y="650240"/>
                </a:lnTo>
                <a:lnTo>
                  <a:pt x="3435477" y="588010"/>
                </a:lnTo>
                <a:lnTo>
                  <a:pt x="3430359" y="567690"/>
                </a:lnTo>
                <a:lnTo>
                  <a:pt x="3427717" y="557530"/>
                </a:lnTo>
                <a:lnTo>
                  <a:pt x="3424847" y="547370"/>
                </a:lnTo>
                <a:lnTo>
                  <a:pt x="3422192" y="538480"/>
                </a:lnTo>
                <a:lnTo>
                  <a:pt x="3420199" y="528320"/>
                </a:lnTo>
                <a:lnTo>
                  <a:pt x="3407968" y="459740"/>
                </a:lnTo>
                <a:lnTo>
                  <a:pt x="3391751" y="392430"/>
                </a:lnTo>
                <a:lnTo>
                  <a:pt x="3390989" y="389890"/>
                </a:lnTo>
                <a:lnTo>
                  <a:pt x="3391624" y="386080"/>
                </a:lnTo>
                <a:lnTo>
                  <a:pt x="3391624" y="383540"/>
                </a:lnTo>
                <a:lnTo>
                  <a:pt x="3393783" y="383540"/>
                </a:lnTo>
                <a:lnTo>
                  <a:pt x="3394164" y="384810"/>
                </a:lnTo>
                <a:lnTo>
                  <a:pt x="3395561" y="386080"/>
                </a:lnTo>
                <a:lnTo>
                  <a:pt x="3396958" y="386080"/>
                </a:lnTo>
                <a:lnTo>
                  <a:pt x="3398228" y="388620"/>
                </a:lnTo>
                <a:lnTo>
                  <a:pt x="3412223" y="401320"/>
                </a:lnTo>
                <a:lnTo>
                  <a:pt x="3428225" y="412750"/>
                </a:lnTo>
                <a:lnTo>
                  <a:pt x="3445802" y="421640"/>
                </a:lnTo>
                <a:lnTo>
                  <a:pt x="3464522" y="430530"/>
                </a:lnTo>
                <a:lnTo>
                  <a:pt x="3499929" y="439420"/>
                </a:lnTo>
                <a:lnTo>
                  <a:pt x="3535642" y="436880"/>
                </a:lnTo>
                <a:lnTo>
                  <a:pt x="3566960" y="426720"/>
                </a:lnTo>
                <a:lnTo>
                  <a:pt x="3585514" y="414020"/>
                </a:lnTo>
                <a:lnTo>
                  <a:pt x="3589236" y="411480"/>
                </a:lnTo>
                <a:lnTo>
                  <a:pt x="3593338" y="406400"/>
                </a:lnTo>
                <a:lnTo>
                  <a:pt x="3596830" y="400050"/>
                </a:lnTo>
                <a:lnTo>
                  <a:pt x="3600208" y="394970"/>
                </a:lnTo>
                <a:lnTo>
                  <a:pt x="3621341" y="347980"/>
                </a:lnTo>
                <a:lnTo>
                  <a:pt x="3622129" y="334010"/>
                </a:lnTo>
                <a:lnTo>
                  <a:pt x="3620947" y="316230"/>
                </a:lnTo>
                <a:lnTo>
                  <a:pt x="3617277" y="298450"/>
                </a:lnTo>
                <a:lnTo>
                  <a:pt x="3610635" y="279400"/>
                </a:lnTo>
                <a:lnTo>
                  <a:pt x="3600539" y="261620"/>
                </a:lnTo>
                <a:lnTo>
                  <a:pt x="3608540" y="261620"/>
                </a:lnTo>
                <a:lnTo>
                  <a:pt x="3613620" y="260350"/>
                </a:lnTo>
                <a:lnTo>
                  <a:pt x="3633774" y="260350"/>
                </a:lnTo>
                <a:lnTo>
                  <a:pt x="3648430" y="257810"/>
                </a:lnTo>
                <a:lnTo>
                  <a:pt x="3662819" y="254000"/>
                </a:lnTo>
                <a:lnTo>
                  <a:pt x="3677120" y="251460"/>
                </a:lnTo>
                <a:lnTo>
                  <a:pt x="3683355" y="248920"/>
                </a:lnTo>
                <a:lnTo>
                  <a:pt x="3717277" y="228600"/>
                </a:lnTo>
                <a:lnTo>
                  <a:pt x="3731501" y="196850"/>
                </a:lnTo>
                <a:lnTo>
                  <a:pt x="3731984" y="1790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43C4A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080268" y="1365712"/>
            <a:ext cx="2422525" cy="2513965"/>
            <a:chOff x="6080268" y="1365712"/>
            <a:chExt cx="2422525" cy="2513965"/>
          </a:xfrm>
        </p:grpSpPr>
        <p:sp>
          <p:nvSpPr>
            <p:cNvPr id="4" name="object 4"/>
            <p:cNvSpPr/>
            <p:nvPr/>
          </p:nvSpPr>
          <p:spPr>
            <a:xfrm>
              <a:off x="6080264" y="1466291"/>
              <a:ext cx="2331085" cy="2413000"/>
            </a:xfrm>
            <a:custGeom>
              <a:avLst/>
              <a:gdLst/>
              <a:ahLst/>
              <a:cxnLst/>
              <a:rect l="l" t="t" r="r" b="b"/>
              <a:pathLst>
                <a:path w="2331084" h="2413000">
                  <a:moveTo>
                    <a:pt x="2330818" y="2349500"/>
                  </a:moveTo>
                  <a:lnTo>
                    <a:pt x="2329967" y="2298700"/>
                  </a:lnTo>
                  <a:lnTo>
                    <a:pt x="2329180" y="2247900"/>
                  </a:lnTo>
                  <a:lnTo>
                    <a:pt x="2328519" y="2184400"/>
                  </a:lnTo>
                  <a:lnTo>
                    <a:pt x="2328062" y="2133600"/>
                  </a:lnTo>
                  <a:lnTo>
                    <a:pt x="2327973" y="2108200"/>
                  </a:lnTo>
                  <a:lnTo>
                    <a:pt x="2328062" y="2044700"/>
                  </a:lnTo>
                  <a:lnTo>
                    <a:pt x="2328176" y="2019300"/>
                  </a:lnTo>
                  <a:lnTo>
                    <a:pt x="2328748" y="1968500"/>
                  </a:lnTo>
                  <a:lnTo>
                    <a:pt x="2329053" y="1930400"/>
                  </a:lnTo>
                  <a:lnTo>
                    <a:pt x="2328976" y="1866900"/>
                  </a:lnTo>
                  <a:lnTo>
                    <a:pt x="2327770" y="1803400"/>
                  </a:lnTo>
                  <a:lnTo>
                    <a:pt x="2325103" y="1752600"/>
                  </a:lnTo>
                  <a:lnTo>
                    <a:pt x="2323592" y="1727200"/>
                  </a:lnTo>
                  <a:lnTo>
                    <a:pt x="2322766" y="1689100"/>
                  </a:lnTo>
                  <a:lnTo>
                    <a:pt x="2321928" y="1663700"/>
                  </a:lnTo>
                  <a:lnTo>
                    <a:pt x="2321052" y="1612900"/>
                  </a:lnTo>
                  <a:lnTo>
                    <a:pt x="2320150" y="1574800"/>
                  </a:lnTo>
                  <a:lnTo>
                    <a:pt x="2319223" y="1524000"/>
                  </a:lnTo>
                  <a:lnTo>
                    <a:pt x="2315451" y="1270000"/>
                  </a:lnTo>
                  <a:lnTo>
                    <a:pt x="2314511" y="1193800"/>
                  </a:lnTo>
                  <a:lnTo>
                    <a:pt x="2313584" y="1130300"/>
                  </a:lnTo>
                  <a:lnTo>
                    <a:pt x="2312657" y="1054100"/>
                  </a:lnTo>
                  <a:lnTo>
                    <a:pt x="2310879" y="914400"/>
                  </a:lnTo>
                  <a:lnTo>
                    <a:pt x="2307717" y="622300"/>
                  </a:lnTo>
                  <a:lnTo>
                    <a:pt x="2306396" y="495300"/>
                  </a:lnTo>
                  <a:lnTo>
                    <a:pt x="2305291" y="393700"/>
                  </a:lnTo>
                  <a:lnTo>
                    <a:pt x="2304465" y="304800"/>
                  </a:lnTo>
                  <a:lnTo>
                    <a:pt x="2303945" y="241300"/>
                  </a:lnTo>
                  <a:lnTo>
                    <a:pt x="2303805" y="215900"/>
                  </a:lnTo>
                  <a:lnTo>
                    <a:pt x="2301862" y="177800"/>
                  </a:lnTo>
                  <a:lnTo>
                    <a:pt x="2298547" y="101600"/>
                  </a:lnTo>
                  <a:lnTo>
                    <a:pt x="2296655" y="63500"/>
                  </a:lnTo>
                  <a:lnTo>
                    <a:pt x="2295817" y="50800"/>
                  </a:lnTo>
                  <a:lnTo>
                    <a:pt x="2295258" y="50800"/>
                  </a:lnTo>
                  <a:lnTo>
                    <a:pt x="2294686" y="38100"/>
                  </a:lnTo>
                  <a:lnTo>
                    <a:pt x="2294191" y="30683"/>
                  </a:lnTo>
                  <a:lnTo>
                    <a:pt x="2294115" y="20751"/>
                  </a:lnTo>
                  <a:lnTo>
                    <a:pt x="2215527" y="20358"/>
                  </a:lnTo>
                  <a:lnTo>
                    <a:pt x="2195715" y="12700"/>
                  </a:lnTo>
                  <a:lnTo>
                    <a:pt x="1897837" y="12700"/>
                  </a:lnTo>
                  <a:lnTo>
                    <a:pt x="1848218" y="0"/>
                  </a:lnTo>
                  <a:lnTo>
                    <a:pt x="1510842" y="0"/>
                  </a:lnTo>
                  <a:lnTo>
                    <a:pt x="1478737" y="12700"/>
                  </a:lnTo>
                  <a:lnTo>
                    <a:pt x="332473" y="12700"/>
                  </a:lnTo>
                  <a:lnTo>
                    <a:pt x="308533" y="25400"/>
                  </a:lnTo>
                  <a:lnTo>
                    <a:pt x="161861" y="25400"/>
                  </a:lnTo>
                  <a:lnTo>
                    <a:pt x="136652" y="34378"/>
                  </a:lnTo>
                  <a:lnTo>
                    <a:pt x="31102" y="36372"/>
                  </a:lnTo>
                  <a:lnTo>
                    <a:pt x="31026" y="39204"/>
                  </a:lnTo>
                  <a:lnTo>
                    <a:pt x="14465" y="50800"/>
                  </a:lnTo>
                  <a:lnTo>
                    <a:pt x="11544" y="50800"/>
                  </a:lnTo>
                  <a:lnTo>
                    <a:pt x="10274" y="76200"/>
                  </a:lnTo>
                  <a:lnTo>
                    <a:pt x="7162" y="139700"/>
                  </a:lnTo>
                  <a:lnTo>
                    <a:pt x="5829" y="165100"/>
                  </a:lnTo>
                  <a:lnTo>
                    <a:pt x="5207" y="190500"/>
                  </a:lnTo>
                  <a:lnTo>
                    <a:pt x="5041" y="215900"/>
                  </a:lnTo>
                  <a:lnTo>
                    <a:pt x="4432" y="241300"/>
                  </a:lnTo>
                  <a:lnTo>
                    <a:pt x="3073" y="279400"/>
                  </a:lnTo>
                  <a:lnTo>
                    <a:pt x="1981" y="330200"/>
                  </a:lnTo>
                  <a:lnTo>
                    <a:pt x="1536" y="368300"/>
                  </a:lnTo>
                  <a:lnTo>
                    <a:pt x="1079" y="431800"/>
                  </a:lnTo>
                  <a:lnTo>
                    <a:pt x="825" y="469900"/>
                  </a:lnTo>
                  <a:lnTo>
                    <a:pt x="558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78" y="1955800"/>
                  </a:lnTo>
                  <a:lnTo>
                    <a:pt x="4432" y="1968500"/>
                  </a:lnTo>
                  <a:lnTo>
                    <a:pt x="4165" y="2019300"/>
                  </a:lnTo>
                  <a:lnTo>
                    <a:pt x="4610" y="2070100"/>
                  </a:lnTo>
                  <a:lnTo>
                    <a:pt x="5537" y="2108200"/>
                  </a:lnTo>
                  <a:lnTo>
                    <a:pt x="7835" y="2209800"/>
                  </a:lnTo>
                  <a:lnTo>
                    <a:pt x="8750" y="2260600"/>
                  </a:lnTo>
                  <a:lnTo>
                    <a:pt x="10071" y="2298700"/>
                  </a:lnTo>
                  <a:lnTo>
                    <a:pt x="10871" y="2324100"/>
                  </a:lnTo>
                  <a:lnTo>
                    <a:pt x="9525" y="2362200"/>
                  </a:lnTo>
                  <a:lnTo>
                    <a:pt x="4432" y="2387600"/>
                  </a:lnTo>
                  <a:lnTo>
                    <a:pt x="3860" y="2387600"/>
                  </a:lnTo>
                  <a:lnTo>
                    <a:pt x="6083" y="2400300"/>
                  </a:lnTo>
                  <a:lnTo>
                    <a:pt x="92265" y="2400300"/>
                  </a:lnTo>
                  <a:lnTo>
                    <a:pt x="134429" y="2413000"/>
                  </a:lnTo>
                  <a:lnTo>
                    <a:pt x="1182928" y="2413000"/>
                  </a:lnTo>
                  <a:lnTo>
                    <a:pt x="1237488" y="2400300"/>
                  </a:lnTo>
                  <a:lnTo>
                    <a:pt x="1416913" y="2400300"/>
                  </a:lnTo>
                  <a:lnTo>
                    <a:pt x="1471790" y="2413000"/>
                  </a:lnTo>
                  <a:lnTo>
                    <a:pt x="1575066" y="2413000"/>
                  </a:lnTo>
                  <a:lnTo>
                    <a:pt x="1602282" y="2400516"/>
                  </a:lnTo>
                  <a:lnTo>
                    <a:pt x="1617446" y="2400579"/>
                  </a:lnTo>
                  <a:lnTo>
                    <a:pt x="1640586" y="2413000"/>
                  </a:lnTo>
                  <a:lnTo>
                    <a:pt x="2330818" y="2413000"/>
                  </a:lnTo>
                  <a:lnTo>
                    <a:pt x="2330818" y="2349500"/>
                  </a:lnTo>
                  <a:close/>
                </a:path>
              </a:pathLst>
            </a:custGeom>
            <a:solidFill>
              <a:srgbClr val="5A5F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170180" y="1365719"/>
              <a:ext cx="2332355" cy="2413000"/>
            </a:xfrm>
            <a:custGeom>
              <a:avLst/>
              <a:gdLst/>
              <a:ahLst/>
              <a:cxnLst/>
              <a:rect l="l" t="t" r="r" b="b"/>
              <a:pathLst>
                <a:path w="2332354" h="2413000">
                  <a:moveTo>
                    <a:pt x="2332342" y="2349500"/>
                  </a:moveTo>
                  <a:lnTo>
                    <a:pt x="2331491" y="2298700"/>
                  </a:lnTo>
                  <a:lnTo>
                    <a:pt x="2330704" y="2247900"/>
                  </a:lnTo>
                  <a:lnTo>
                    <a:pt x="2330043" y="2184400"/>
                  </a:lnTo>
                  <a:lnTo>
                    <a:pt x="2329586" y="2133600"/>
                  </a:lnTo>
                  <a:lnTo>
                    <a:pt x="2329497" y="2108200"/>
                  </a:lnTo>
                  <a:lnTo>
                    <a:pt x="2329586" y="2044700"/>
                  </a:lnTo>
                  <a:lnTo>
                    <a:pt x="2329700" y="2019300"/>
                  </a:lnTo>
                  <a:lnTo>
                    <a:pt x="2330272" y="1968500"/>
                  </a:lnTo>
                  <a:lnTo>
                    <a:pt x="2330691" y="1917700"/>
                  </a:lnTo>
                  <a:lnTo>
                    <a:pt x="2330500" y="1866900"/>
                  </a:lnTo>
                  <a:lnTo>
                    <a:pt x="2329294" y="1803400"/>
                  </a:lnTo>
                  <a:lnTo>
                    <a:pt x="2326627" y="1752600"/>
                  </a:lnTo>
                  <a:lnTo>
                    <a:pt x="2325116" y="1727200"/>
                  </a:lnTo>
                  <a:lnTo>
                    <a:pt x="2324290" y="1689100"/>
                  </a:lnTo>
                  <a:lnTo>
                    <a:pt x="2323452" y="1663700"/>
                  </a:lnTo>
                  <a:lnTo>
                    <a:pt x="2322576" y="1612900"/>
                  </a:lnTo>
                  <a:lnTo>
                    <a:pt x="2321674" y="1574800"/>
                  </a:lnTo>
                  <a:lnTo>
                    <a:pt x="2320747" y="1524000"/>
                  </a:lnTo>
                  <a:lnTo>
                    <a:pt x="2316975" y="1270000"/>
                  </a:lnTo>
                  <a:lnTo>
                    <a:pt x="2316035" y="1193800"/>
                  </a:lnTo>
                  <a:lnTo>
                    <a:pt x="2315108" y="1130300"/>
                  </a:lnTo>
                  <a:lnTo>
                    <a:pt x="2314181" y="1054100"/>
                  </a:lnTo>
                  <a:lnTo>
                    <a:pt x="2312403" y="914400"/>
                  </a:lnTo>
                  <a:lnTo>
                    <a:pt x="2309241" y="622300"/>
                  </a:lnTo>
                  <a:lnTo>
                    <a:pt x="2307920" y="495300"/>
                  </a:lnTo>
                  <a:lnTo>
                    <a:pt x="2306815" y="393700"/>
                  </a:lnTo>
                  <a:lnTo>
                    <a:pt x="2305989" y="304800"/>
                  </a:lnTo>
                  <a:lnTo>
                    <a:pt x="2305469" y="241300"/>
                  </a:lnTo>
                  <a:lnTo>
                    <a:pt x="2305329" y="215900"/>
                  </a:lnTo>
                  <a:lnTo>
                    <a:pt x="2303335" y="177800"/>
                  </a:lnTo>
                  <a:lnTo>
                    <a:pt x="2300046" y="101600"/>
                  </a:lnTo>
                  <a:lnTo>
                    <a:pt x="2298179" y="63500"/>
                  </a:lnTo>
                  <a:lnTo>
                    <a:pt x="2297341" y="50800"/>
                  </a:lnTo>
                  <a:lnTo>
                    <a:pt x="2296160" y="38100"/>
                  </a:lnTo>
                  <a:lnTo>
                    <a:pt x="2295258" y="25400"/>
                  </a:lnTo>
                  <a:lnTo>
                    <a:pt x="2294153" y="25400"/>
                  </a:lnTo>
                  <a:lnTo>
                    <a:pt x="2294115" y="20739"/>
                  </a:lnTo>
                  <a:lnTo>
                    <a:pt x="2216912" y="20358"/>
                  </a:lnTo>
                  <a:lnTo>
                    <a:pt x="2197112" y="12700"/>
                  </a:lnTo>
                  <a:lnTo>
                    <a:pt x="1899119" y="12700"/>
                  </a:lnTo>
                  <a:lnTo>
                    <a:pt x="1849488" y="0"/>
                  </a:lnTo>
                  <a:lnTo>
                    <a:pt x="1511795" y="0"/>
                  </a:lnTo>
                  <a:lnTo>
                    <a:pt x="1479702" y="12700"/>
                  </a:lnTo>
                  <a:lnTo>
                    <a:pt x="332714" y="12700"/>
                  </a:lnTo>
                  <a:lnTo>
                    <a:pt x="308724" y="25400"/>
                  </a:lnTo>
                  <a:lnTo>
                    <a:pt x="161937" y="25400"/>
                  </a:lnTo>
                  <a:lnTo>
                    <a:pt x="136728" y="34366"/>
                  </a:lnTo>
                  <a:lnTo>
                    <a:pt x="31102" y="36360"/>
                  </a:lnTo>
                  <a:lnTo>
                    <a:pt x="31026" y="39217"/>
                  </a:lnTo>
                  <a:lnTo>
                    <a:pt x="14465" y="50800"/>
                  </a:lnTo>
                  <a:lnTo>
                    <a:pt x="11544" y="50800"/>
                  </a:lnTo>
                  <a:lnTo>
                    <a:pt x="10274" y="76200"/>
                  </a:lnTo>
                  <a:lnTo>
                    <a:pt x="7162" y="139700"/>
                  </a:lnTo>
                  <a:lnTo>
                    <a:pt x="5829" y="165100"/>
                  </a:lnTo>
                  <a:lnTo>
                    <a:pt x="5207" y="190500"/>
                  </a:lnTo>
                  <a:lnTo>
                    <a:pt x="5041" y="215900"/>
                  </a:lnTo>
                  <a:lnTo>
                    <a:pt x="4432" y="241300"/>
                  </a:lnTo>
                  <a:lnTo>
                    <a:pt x="3073" y="279400"/>
                  </a:lnTo>
                  <a:lnTo>
                    <a:pt x="1981" y="330200"/>
                  </a:lnTo>
                  <a:lnTo>
                    <a:pt x="1536" y="368300"/>
                  </a:lnTo>
                  <a:lnTo>
                    <a:pt x="1079" y="431800"/>
                  </a:lnTo>
                  <a:lnTo>
                    <a:pt x="825" y="469900"/>
                  </a:lnTo>
                  <a:lnTo>
                    <a:pt x="558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78" y="1955800"/>
                  </a:lnTo>
                  <a:lnTo>
                    <a:pt x="4432" y="1968500"/>
                  </a:lnTo>
                  <a:lnTo>
                    <a:pt x="4165" y="2019300"/>
                  </a:lnTo>
                  <a:lnTo>
                    <a:pt x="4610" y="2070100"/>
                  </a:lnTo>
                  <a:lnTo>
                    <a:pt x="5537" y="2108200"/>
                  </a:lnTo>
                  <a:lnTo>
                    <a:pt x="7835" y="2209800"/>
                  </a:lnTo>
                  <a:lnTo>
                    <a:pt x="8750" y="2260600"/>
                  </a:lnTo>
                  <a:lnTo>
                    <a:pt x="10071" y="2298700"/>
                  </a:lnTo>
                  <a:lnTo>
                    <a:pt x="10871" y="2324100"/>
                  </a:lnTo>
                  <a:lnTo>
                    <a:pt x="9525" y="2362200"/>
                  </a:lnTo>
                  <a:lnTo>
                    <a:pt x="4432" y="2387600"/>
                  </a:lnTo>
                  <a:lnTo>
                    <a:pt x="3860" y="2387600"/>
                  </a:lnTo>
                  <a:lnTo>
                    <a:pt x="6083" y="2400300"/>
                  </a:lnTo>
                  <a:lnTo>
                    <a:pt x="92341" y="2400300"/>
                  </a:lnTo>
                  <a:lnTo>
                    <a:pt x="134543" y="2413000"/>
                  </a:lnTo>
                  <a:lnTo>
                    <a:pt x="1183728" y="2413000"/>
                  </a:lnTo>
                  <a:lnTo>
                    <a:pt x="1238326" y="2400300"/>
                  </a:lnTo>
                  <a:lnTo>
                    <a:pt x="1472755" y="2400300"/>
                  </a:lnTo>
                  <a:lnTo>
                    <a:pt x="1523530" y="2413000"/>
                  </a:lnTo>
                  <a:lnTo>
                    <a:pt x="1576095" y="2413000"/>
                  </a:lnTo>
                  <a:lnTo>
                    <a:pt x="1603375" y="2400503"/>
                  </a:lnTo>
                  <a:lnTo>
                    <a:pt x="1618437" y="2400566"/>
                  </a:lnTo>
                  <a:lnTo>
                    <a:pt x="1641652" y="2413000"/>
                  </a:lnTo>
                  <a:lnTo>
                    <a:pt x="2332342" y="2413000"/>
                  </a:lnTo>
                  <a:lnTo>
                    <a:pt x="2332342" y="2349500"/>
                  </a:lnTo>
                  <a:close/>
                </a:path>
              </a:pathLst>
            </a:custGeom>
            <a:solidFill>
              <a:srgbClr val="FFFBE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3361452" y="1365712"/>
            <a:ext cx="2422525" cy="2513965"/>
            <a:chOff x="3361452" y="1365712"/>
            <a:chExt cx="2422525" cy="2513965"/>
          </a:xfrm>
        </p:grpSpPr>
        <p:sp>
          <p:nvSpPr>
            <p:cNvPr id="7" name="object 7"/>
            <p:cNvSpPr/>
            <p:nvPr/>
          </p:nvSpPr>
          <p:spPr>
            <a:xfrm>
              <a:off x="3361449" y="1466291"/>
              <a:ext cx="2331085" cy="2413000"/>
            </a:xfrm>
            <a:custGeom>
              <a:avLst/>
              <a:gdLst/>
              <a:ahLst/>
              <a:cxnLst/>
              <a:rect l="l" t="t" r="r" b="b"/>
              <a:pathLst>
                <a:path w="2331085" h="2413000">
                  <a:moveTo>
                    <a:pt x="2330818" y="2349500"/>
                  </a:moveTo>
                  <a:lnTo>
                    <a:pt x="2329967" y="2298700"/>
                  </a:lnTo>
                  <a:lnTo>
                    <a:pt x="2329180" y="2247900"/>
                  </a:lnTo>
                  <a:lnTo>
                    <a:pt x="2328519" y="2184400"/>
                  </a:lnTo>
                  <a:lnTo>
                    <a:pt x="2328062" y="2133600"/>
                  </a:lnTo>
                  <a:lnTo>
                    <a:pt x="2327973" y="2108200"/>
                  </a:lnTo>
                  <a:lnTo>
                    <a:pt x="2328062" y="2044700"/>
                  </a:lnTo>
                  <a:lnTo>
                    <a:pt x="2328176" y="2019300"/>
                  </a:lnTo>
                  <a:lnTo>
                    <a:pt x="2328748" y="1968500"/>
                  </a:lnTo>
                  <a:lnTo>
                    <a:pt x="2329053" y="1930400"/>
                  </a:lnTo>
                  <a:lnTo>
                    <a:pt x="2328976" y="1866900"/>
                  </a:lnTo>
                  <a:lnTo>
                    <a:pt x="2327770" y="1803400"/>
                  </a:lnTo>
                  <a:lnTo>
                    <a:pt x="2325103" y="1752600"/>
                  </a:lnTo>
                  <a:lnTo>
                    <a:pt x="2323592" y="1727200"/>
                  </a:lnTo>
                  <a:lnTo>
                    <a:pt x="2322766" y="1689100"/>
                  </a:lnTo>
                  <a:lnTo>
                    <a:pt x="2321928" y="1663700"/>
                  </a:lnTo>
                  <a:lnTo>
                    <a:pt x="2321052" y="1612900"/>
                  </a:lnTo>
                  <a:lnTo>
                    <a:pt x="2320150" y="1574800"/>
                  </a:lnTo>
                  <a:lnTo>
                    <a:pt x="2319223" y="1524000"/>
                  </a:lnTo>
                  <a:lnTo>
                    <a:pt x="2315451" y="1270000"/>
                  </a:lnTo>
                  <a:lnTo>
                    <a:pt x="2314511" y="1193800"/>
                  </a:lnTo>
                  <a:lnTo>
                    <a:pt x="2313584" y="1130300"/>
                  </a:lnTo>
                  <a:lnTo>
                    <a:pt x="2312657" y="1054100"/>
                  </a:lnTo>
                  <a:lnTo>
                    <a:pt x="2310879" y="914400"/>
                  </a:lnTo>
                  <a:lnTo>
                    <a:pt x="2307717" y="622300"/>
                  </a:lnTo>
                  <a:lnTo>
                    <a:pt x="2306396" y="495300"/>
                  </a:lnTo>
                  <a:lnTo>
                    <a:pt x="2305291" y="393700"/>
                  </a:lnTo>
                  <a:lnTo>
                    <a:pt x="2304465" y="304800"/>
                  </a:lnTo>
                  <a:lnTo>
                    <a:pt x="2303945" y="241300"/>
                  </a:lnTo>
                  <a:lnTo>
                    <a:pt x="2303805" y="215900"/>
                  </a:lnTo>
                  <a:lnTo>
                    <a:pt x="2301862" y="177800"/>
                  </a:lnTo>
                  <a:lnTo>
                    <a:pt x="2298547" y="101600"/>
                  </a:lnTo>
                  <a:lnTo>
                    <a:pt x="2296655" y="63500"/>
                  </a:lnTo>
                  <a:lnTo>
                    <a:pt x="2295817" y="50800"/>
                  </a:lnTo>
                  <a:lnTo>
                    <a:pt x="2295258" y="50800"/>
                  </a:lnTo>
                  <a:lnTo>
                    <a:pt x="2294686" y="38100"/>
                  </a:lnTo>
                  <a:lnTo>
                    <a:pt x="2294191" y="30683"/>
                  </a:lnTo>
                  <a:lnTo>
                    <a:pt x="2294115" y="20751"/>
                  </a:lnTo>
                  <a:lnTo>
                    <a:pt x="2215527" y="20358"/>
                  </a:lnTo>
                  <a:lnTo>
                    <a:pt x="2195715" y="12700"/>
                  </a:lnTo>
                  <a:lnTo>
                    <a:pt x="1897837" y="12700"/>
                  </a:lnTo>
                  <a:lnTo>
                    <a:pt x="1848218" y="0"/>
                  </a:lnTo>
                  <a:lnTo>
                    <a:pt x="1510830" y="0"/>
                  </a:lnTo>
                  <a:lnTo>
                    <a:pt x="1478737" y="12700"/>
                  </a:lnTo>
                  <a:lnTo>
                    <a:pt x="332473" y="12700"/>
                  </a:lnTo>
                  <a:lnTo>
                    <a:pt x="308533" y="25400"/>
                  </a:lnTo>
                  <a:lnTo>
                    <a:pt x="161861" y="25400"/>
                  </a:lnTo>
                  <a:lnTo>
                    <a:pt x="136652" y="34378"/>
                  </a:lnTo>
                  <a:lnTo>
                    <a:pt x="31102" y="36372"/>
                  </a:lnTo>
                  <a:lnTo>
                    <a:pt x="31026" y="39204"/>
                  </a:lnTo>
                  <a:lnTo>
                    <a:pt x="14465" y="50800"/>
                  </a:lnTo>
                  <a:lnTo>
                    <a:pt x="11544" y="50800"/>
                  </a:lnTo>
                  <a:lnTo>
                    <a:pt x="10274" y="76200"/>
                  </a:lnTo>
                  <a:lnTo>
                    <a:pt x="7162" y="139700"/>
                  </a:lnTo>
                  <a:lnTo>
                    <a:pt x="5829" y="165100"/>
                  </a:lnTo>
                  <a:lnTo>
                    <a:pt x="5207" y="190500"/>
                  </a:lnTo>
                  <a:lnTo>
                    <a:pt x="5041" y="215900"/>
                  </a:lnTo>
                  <a:lnTo>
                    <a:pt x="4432" y="241300"/>
                  </a:lnTo>
                  <a:lnTo>
                    <a:pt x="3073" y="279400"/>
                  </a:lnTo>
                  <a:lnTo>
                    <a:pt x="1981" y="330200"/>
                  </a:lnTo>
                  <a:lnTo>
                    <a:pt x="1536" y="368300"/>
                  </a:lnTo>
                  <a:lnTo>
                    <a:pt x="1079" y="431800"/>
                  </a:lnTo>
                  <a:lnTo>
                    <a:pt x="825" y="469900"/>
                  </a:lnTo>
                  <a:lnTo>
                    <a:pt x="558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78" y="1955800"/>
                  </a:lnTo>
                  <a:lnTo>
                    <a:pt x="4432" y="1968500"/>
                  </a:lnTo>
                  <a:lnTo>
                    <a:pt x="4165" y="2019300"/>
                  </a:lnTo>
                  <a:lnTo>
                    <a:pt x="4610" y="2070100"/>
                  </a:lnTo>
                  <a:lnTo>
                    <a:pt x="5537" y="2108200"/>
                  </a:lnTo>
                  <a:lnTo>
                    <a:pt x="7835" y="2209800"/>
                  </a:lnTo>
                  <a:lnTo>
                    <a:pt x="8750" y="2260600"/>
                  </a:lnTo>
                  <a:lnTo>
                    <a:pt x="10071" y="2298700"/>
                  </a:lnTo>
                  <a:lnTo>
                    <a:pt x="10871" y="2324100"/>
                  </a:lnTo>
                  <a:lnTo>
                    <a:pt x="9525" y="2362200"/>
                  </a:lnTo>
                  <a:lnTo>
                    <a:pt x="4432" y="2387600"/>
                  </a:lnTo>
                  <a:lnTo>
                    <a:pt x="3860" y="2387600"/>
                  </a:lnTo>
                  <a:lnTo>
                    <a:pt x="6083" y="2400300"/>
                  </a:lnTo>
                  <a:lnTo>
                    <a:pt x="92265" y="2400300"/>
                  </a:lnTo>
                  <a:lnTo>
                    <a:pt x="134429" y="2413000"/>
                  </a:lnTo>
                  <a:lnTo>
                    <a:pt x="1182928" y="2413000"/>
                  </a:lnTo>
                  <a:lnTo>
                    <a:pt x="1237488" y="2400300"/>
                  </a:lnTo>
                  <a:lnTo>
                    <a:pt x="1416926" y="2400300"/>
                  </a:lnTo>
                  <a:lnTo>
                    <a:pt x="1471790" y="2413000"/>
                  </a:lnTo>
                  <a:lnTo>
                    <a:pt x="1575066" y="2413000"/>
                  </a:lnTo>
                  <a:lnTo>
                    <a:pt x="1602282" y="2400516"/>
                  </a:lnTo>
                  <a:lnTo>
                    <a:pt x="1617446" y="2400579"/>
                  </a:lnTo>
                  <a:lnTo>
                    <a:pt x="1640586" y="2413000"/>
                  </a:lnTo>
                  <a:lnTo>
                    <a:pt x="2330818" y="2413000"/>
                  </a:lnTo>
                  <a:lnTo>
                    <a:pt x="2330818" y="2349500"/>
                  </a:lnTo>
                  <a:close/>
                </a:path>
              </a:pathLst>
            </a:custGeom>
            <a:solidFill>
              <a:srgbClr val="5A5F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452889" y="1365719"/>
              <a:ext cx="2331085" cy="2413000"/>
            </a:xfrm>
            <a:custGeom>
              <a:avLst/>
              <a:gdLst/>
              <a:ahLst/>
              <a:cxnLst/>
              <a:rect l="l" t="t" r="r" b="b"/>
              <a:pathLst>
                <a:path w="2331085" h="2413000">
                  <a:moveTo>
                    <a:pt x="2330818" y="2349500"/>
                  </a:moveTo>
                  <a:lnTo>
                    <a:pt x="2329967" y="2298700"/>
                  </a:lnTo>
                  <a:lnTo>
                    <a:pt x="2329180" y="2247900"/>
                  </a:lnTo>
                  <a:lnTo>
                    <a:pt x="2328519" y="2184400"/>
                  </a:lnTo>
                  <a:lnTo>
                    <a:pt x="2328062" y="2133600"/>
                  </a:lnTo>
                  <a:lnTo>
                    <a:pt x="2327973" y="2108200"/>
                  </a:lnTo>
                  <a:lnTo>
                    <a:pt x="2328062" y="2044700"/>
                  </a:lnTo>
                  <a:lnTo>
                    <a:pt x="2328176" y="2019300"/>
                  </a:lnTo>
                  <a:lnTo>
                    <a:pt x="2328748" y="1968500"/>
                  </a:lnTo>
                  <a:lnTo>
                    <a:pt x="2329053" y="1930400"/>
                  </a:lnTo>
                  <a:lnTo>
                    <a:pt x="2328976" y="1866900"/>
                  </a:lnTo>
                  <a:lnTo>
                    <a:pt x="2327770" y="1803400"/>
                  </a:lnTo>
                  <a:lnTo>
                    <a:pt x="2325103" y="1752600"/>
                  </a:lnTo>
                  <a:lnTo>
                    <a:pt x="2323592" y="1727200"/>
                  </a:lnTo>
                  <a:lnTo>
                    <a:pt x="2322766" y="1689100"/>
                  </a:lnTo>
                  <a:lnTo>
                    <a:pt x="2321928" y="1663700"/>
                  </a:lnTo>
                  <a:lnTo>
                    <a:pt x="2321052" y="1612900"/>
                  </a:lnTo>
                  <a:lnTo>
                    <a:pt x="2320150" y="1574800"/>
                  </a:lnTo>
                  <a:lnTo>
                    <a:pt x="2319223" y="1524000"/>
                  </a:lnTo>
                  <a:lnTo>
                    <a:pt x="2315451" y="1270000"/>
                  </a:lnTo>
                  <a:lnTo>
                    <a:pt x="2314511" y="1193800"/>
                  </a:lnTo>
                  <a:lnTo>
                    <a:pt x="2313584" y="1130300"/>
                  </a:lnTo>
                  <a:lnTo>
                    <a:pt x="2312657" y="1054100"/>
                  </a:lnTo>
                  <a:lnTo>
                    <a:pt x="2310879" y="914400"/>
                  </a:lnTo>
                  <a:lnTo>
                    <a:pt x="2307717" y="622300"/>
                  </a:lnTo>
                  <a:lnTo>
                    <a:pt x="2306396" y="495300"/>
                  </a:lnTo>
                  <a:lnTo>
                    <a:pt x="2305291" y="393700"/>
                  </a:lnTo>
                  <a:lnTo>
                    <a:pt x="2304465" y="304800"/>
                  </a:lnTo>
                  <a:lnTo>
                    <a:pt x="2303945" y="241300"/>
                  </a:lnTo>
                  <a:lnTo>
                    <a:pt x="2303805" y="215900"/>
                  </a:lnTo>
                  <a:lnTo>
                    <a:pt x="2301862" y="177800"/>
                  </a:lnTo>
                  <a:lnTo>
                    <a:pt x="2298547" y="101600"/>
                  </a:lnTo>
                  <a:lnTo>
                    <a:pt x="2296655" y="63500"/>
                  </a:lnTo>
                  <a:lnTo>
                    <a:pt x="2295817" y="50800"/>
                  </a:lnTo>
                  <a:lnTo>
                    <a:pt x="2295258" y="50800"/>
                  </a:lnTo>
                  <a:lnTo>
                    <a:pt x="2294686" y="38100"/>
                  </a:lnTo>
                  <a:lnTo>
                    <a:pt x="2294204" y="30683"/>
                  </a:lnTo>
                  <a:lnTo>
                    <a:pt x="2294115" y="20739"/>
                  </a:lnTo>
                  <a:lnTo>
                    <a:pt x="2215489" y="20345"/>
                  </a:lnTo>
                  <a:lnTo>
                    <a:pt x="2195715" y="12700"/>
                  </a:lnTo>
                  <a:lnTo>
                    <a:pt x="1897837" y="12700"/>
                  </a:lnTo>
                  <a:lnTo>
                    <a:pt x="1848218" y="0"/>
                  </a:lnTo>
                  <a:lnTo>
                    <a:pt x="1510842" y="0"/>
                  </a:lnTo>
                  <a:lnTo>
                    <a:pt x="1478737" y="12700"/>
                  </a:lnTo>
                  <a:lnTo>
                    <a:pt x="332473" y="12700"/>
                  </a:lnTo>
                  <a:lnTo>
                    <a:pt x="308533" y="25400"/>
                  </a:lnTo>
                  <a:lnTo>
                    <a:pt x="161861" y="25400"/>
                  </a:lnTo>
                  <a:lnTo>
                    <a:pt x="136690" y="34366"/>
                  </a:lnTo>
                  <a:lnTo>
                    <a:pt x="31102" y="36360"/>
                  </a:lnTo>
                  <a:lnTo>
                    <a:pt x="31026" y="39204"/>
                  </a:lnTo>
                  <a:lnTo>
                    <a:pt x="14465" y="50800"/>
                  </a:lnTo>
                  <a:lnTo>
                    <a:pt x="11544" y="50800"/>
                  </a:lnTo>
                  <a:lnTo>
                    <a:pt x="10274" y="76200"/>
                  </a:lnTo>
                  <a:lnTo>
                    <a:pt x="7162" y="139700"/>
                  </a:lnTo>
                  <a:lnTo>
                    <a:pt x="5829" y="165100"/>
                  </a:lnTo>
                  <a:lnTo>
                    <a:pt x="5207" y="190500"/>
                  </a:lnTo>
                  <a:lnTo>
                    <a:pt x="5041" y="215900"/>
                  </a:lnTo>
                  <a:lnTo>
                    <a:pt x="4432" y="241300"/>
                  </a:lnTo>
                  <a:lnTo>
                    <a:pt x="3073" y="279400"/>
                  </a:lnTo>
                  <a:lnTo>
                    <a:pt x="1981" y="330200"/>
                  </a:lnTo>
                  <a:lnTo>
                    <a:pt x="1536" y="368300"/>
                  </a:lnTo>
                  <a:lnTo>
                    <a:pt x="1079" y="431800"/>
                  </a:lnTo>
                  <a:lnTo>
                    <a:pt x="825" y="469900"/>
                  </a:lnTo>
                  <a:lnTo>
                    <a:pt x="558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78" y="1955800"/>
                  </a:lnTo>
                  <a:lnTo>
                    <a:pt x="4432" y="1968500"/>
                  </a:lnTo>
                  <a:lnTo>
                    <a:pt x="4165" y="2019300"/>
                  </a:lnTo>
                  <a:lnTo>
                    <a:pt x="4610" y="2070100"/>
                  </a:lnTo>
                  <a:lnTo>
                    <a:pt x="5537" y="2108200"/>
                  </a:lnTo>
                  <a:lnTo>
                    <a:pt x="7835" y="2209800"/>
                  </a:lnTo>
                  <a:lnTo>
                    <a:pt x="8750" y="2260600"/>
                  </a:lnTo>
                  <a:lnTo>
                    <a:pt x="10071" y="2298700"/>
                  </a:lnTo>
                  <a:lnTo>
                    <a:pt x="10871" y="2324100"/>
                  </a:lnTo>
                  <a:lnTo>
                    <a:pt x="9525" y="2362200"/>
                  </a:lnTo>
                  <a:lnTo>
                    <a:pt x="4432" y="2387600"/>
                  </a:lnTo>
                  <a:lnTo>
                    <a:pt x="3860" y="2387600"/>
                  </a:lnTo>
                  <a:lnTo>
                    <a:pt x="6083" y="2400300"/>
                  </a:lnTo>
                  <a:lnTo>
                    <a:pt x="92265" y="2400300"/>
                  </a:lnTo>
                  <a:lnTo>
                    <a:pt x="134429" y="2413000"/>
                  </a:lnTo>
                  <a:lnTo>
                    <a:pt x="1182928" y="2413000"/>
                  </a:lnTo>
                  <a:lnTo>
                    <a:pt x="1237488" y="2400300"/>
                  </a:lnTo>
                  <a:lnTo>
                    <a:pt x="1471790" y="2400300"/>
                  </a:lnTo>
                  <a:lnTo>
                    <a:pt x="1522539" y="2413000"/>
                  </a:lnTo>
                  <a:lnTo>
                    <a:pt x="1575066" y="2413000"/>
                  </a:lnTo>
                  <a:lnTo>
                    <a:pt x="1602308" y="2400503"/>
                  </a:lnTo>
                  <a:lnTo>
                    <a:pt x="1617421" y="2400566"/>
                  </a:lnTo>
                  <a:lnTo>
                    <a:pt x="1640586" y="2413000"/>
                  </a:lnTo>
                  <a:lnTo>
                    <a:pt x="2330818" y="2413000"/>
                  </a:lnTo>
                  <a:lnTo>
                    <a:pt x="2330818" y="2349500"/>
                  </a:lnTo>
                  <a:close/>
                </a:path>
              </a:pathLst>
            </a:custGeom>
            <a:solidFill>
              <a:srgbClr val="FFFBE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52718" y="1365712"/>
            <a:ext cx="2422525" cy="2513965"/>
            <a:chOff x="552718" y="1365712"/>
            <a:chExt cx="2422525" cy="2513965"/>
          </a:xfrm>
        </p:grpSpPr>
        <p:sp>
          <p:nvSpPr>
            <p:cNvPr id="10" name="object 10"/>
            <p:cNvSpPr/>
            <p:nvPr/>
          </p:nvSpPr>
          <p:spPr>
            <a:xfrm>
              <a:off x="552716" y="1466291"/>
              <a:ext cx="2331085" cy="2413000"/>
            </a:xfrm>
            <a:custGeom>
              <a:avLst/>
              <a:gdLst/>
              <a:ahLst/>
              <a:cxnLst/>
              <a:rect l="l" t="t" r="r" b="b"/>
              <a:pathLst>
                <a:path w="2331085" h="2413000">
                  <a:moveTo>
                    <a:pt x="2330818" y="2349500"/>
                  </a:moveTo>
                  <a:lnTo>
                    <a:pt x="2329967" y="2298700"/>
                  </a:lnTo>
                  <a:lnTo>
                    <a:pt x="2329180" y="2247900"/>
                  </a:lnTo>
                  <a:lnTo>
                    <a:pt x="2328519" y="2184400"/>
                  </a:lnTo>
                  <a:lnTo>
                    <a:pt x="2328062" y="2133600"/>
                  </a:lnTo>
                  <a:lnTo>
                    <a:pt x="2327973" y="2108200"/>
                  </a:lnTo>
                  <a:lnTo>
                    <a:pt x="2328062" y="2044700"/>
                  </a:lnTo>
                  <a:lnTo>
                    <a:pt x="2328176" y="2019300"/>
                  </a:lnTo>
                  <a:lnTo>
                    <a:pt x="2328748" y="1968500"/>
                  </a:lnTo>
                  <a:lnTo>
                    <a:pt x="2329053" y="1930400"/>
                  </a:lnTo>
                  <a:lnTo>
                    <a:pt x="2328976" y="1866900"/>
                  </a:lnTo>
                  <a:lnTo>
                    <a:pt x="2327770" y="1803400"/>
                  </a:lnTo>
                  <a:lnTo>
                    <a:pt x="2325103" y="1752600"/>
                  </a:lnTo>
                  <a:lnTo>
                    <a:pt x="2323592" y="1727200"/>
                  </a:lnTo>
                  <a:lnTo>
                    <a:pt x="2322766" y="1689100"/>
                  </a:lnTo>
                  <a:lnTo>
                    <a:pt x="2321928" y="1663700"/>
                  </a:lnTo>
                  <a:lnTo>
                    <a:pt x="2321052" y="1612900"/>
                  </a:lnTo>
                  <a:lnTo>
                    <a:pt x="2320150" y="1574800"/>
                  </a:lnTo>
                  <a:lnTo>
                    <a:pt x="2319223" y="1524000"/>
                  </a:lnTo>
                  <a:lnTo>
                    <a:pt x="2315451" y="1270000"/>
                  </a:lnTo>
                  <a:lnTo>
                    <a:pt x="2314511" y="1193800"/>
                  </a:lnTo>
                  <a:lnTo>
                    <a:pt x="2313584" y="1130300"/>
                  </a:lnTo>
                  <a:lnTo>
                    <a:pt x="2312657" y="1054100"/>
                  </a:lnTo>
                  <a:lnTo>
                    <a:pt x="2310879" y="914400"/>
                  </a:lnTo>
                  <a:lnTo>
                    <a:pt x="2307717" y="622300"/>
                  </a:lnTo>
                  <a:lnTo>
                    <a:pt x="2306396" y="495300"/>
                  </a:lnTo>
                  <a:lnTo>
                    <a:pt x="2305291" y="393700"/>
                  </a:lnTo>
                  <a:lnTo>
                    <a:pt x="2304465" y="304800"/>
                  </a:lnTo>
                  <a:lnTo>
                    <a:pt x="2303945" y="241300"/>
                  </a:lnTo>
                  <a:lnTo>
                    <a:pt x="2303805" y="215900"/>
                  </a:lnTo>
                  <a:lnTo>
                    <a:pt x="2301862" y="177800"/>
                  </a:lnTo>
                  <a:lnTo>
                    <a:pt x="2298547" y="101600"/>
                  </a:lnTo>
                  <a:lnTo>
                    <a:pt x="2296655" y="63500"/>
                  </a:lnTo>
                  <a:lnTo>
                    <a:pt x="2295817" y="50800"/>
                  </a:lnTo>
                  <a:lnTo>
                    <a:pt x="2295258" y="50800"/>
                  </a:lnTo>
                  <a:lnTo>
                    <a:pt x="2294686" y="38100"/>
                  </a:lnTo>
                  <a:lnTo>
                    <a:pt x="2294191" y="30683"/>
                  </a:lnTo>
                  <a:lnTo>
                    <a:pt x="2294115" y="20751"/>
                  </a:lnTo>
                  <a:lnTo>
                    <a:pt x="2215527" y="20358"/>
                  </a:lnTo>
                  <a:lnTo>
                    <a:pt x="2195715" y="12700"/>
                  </a:lnTo>
                  <a:lnTo>
                    <a:pt x="1897837" y="12700"/>
                  </a:lnTo>
                  <a:lnTo>
                    <a:pt x="1848218" y="0"/>
                  </a:lnTo>
                  <a:lnTo>
                    <a:pt x="1510842" y="0"/>
                  </a:lnTo>
                  <a:lnTo>
                    <a:pt x="1478737" y="12700"/>
                  </a:lnTo>
                  <a:lnTo>
                    <a:pt x="332486" y="12700"/>
                  </a:lnTo>
                  <a:lnTo>
                    <a:pt x="308521" y="25400"/>
                  </a:lnTo>
                  <a:lnTo>
                    <a:pt x="161848" y="25400"/>
                  </a:lnTo>
                  <a:lnTo>
                    <a:pt x="136639" y="34378"/>
                  </a:lnTo>
                  <a:lnTo>
                    <a:pt x="31076" y="36372"/>
                  </a:lnTo>
                  <a:lnTo>
                    <a:pt x="31000" y="39204"/>
                  </a:lnTo>
                  <a:lnTo>
                    <a:pt x="14414" y="50800"/>
                  </a:lnTo>
                  <a:lnTo>
                    <a:pt x="11569" y="50800"/>
                  </a:lnTo>
                  <a:lnTo>
                    <a:pt x="10274" y="76200"/>
                  </a:lnTo>
                  <a:lnTo>
                    <a:pt x="8724" y="114300"/>
                  </a:lnTo>
                  <a:lnTo>
                    <a:pt x="7162" y="139700"/>
                  </a:lnTo>
                  <a:lnTo>
                    <a:pt x="5880" y="165100"/>
                  </a:lnTo>
                  <a:lnTo>
                    <a:pt x="5245" y="190500"/>
                  </a:lnTo>
                  <a:lnTo>
                    <a:pt x="5080" y="215900"/>
                  </a:lnTo>
                  <a:lnTo>
                    <a:pt x="4457" y="241300"/>
                  </a:lnTo>
                  <a:lnTo>
                    <a:pt x="3086" y="279400"/>
                  </a:lnTo>
                  <a:lnTo>
                    <a:pt x="2006" y="330200"/>
                  </a:lnTo>
                  <a:lnTo>
                    <a:pt x="1549" y="368300"/>
                  </a:lnTo>
                  <a:lnTo>
                    <a:pt x="1092" y="431800"/>
                  </a:lnTo>
                  <a:lnTo>
                    <a:pt x="838" y="469900"/>
                  </a:lnTo>
                  <a:lnTo>
                    <a:pt x="571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91" y="1955800"/>
                  </a:lnTo>
                  <a:lnTo>
                    <a:pt x="4457" y="1968500"/>
                  </a:lnTo>
                  <a:lnTo>
                    <a:pt x="4178" y="2019300"/>
                  </a:lnTo>
                  <a:lnTo>
                    <a:pt x="4610" y="2070100"/>
                  </a:lnTo>
                  <a:lnTo>
                    <a:pt x="5511" y="2108200"/>
                  </a:lnTo>
                  <a:lnTo>
                    <a:pt x="7810" y="2209800"/>
                  </a:lnTo>
                  <a:lnTo>
                    <a:pt x="8724" y="2260600"/>
                  </a:lnTo>
                  <a:lnTo>
                    <a:pt x="10045" y="2298700"/>
                  </a:lnTo>
                  <a:lnTo>
                    <a:pt x="10858" y="2324100"/>
                  </a:lnTo>
                  <a:lnTo>
                    <a:pt x="9525" y="2362200"/>
                  </a:lnTo>
                  <a:lnTo>
                    <a:pt x="4457" y="2387600"/>
                  </a:lnTo>
                  <a:lnTo>
                    <a:pt x="3848" y="2387600"/>
                  </a:lnTo>
                  <a:lnTo>
                    <a:pt x="6057" y="2400300"/>
                  </a:lnTo>
                  <a:lnTo>
                    <a:pt x="92240" y="2400300"/>
                  </a:lnTo>
                  <a:lnTo>
                    <a:pt x="134416" y="2413000"/>
                  </a:lnTo>
                  <a:lnTo>
                    <a:pt x="1182928" y="2413000"/>
                  </a:lnTo>
                  <a:lnTo>
                    <a:pt x="1237488" y="2400300"/>
                  </a:lnTo>
                  <a:lnTo>
                    <a:pt x="1416926" y="2400300"/>
                  </a:lnTo>
                  <a:lnTo>
                    <a:pt x="1471790" y="2413000"/>
                  </a:lnTo>
                  <a:lnTo>
                    <a:pt x="1575066" y="2413000"/>
                  </a:lnTo>
                  <a:lnTo>
                    <a:pt x="1602282" y="2400516"/>
                  </a:lnTo>
                  <a:lnTo>
                    <a:pt x="1617446" y="2400579"/>
                  </a:lnTo>
                  <a:lnTo>
                    <a:pt x="1640586" y="2413000"/>
                  </a:lnTo>
                  <a:lnTo>
                    <a:pt x="2330818" y="2413000"/>
                  </a:lnTo>
                  <a:lnTo>
                    <a:pt x="2330818" y="2349500"/>
                  </a:lnTo>
                  <a:close/>
                </a:path>
              </a:pathLst>
            </a:custGeom>
            <a:solidFill>
              <a:srgbClr val="5A5F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42632" y="1365719"/>
              <a:ext cx="2332355" cy="2413000"/>
            </a:xfrm>
            <a:custGeom>
              <a:avLst/>
              <a:gdLst/>
              <a:ahLst/>
              <a:cxnLst/>
              <a:rect l="l" t="t" r="r" b="b"/>
              <a:pathLst>
                <a:path w="2332355" h="2413000">
                  <a:moveTo>
                    <a:pt x="2332342" y="2349500"/>
                  </a:moveTo>
                  <a:lnTo>
                    <a:pt x="2331491" y="2298700"/>
                  </a:lnTo>
                  <a:lnTo>
                    <a:pt x="2330704" y="2247900"/>
                  </a:lnTo>
                  <a:lnTo>
                    <a:pt x="2330043" y="2184400"/>
                  </a:lnTo>
                  <a:lnTo>
                    <a:pt x="2329586" y="2133600"/>
                  </a:lnTo>
                  <a:lnTo>
                    <a:pt x="2329497" y="2108200"/>
                  </a:lnTo>
                  <a:lnTo>
                    <a:pt x="2329586" y="2044700"/>
                  </a:lnTo>
                  <a:lnTo>
                    <a:pt x="2329700" y="2019300"/>
                  </a:lnTo>
                  <a:lnTo>
                    <a:pt x="2330272" y="1968500"/>
                  </a:lnTo>
                  <a:lnTo>
                    <a:pt x="2330691" y="1917700"/>
                  </a:lnTo>
                  <a:lnTo>
                    <a:pt x="2330500" y="1866900"/>
                  </a:lnTo>
                  <a:lnTo>
                    <a:pt x="2329294" y="1803400"/>
                  </a:lnTo>
                  <a:lnTo>
                    <a:pt x="2326627" y="1752600"/>
                  </a:lnTo>
                  <a:lnTo>
                    <a:pt x="2325116" y="1727200"/>
                  </a:lnTo>
                  <a:lnTo>
                    <a:pt x="2324290" y="1689100"/>
                  </a:lnTo>
                  <a:lnTo>
                    <a:pt x="2323452" y="1663700"/>
                  </a:lnTo>
                  <a:lnTo>
                    <a:pt x="2322576" y="1612900"/>
                  </a:lnTo>
                  <a:lnTo>
                    <a:pt x="2321674" y="1574800"/>
                  </a:lnTo>
                  <a:lnTo>
                    <a:pt x="2320747" y="1524000"/>
                  </a:lnTo>
                  <a:lnTo>
                    <a:pt x="2316975" y="1270000"/>
                  </a:lnTo>
                  <a:lnTo>
                    <a:pt x="2316035" y="1193800"/>
                  </a:lnTo>
                  <a:lnTo>
                    <a:pt x="2315108" y="1130300"/>
                  </a:lnTo>
                  <a:lnTo>
                    <a:pt x="2314181" y="1054100"/>
                  </a:lnTo>
                  <a:lnTo>
                    <a:pt x="2312403" y="914400"/>
                  </a:lnTo>
                  <a:lnTo>
                    <a:pt x="2309241" y="622300"/>
                  </a:lnTo>
                  <a:lnTo>
                    <a:pt x="2307920" y="495300"/>
                  </a:lnTo>
                  <a:lnTo>
                    <a:pt x="2306815" y="393700"/>
                  </a:lnTo>
                  <a:lnTo>
                    <a:pt x="2305989" y="304800"/>
                  </a:lnTo>
                  <a:lnTo>
                    <a:pt x="2305469" y="241300"/>
                  </a:lnTo>
                  <a:lnTo>
                    <a:pt x="2305329" y="215900"/>
                  </a:lnTo>
                  <a:lnTo>
                    <a:pt x="2303335" y="177800"/>
                  </a:lnTo>
                  <a:lnTo>
                    <a:pt x="2300046" y="101600"/>
                  </a:lnTo>
                  <a:lnTo>
                    <a:pt x="2298179" y="63500"/>
                  </a:lnTo>
                  <a:lnTo>
                    <a:pt x="2297341" y="50800"/>
                  </a:lnTo>
                  <a:lnTo>
                    <a:pt x="2296160" y="38100"/>
                  </a:lnTo>
                  <a:lnTo>
                    <a:pt x="2295741" y="32219"/>
                  </a:lnTo>
                  <a:lnTo>
                    <a:pt x="2295639" y="20739"/>
                  </a:lnTo>
                  <a:lnTo>
                    <a:pt x="2216886" y="20345"/>
                  </a:lnTo>
                  <a:lnTo>
                    <a:pt x="2197112" y="12700"/>
                  </a:lnTo>
                  <a:lnTo>
                    <a:pt x="1899119" y="12700"/>
                  </a:lnTo>
                  <a:lnTo>
                    <a:pt x="1849488" y="0"/>
                  </a:lnTo>
                  <a:lnTo>
                    <a:pt x="1511795" y="0"/>
                  </a:lnTo>
                  <a:lnTo>
                    <a:pt x="1479702" y="12700"/>
                  </a:lnTo>
                  <a:lnTo>
                    <a:pt x="332701" y="12700"/>
                  </a:lnTo>
                  <a:lnTo>
                    <a:pt x="308724" y="25400"/>
                  </a:lnTo>
                  <a:lnTo>
                    <a:pt x="161950" y="25400"/>
                  </a:lnTo>
                  <a:lnTo>
                    <a:pt x="136677" y="34391"/>
                  </a:lnTo>
                  <a:lnTo>
                    <a:pt x="32600" y="36360"/>
                  </a:lnTo>
                  <a:lnTo>
                    <a:pt x="32550" y="38138"/>
                  </a:lnTo>
                  <a:lnTo>
                    <a:pt x="27025" y="41998"/>
                  </a:lnTo>
                  <a:lnTo>
                    <a:pt x="27025" y="266179"/>
                  </a:lnTo>
                  <a:lnTo>
                    <a:pt x="22644" y="446709"/>
                  </a:lnTo>
                  <a:lnTo>
                    <a:pt x="22745" y="431800"/>
                  </a:lnTo>
                  <a:lnTo>
                    <a:pt x="23037" y="393700"/>
                  </a:lnTo>
                  <a:lnTo>
                    <a:pt x="23406" y="368300"/>
                  </a:lnTo>
                  <a:lnTo>
                    <a:pt x="23850" y="355600"/>
                  </a:lnTo>
                  <a:lnTo>
                    <a:pt x="24384" y="342900"/>
                  </a:lnTo>
                  <a:lnTo>
                    <a:pt x="25679" y="304800"/>
                  </a:lnTo>
                  <a:lnTo>
                    <a:pt x="27025" y="266179"/>
                  </a:lnTo>
                  <a:lnTo>
                    <a:pt x="27025" y="41998"/>
                  </a:lnTo>
                  <a:lnTo>
                    <a:pt x="14427" y="50800"/>
                  </a:lnTo>
                  <a:lnTo>
                    <a:pt x="11582" y="50800"/>
                  </a:lnTo>
                  <a:lnTo>
                    <a:pt x="10287" y="76200"/>
                  </a:lnTo>
                  <a:lnTo>
                    <a:pt x="8737" y="114300"/>
                  </a:lnTo>
                  <a:lnTo>
                    <a:pt x="7175" y="139700"/>
                  </a:lnTo>
                  <a:lnTo>
                    <a:pt x="5892" y="165100"/>
                  </a:lnTo>
                  <a:lnTo>
                    <a:pt x="5257" y="190500"/>
                  </a:lnTo>
                  <a:lnTo>
                    <a:pt x="5080" y="215900"/>
                  </a:lnTo>
                  <a:lnTo>
                    <a:pt x="4457" y="241300"/>
                  </a:lnTo>
                  <a:lnTo>
                    <a:pt x="3086" y="279400"/>
                  </a:lnTo>
                  <a:lnTo>
                    <a:pt x="2006" y="330200"/>
                  </a:lnTo>
                  <a:lnTo>
                    <a:pt x="1549" y="368300"/>
                  </a:lnTo>
                  <a:lnTo>
                    <a:pt x="1092" y="431800"/>
                  </a:lnTo>
                  <a:lnTo>
                    <a:pt x="838" y="469900"/>
                  </a:lnTo>
                  <a:lnTo>
                    <a:pt x="571" y="520700"/>
                  </a:lnTo>
                  <a:lnTo>
                    <a:pt x="342" y="571500"/>
                  </a:lnTo>
                  <a:lnTo>
                    <a:pt x="177" y="635000"/>
                  </a:lnTo>
                  <a:lnTo>
                    <a:pt x="76" y="685800"/>
                  </a:lnTo>
                  <a:lnTo>
                    <a:pt x="0" y="965200"/>
                  </a:lnTo>
                  <a:lnTo>
                    <a:pt x="228" y="1130300"/>
                  </a:lnTo>
                  <a:lnTo>
                    <a:pt x="355" y="1193800"/>
                  </a:lnTo>
                  <a:lnTo>
                    <a:pt x="723" y="1333500"/>
                  </a:lnTo>
                  <a:lnTo>
                    <a:pt x="1231" y="1473200"/>
                  </a:lnTo>
                  <a:lnTo>
                    <a:pt x="1638" y="1574800"/>
                  </a:lnTo>
                  <a:lnTo>
                    <a:pt x="2197" y="1689100"/>
                  </a:lnTo>
                  <a:lnTo>
                    <a:pt x="3060" y="1841500"/>
                  </a:lnTo>
                  <a:lnTo>
                    <a:pt x="3352" y="1879600"/>
                  </a:lnTo>
                  <a:lnTo>
                    <a:pt x="4191" y="1955800"/>
                  </a:lnTo>
                  <a:lnTo>
                    <a:pt x="4457" y="1968500"/>
                  </a:lnTo>
                  <a:lnTo>
                    <a:pt x="4178" y="2019300"/>
                  </a:lnTo>
                  <a:lnTo>
                    <a:pt x="4610" y="2070100"/>
                  </a:lnTo>
                  <a:lnTo>
                    <a:pt x="5524" y="2108200"/>
                  </a:lnTo>
                  <a:lnTo>
                    <a:pt x="7823" y="2209800"/>
                  </a:lnTo>
                  <a:lnTo>
                    <a:pt x="8737" y="2260600"/>
                  </a:lnTo>
                  <a:lnTo>
                    <a:pt x="10058" y="2298700"/>
                  </a:lnTo>
                  <a:lnTo>
                    <a:pt x="10858" y="2324100"/>
                  </a:lnTo>
                  <a:lnTo>
                    <a:pt x="9525" y="2362200"/>
                  </a:lnTo>
                  <a:lnTo>
                    <a:pt x="4457" y="2387600"/>
                  </a:lnTo>
                  <a:lnTo>
                    <a:pt x="3848" y="2387600"/>
                  </a:lnTo>
                  <a:lnTo>
                    <a:pt x="6057" y="2400300"/>
                  </a:lnTo>
                  <a:lnTo>
                    <a:pt x="92303" y="2400300"/>
                  </a:lnTo>
                  <a:lnTo>
                    <a:pt x="134505" y="2413000"/>
                  </a:lnTo>
                  <a:lnTo>
                    <a:pt x="1183728" y="2413000"/>
                  </a:lnTo>
                  <a:lnTo>
                    <a:pt x="1238326" y="2400300"/>
                  </a:lnTo>
                  <a:lnTo>
                    <a:pt x="1472755" y="2400300"/>
                  </a:lnTo>
                  <a:lnTo>
                    <a:pt x="1523530" y="2413000"/>
                  </a:lnTo>
                  <a:lnTo>
                    <a:pt x="1576095" y="2413000"/>
                  </a:lnTo>
                  <a:lnTo>
                    <a:pt x="1603387" y="2400503"/>
                  </a:lnTo>
                  <a:lnTo>
                    <a:pt x="1618437" y="2400554"/>
                  </a:lnTo>
                  <a:lnTo>
                    <a:pt x="1641652" y="2413000"/>
                  </a:lnTo>
                  <a:lnTo>
                    <a:pt x="2332342" y="2413000"/>
                  </a:lnTo>
                  <a:lnTo>
                    <a:pt x="2332342" y="2349500"/>
                  </a:lnTo>
                  <a:close/>
                </a:path>
              </a:pathLst>
            </a:custGeom>
            <a:solidFill>
              <a:srgbClr val="FFFB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238248" y="449402"/>
            <a:ext cx="470725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80">
                <a:solidFill>
                  <a:srgbClr val="333333"/>
                </a:solidFill>
              </a:rPr>
              <a:t>Штаб</a:t>
            </a:r>
            <a:r>
              <a:rPr dirty="0" spc="270">
                <a:solidFill>
                  <a:srgbClr val="333333"/>
                </a:solidFill>
              </a:rPr>
              <a:t> </a:t>
            </a:r>
            <a:r>
              <a:rPr dirty="0" spc="180">
                <a:solidFill>
                  <a:srgbClr val="333333"/>
                </a:solidFill>
              </a:rPr>
              <a:t>МАГУ</a:t>
            </a:r>
            <a:r>
              <a:rPr dirty="0" spc="260">
                <a:solidFill>
                  <a:srgbClr val="333333"/>
                </a:solidFill>
              </a:rPr>
              <a:t> </a:t>
            </a:r>
            <a:r>
              <a:rPr dirty="0" spc="285">
                <a:solidFill>
                  <a:srgbClr val="333333"/>
                </a:solidFill>
              </a:rPr>
              <a:t>#МЫВМЕСТЕ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585717" y="1506093"/>
            <a:ext cx="2024380" cy="1733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95">
                <a:solidFill>
                  <a:srgbClr val="333333"/>
                </a:solidFill>
                <a:latin typeface="Cambria"/>
                <a:cs typeface="Cambria"/>
              </a:rPr>
              <a:t>-</a:t>
            </a:r>
            <a:r>
              <a:rPr dirty="0" sz="1400" spc="114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90">
                <a:solidFill>
                  <a:srgbClr val="333333"/>
                </a:solidFill>
                <a:latin typeface="Cambria"/>
                <a:cs typeface="Cambria"/>
              </a:rPr>
              <a:t>прием</a:t>
            </a:r>
            <a:r>
              <a:rPr dirty="0" sz="1400" spc="9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и</a:t>
            </a:r>
            <a:r>
              <a:rPr dirty="0" sz="1400" spc="114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70">
                <a:solidFill>
                  <a:srgbClr val="333333"/>
                </a:solidFill>
                <a:latin typeface="Cambria"/>
                <a:cs typeface="Cambria"/>
              </a:rPr>
              <a:t>обработка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заявок</a:t>
            </a:r>
            <a:r>
              <a:rPr dirty="0" sz="1400" spc="6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25">
                <a:solidFill>
                  <a:srgbClr val="333333"/>
                </a:solidFill>
                <a:latin typeface="Cambria"/>
                <a:cs typeface="Cambria"/>
              </a:rPr>
              <a:t>для</a:t>
            </a:r>
            <a:endParaRPr sz="140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65">
                <a:solidFill>
                  <a:srgbClr val="333333"/>
                </a:solidFill>
                <a:latin typeface="Cambria"/>
                <a:cs typeface="Cambria"/>
              </a:rPr>
              <a:t>выполнения </a:t>
            </a:r>
            <a:r>
              <a:rPr dirty="0" sz="1400" spc="80">
                <a:solidFill>
                  <a:srgbClr val="333333"/>
                </a:solidFill>
                <a:latin typeface="Cambria"/>
                <a:cs typeface="Cambria"/>
              </a:rPr>
              <a:t>адресной </a:t>
            </a:r>
            <a:r>
              <a:rPr dirty="0" sz="1400" spc="-29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20">
                <a:solidFill>
                  <a:srgbClr val="333333"/>
                </a:solidFill>
                <a:latin typeface="Cambria"/>
                <a:cs typeface="Cambria"/>
              </a:rPr>
              <a:t>(бытовой)</a:t>
            </a: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90">
                <a:solidFill>
                  <a:srgbClr val="333333"/>
                </a:solidFill>
                <a:latin typeface="Cambria"/>
                <a:cs typeface="Cambria"/>
              </a:rPr>
              <a:t>помощи </a:t>
            </a:r>
            <a:r>
              <a:rPr dirty="0" sz="1400" spc="9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0">
                <a:solidFill>
                  <a:srgbClr val="333333"/>
                </a:solidFill>
                <a:latin typeface="Cambria"/>
                <a:cs typeface="Cambria"/>
              </a:rPr>
              <a:t>семьям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400" spc="80">
                <a:solidFill>
                  <a:srgbClr val="333333"/>
                </a:solidFill>
                <a:latin typeface="Cambria"/>
                <a:cs typeface="Cambria"/>
              </a:rPr>
              <a:t>военнослужащих</a:t>
            </a:r>
            <a:r>
              <a:rPr dirty="0" sz="1400" spc="10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и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400" spc="65">
                <a:solidFill>
                  <a:srgbClr val="333333"/>
                </a:solidFill>
                <a:latin typeface="Cambria"/>
                <a:cs typeface="Cambria"/>
              </a:rPr>
              <a:t>мобилизованных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400" spc="105">
                <a:solidFill>
                  <a:srgbClr val="333333"/>
                </a:solidFill>
                <a:latin typeface="Cambria"/>
                <a:cs typeface="Cambria"/>
              </a:rPr>
              <a:t>граждан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5149" y="1506093"/>
            <a:ext cx="1741170" cy="109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95">
                <a:solidFill>
                  <a:srgbClr val="333333"/>
                </a:solidFill>
                <a:latin typeface="Cambria"/>
                <a:cs typeface="Cambria"/>
              </a:rPr>
              <a:t>-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0">
                <a:solidFill>
                  <a:srgbClr val="333333"/>
                </a:solidFill>
                <a:latin typeface="Cambria"/>
                <a:cs typeface="Cambria"/>
              </a:rPr>
              <a:t>оказание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400" spc="65">
                <a:solidFill>
                  <a:srgbClr val="333333"/>
                </a:solidFill>
                <a:latin typeface="Cambria"/>
                <a:cs typeface="Cambria"/>
              </a:rPr>
              <a:t>психологической</a:t>
            </a:r>
            <a:endParaRPr sz="140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90">
                <a:solidFill>
                  <a:srgbClr val="333333"/>
                </a:solidFill>
                <a:latin typeface="Cambria"/>
                <a:cs typeface="Cambria"/>
              </a:rPr>
              <a:t>помощи </a:t>
            </a:r>
            <a:r>
              <a:rPr dirty="0" sz="1400" spc="70">
                <a:solidFill>
                  <a:srgbClr val="333333"/>
                </a:solidFill>
                <a:latin typeface="Cambria"/>
                <a:cs typeface="Cambria"/>
              </a:rPr>
              <a:t>студентам </a:t>
            </a:r>
            <a:r>
              <a:rPr dirty="0" sz="1400" spc="-30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95">
                <a:solidFill>
                  <a:srgbClr val="333333"/>
                </a:solidFill>
                <a:latin typeface="Cambria"/>
                <a:cs typeface="Cambria"/>
              </a:rPr>
              <a:t>МАГУ</a:t>
            </a:r>
            <a:r>
              <a:rPr dirty="0" sz="1400" spc="114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и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400" spc="110">
                <a:solidFill>
                  <a:srgbClr val="333333"/>
                </a:solidFill>
                <a:latin typeface="Cambria"/>
                <a:cs typeface="Cambria"/>
              </a:rPr>
              <a:t>нуждающимся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37172" y="1506093"/>
            <a:ext cx="2080895" cy="109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95">
                <a:solidFill>
                  <a:srgbClr val="333333"/>
                </a:solidFill>
                <a:latin typeface="Cambria"/>
                <a:cs typeface="Cambria"/>
              </a:rPr>
              <a:t>-</a:t>
            </a:r>
            <a:r>
              <a:rPr dirty="0" sz="1400" spc="12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70">
                <a:solidFill>
                  <a:srgbClr val="333333"/>
                </a:solidFill>
                <a:latin typeface="Cambria"/>
                <a:cs typeface="Cambria"/>
              </a:rPr>
              <a:t>сбор</a:t>
            </a:r>
            <a:r>
              <a:rPr dirty="0" sz="1400" spc="10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75">
                <a:solidFill>
                  <a:srgbClr val="333333"/>
                </a:solidFill>
                <a:latin typeface="Cambria"/>
                <a:cs typeface="Cambria"/>
              </a:rPr>
              <a:t>гуманитарной</a:t>
            </a:r>
            <a:endParaRPr sz="140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90">
                <a:solidFill>
                  <a:srgbClr val="333333"/>
                </a:solidFill>
                <a:latin typeface="Cambria"/>
                <a:cs typeface="Cambria"/>
              </a:rPr>
              <a:t>помощи</a:t>
            </a:r>
            <a:r>
              <a:rPr dirty="0" sz="1400" spc="114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и</a:t>
            </a:r>
            <a:r>
              <a:rPr dirty="0" sz="1400" spc="114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60">
                <a:solidFill>
                  <a:srgbClr val="333333"/>
                </a:solidFill>
                <a:latin typeface="Cambria"/>
                <a:cs typeface="Cambria"/>
              </a:rPr>
              <a:t>выполнение </a:t>
            </a:r>
            <a:r>
              <a:rPr dirty="0" sz="1400" spc="-29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100">
                <a:solidFill>
                  <a:srgbClr val="333333"/>
                </a:solidFill>
                <a:latin typeface="Cambria"/>
                <a:cs typeface="Cambria"/>
              </a:rPr>
              <a:t>задач, </a:t>
            </a:r>
            <a:r>
              <a:rPr dirty="0" sz="1400" spc="75">
                <a:solidFill>
                  <a:srgbClr val="333333"/>
                </a:solidFill>
                <a:latin typeface="Cambria"/>
                <a:cs typeface="Cambria"/>
              </a:rPr>
              <a:t>поставленных </a:t>
            </a:r>
            <a:r>
              <a:rPr dirty="0" sz="1400" spc="80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60">
                <a:solidFill>
                  <a:srgbClr val="333333"/>
                </a:solidFill>
                <a:latin typeface="Cambria"/>
                <a:cs typeface="Cambria"/>
              </a:rPr>
              <a:t>региональным</a:t>
            </a:r>
            <a:r>
              <a:rPr dirty="0" sz="1400" spc="7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85">
                <a:solidFill>
                  <a:srgbClr val="333333"/>
                </a:solidFill>
                <a:latin typeface="Cambria"/>
                <a:cs typeface="Cambria"/>
              </a:rPr>
              <a:t>штабом </a:t>
            </a:r>
            <a:r>
              <a:rPr dirty="0" sz="1400" spc="-295">
                <a:solidFill>
                  <a:srgbClr val="333333"/>
                </a:solidFill>
                <a:latin typeface="Cambria"/>
                <a:cs typeface="Cambria"/>
              </a:rPr>
              <a:t> </a:t>
            </a:r>
            <a:r>
              <a:rPr dirty="0" sz="1400" spc="145">
                <a:solidFill>
                  <a:srgbClr val="333333"/>
                </a:solidFill>
                <a:latin typeface="Cambria"/>
                <a:cs typeface="Cambria"/>
              </a:rPr>
              <a:t>#МЫВМЕСТЕ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29282" y="270875"/>
            <a:ext cx="530225" cy="624840"/>
          </a:xfrm>
          <a:custGeom>
            <a:avLst/>
            <a:gdLst/>
            <a:ahLst/>
            <a:cxnLst/>
            <a:rect l="l" t="t" r="r" b="b"/>
            <a:pathLst>
              <a:path w="530225" h="624840">
                <a:moveTo>
                  <a:pt x="32375" y="139700"/>
                </a:moveTo>
                <a:lnTo>
                  <a:pt x="2661" y="179069"/>
                </a:lnTo>
                <a:lnTo>
                  <a:pt x="0" y="227329"/>
                </a:lnTo>
                <a:lnTo>
                  <a:pt x="553" y="238760"/>
                </a:lnTo>
                <a:lnTo>
                  <a:pt x="2803" y="261619"/>
                </a:lnTo>
                <a:lnTo>
                  <a:pt x="4397" y="289560"/>
                </a:lnTo>
                <a:lnTo>
                  <a:pt x="13969" y="339089"/>
                </a:lnTo>
                <a:lnTo>
                  <a:pt x="26193" y="379729"/>
                </a:lnTo>
                <a:lnTo>
                  <a:pt x="32722" y="400050"/>
                </a:lnTo>
                <a:lnTo>
                  <a:pt x="39369" y="421639"/>
                </a:lnTo>
                <a:lnTo>
                  <a:pt x="44132" y="435610"/>
                </a:lnTo>
                <a:lnTo>
                  <a:pt x="48990" y="450850"/>
                </a:lnTo>
                <a:lnTo>
                  <a:pt x="54086" y="464819"/>
                </a:lnTo>
                <a:lnTo>
                  <a:pt x="79660" y="518160"/>
                </a:lnTo>
                <a:lnTo>
                  <a:pt x="106806" y="553719"/>
                </a:lnTo>
                <a:lnTo>
                  <a:pt x="135985" y="582929"/>
                </a:lnTo>
                <a:lnTo>
                  <a:pt x="171450" y="605789"/>
                </a:lnTo>
                <a:lnTo>
                  <a:pt x="223027" y="622300"/>
                </a:lnTo>
                <a:lnTo>
                  <a:pt x="249477" y="624839"/>
                </a:lnTo>
                <a:lnTo>
                  <a:pt x="284525" y="624839"/>
                </a:lnTo>
                <a:lnTo>
                  <a:pt x="307975" y="621029"/>
                </a:lnTo>
                <a:lnTo>
                  <a:pt x="317952" y="618489"/>
                </a:lnTo>
                <a:lnTo>
                  <a:pt x="347599" y="607060"/>
                </a:lnTo>
                <a:lnTo>
                  <a:pt x="356827" y="603250"/>
                </a:lnTo>
                <a:lnTo>
                  <a:pt x="241879" y="603250"/>
                </a:lnTo>
                <a:lnTo>
                  <a:pt x="227456" y="601979"/>
                </a:lnTo>
                <a:lnTo>
                  <a:pt x="182002" y="588010"/>
                </a:lnTo>
                <a:lnTo>
                  <a:pt x="134747" y="558800"/>
                </a:lnTo>
                <a:lnTo>
                  <a:pt x="132587" y="556260"/>
                </a:lnTo>
                <a:lnTo>
                  <a:pt x="131191" y="554989"/>
                </a:lnTo>
                <a:lnTo>
                  <a:pt x="121689" y="548639"/>
                </a:lnTo>
                <a:lnTo>
                  <a:pt x="114141" y="541019"/>
                </a:lnTo>
                <a:lnTo>
                  <a:pt x="107688" y="532129"/>
                </a:lnTo>
                <a:lnTo>
                  <a:pt x="101473" y="521969"/>
                </a:lnTo>
                <a:lnTo>
                  <a:pt x="90513" y="504189"/>
                </a:lnTo>
                <a:lnTo>
                  <a:pt x="74308" y="464819"/>
                </a:lnTo>
                <a:lnTo>
                  <a:pt x="60442" y="422910"/>
                </a:lnTo>
                <a:lnTo>
                  <a:pt x="53451" y="400050"/>
                </a:lnTo>
                <a:lnTo>
                  <a:pt x="46722" y="378460"/>
                </a:lnTo>
                <a:lnTo>
                  <a:pt x="36673" y="341629"/>
                </a:lnTo>
                <a:lnTo>
                  <a:pt x="27940" y="295910"/>
                </a:lnTo>
                <a:lnTo>
                  <a:pt x="22590" y="246379"/>
                </a:lnTo>
                <a:lnTo>
                  <a:pt x="21956" y="223519"/>
                </a:lnTo>
                <a:lnTo>
                  <a:pt x="22098" y="198119"/>
                </a:lnTo>
                <a:lnTo>
                  <a:pt x="22810" y="186689"/>
                </a:lnTo>
                <a:lnTo>
                  <a:pt x="25130" y="176529"/>
                </a:lnTo>
                <a:lnTo>
                  <a:pt x="29902" y="165100"/>
                </a:lnTo>
                <a:lnTo>
                  <a:pt x="37973" y="154939"/>
                </a:lnTo>
                <a:lnTo>
                  <a:pt x="54277" y="154939"/>
                </a:lnTo>
                <a:lnTo>
                  <a:pt x="53665" y="153669"/>
                </a:lnTo>
                <a:lnTo>
                  <a:pt x="48894" y="147319"/>
                </a:lnTo>
                <a:lnTo>
                  <a:pt x="43816" y="142239"/>
                </a:lnTo>
                <a:lnTo>
                  <a:pt x="38369" y="140969"/>
                </a:lnTo>
                <a:lnTo>
                  <a:pt x="32375" y="139700"/>
                </a:lnTo>
                <a:close/>
              </a:path>
              <a:path w="530225" h="624840">
                <a:moveTo>
                  <a:pt x="267843" y="600710"/>
                </a:moveTo>
                <a:lnTo>
                  <a:pt x="256540" y="600710"/>
                </a:lnTo>
                <a:lnTo>
                  <a:pt x="241879" y="603250"/>
                </a:lnTo>
                <a:lnTo>
                  <a:pt x="356827" y="603250"/>
                </a:lnTo>
                <a:lnTo>
                  <a:pt x="359903" y="601979"/>
                </a:lnTo>
                <a:lnTo>
                  <a:pt x="276687" y="601979"/>
                </a:lnTo>
                <a:lnTo>
                  <a:pt x="267843" y="600710"/>
                </a:lnTo>
                <a:close/>
              </a:path>
              <a:path w="530225" h="624840">
                <a:moveTo>
                  <a:pt x="520805" y="181610"/>
                </a:moveTo>
                <a:lnTo>
                  <a:pt x="501015" y="181610"/>
                </a:lnTo>
                <a:lnTo>
                  <a:pt x="510794" y="185419"/>
                </a:lnTo>
                <a:lnTo>
                  <a:pt x="513206" y="193039"/>
                </a:lnTo>
                <a:lnTo>
                  <a:pt x="513588" y="200660"/>
                </a:lnTo>
                <a:lnTo>
                  <a:pt x="513807" y="205739"/>
                </a:lnTo>
                <a:lnTo>
                  <a:pt x="513924" y="215900"/>
                </a:lnTo>
                <a:lnTo>
                  <a:pt x="513814" y="219710"/>
                </a:lnTo>
                <a:lnTo>
                  <a:pt x="503953" y="264160"/>
                </a:lnTo>
                <a:lnTo>
                  <a:pt x="500761" y="273050"/>
                </a:lnTo>
                <a:lnTo>
                  <a:pt x="493823" y="293369"/>
                </a:lnTo>
                <a:lnTo>
                  <a:pt x="479758" y="334010"/>
                </a:lnTo>
                <a:lnTo>
                  <a:pt x="472821" y="354329"/>
                </a:lnTo>
                <a:lnTo>
                  <a:pt x="467895" y="368300"/>
                </a:lnTo>
                <a:lnTo>
                  <a:pt x="463042" y="383539"/>
                </a:lnTo>
                <a:lnTo>
                  <a:pt x="458283" y="397510"/>
                </a:lnTo>
                <a:lnTo>
                  <a:pt x="453644" y="412750"/>
                </a:lnTo>
                <a:lnTo>
                  <a:pt x="449318" y="426719"/>
                </a:lnTo>
                <a:lnTo>
                  <a:pt x="445135" y="440689"/>
                </a:lnTo>
                <a:lnTo>
                  <a:pt x="441142" y="454660"/>
                </a:lnTo>
                <a:lnTo>
                  <a:pt x="437388" y="468629"/>
                </a:lnTo>
                <a:lnTo>
                  <a:pt x="433153" y="482600"/>
                </a:lnTo>
                <a:lnTo>
                  <a:pt x="427418" y="495300"/>
                </a:lnTo>
                <a:lnTo>
                  <a:pt x="420350" y="508000"/>
                </a:lnTo>
                <a:lnTo>
                  <a:pt x="412115" y="519429"/>
                </a:lnTo>
                <a:lnTo>
                  <a:pt x="407662" y="525779"/>
                </a:lnTo>
                <a:lnTo>
                  <a:pt x="403256" y="532129"/>
                </a:lnTo>
                <a:lnTo>
                  <a:pt x="398613" y="537210"/>
                </a:lnTo>
                <a:lnTo>
                  <a:pt x="393446" y="543560"/>
                </a:lnTo>
                <a:lnTo>
                  <a:pt x="383545" y="552450"/>
                </a:lnTo>
                <a:lnTo>
                  <a:pt x="373586" y="562610"/>
                </a:lnTo>
                <a:lnTo>
                  <a:pt x="362888" y="571500"/>
                </a:lnTo>
                <a:lnTo>
                  <a:pt x="350774" y="577850"/>
                </a:lnTo>
                <a:lnTo>
                  <a:pt x="338980" y="584200"/>
                </a:lnTo>
                <a:lnTo>
                  <a:pt x="327104" y="589279"/>
                </a:lnTo>
                <a:lnTo>
                  <a:pt x="314965" y="593089"/>
                </a:lnTo>
                <a:lnTo>
                  <a:pt x="293899" y="599439"/>
                </a:lnTo>
                <a:lnTo>
                  <a:pt x="276687" y="601979"/>
                </a:lnTo>
                <a:lnTo>
                  <a:pt x="359903" y="601979"/>
                </a:lnTo>
                <a:lnTo>
                  <a:pt x="400431" y="570229"/>
                </a:lnTo>
                <a:lnTo>
                  <a:pt x="424942" y="538479"/>
                </a:lnTo>
                <a:lnTo>
                  <a:pt x="433613" y="525779"/>
                </a:lnTo>
                <a:lnTo>
                  <a:pt x="441451" y="513079"/>
                </a:lnTo>
                <a:lnTo>
                  <a:pt x="448052" y="499110"/>
                </a:lnTo>
                <a:lnTo>
                  <a:pt x="453009" y="483869"/>
                </a:lnTo>
                <a:lnTo>
                  <a:pt x="462280" y="448310"/>
                </a:lnTo>
                <a:lnTo>
                  <a:pt x="467117" y="430529"/>
                </a:lnTo>
                <a:lnTo>
                  <a:pt x="472313" y="412750"/>
                </a:lnTo>
                <a:lnTo>
                  <a:pt x="477436" y="397510"/>
                </a:lnTo>
                <a:lnTo>
                  <a:pt x="482917" y="381000"/>
                </a:lnTo>
                <a:lnTo>
                  <a:pt x="488493" y="365760"/>
                </a:lnTo>
                <a:lnTo>
                  <a:pt x="493903" y="350519"/>
                </a:lnTo>
                <a:lnTo>
                  <a:pt x="501626" y="327660"/>
                </a:lnTo>
                <a:lnTo>
                  <a:pt x="509301" y="306069"/>
                </a:lnTo>
                <a:lnTo>
                  <a:pt x="516834" y="283210"/>
                </a:lnTo>
                <a:lnTo>
                  <a:pt x="524129" y="261619"/>
                </a:lnTo>
                <a:lnTo>
                  <a:pt x="528651" y="242569"/>
                </a:lnTo>
                <a:lnTo>
                  <a:pt x="530001" y="226060"/>
                </a:lnTo>
                <a:lnTo>
                  <a:pt x="529965" y="220979"/>
                </a:lnTo>
                <a:lnTo>
                  <a:pt x="528504" y="205739"/>
                </a:lnTo>
                <a:lnTo>
                  <a:pt x="523240" y="187960"/>
                </a:lnTo>
                <a:lnTo>
                  <a:pt x="520805" y="181610"/>
                </a:lnTo>
                <a:close/>
              </a:path>
              <a:path w="530225" h="624840">
                <a:moveTo>
                  <a:pt x="54277" y="154939"/>
                </a:moveTo>
                <a:lnTo>
                  <a:pt x="37973" y="154939"/>
                </a:lnTo>
                <a:lnTo>
                  <a:pt x="39624" y="158750"/>
                </a:lnTo>
                <a:lnTo>
                  <a:pt x="41529" y="161289"/>
                </a:lnTo>
                <a:lnTo>
                  <a:pt x="42037" y="165100"/>
                </a:lnTo>
                <a:lnTo>
                  <a:pt x="43263" y="171450"/>
                </a:lnTo>
                <a:lnTo>
                  <a:pt x="44323" y="177800"/>
                </a:lnTo>
                <a:lnTo>
                  <a:pt x="46228" y="190500"/>
                </a:lnTo>
                <a:lnTo>
                  <a:pt x="48089" y="205739"/>
                </a:lnTo>
                <a:lnTo>
                  <a:pt x="49879" y="219710"/>
                </a:lnTo>
                <a:lnTo>
                  <a:pt x="57286" y="264160"/>
                </a:lnTo>
                <a:lnTo>
                  <a:pt x="70485" y="304800"/>
                </a:lnTo>
                <a:lnTo>
                  <a:pt x="74225" y="311150"/>
                </a:lnTo>
                <a:lnTo>
                  <a:pt x="77739" y="318769"/>
                </a:lnTo>
                <a:lnTo>
                  <a:pt x="81182" y="326389"/>
                </a:lnTo>
                <a:lnTo>
                  <a:pt x="84709" y="334010"/>
                </a:lnTo>
                <a:lnTo>
                  <a:pt x="86614" y="337819"/>
                </a:lnTo>
                <a:lnTo>
                  <a:pt x="89281" y="340360"/>
                </a:lnTo>
                <a:lnTo>
                  <a:pt x="94868" y="340360"/>
                </a:lnTo>
                <a:lnTo>
                  <a:pt x="98234" y="334010"/>
                </a:lnTo>
                <a:lnTo>
                  <a:pt x="99885" y="327660"/>
                </a:lnTo>
                <a:lnTo>
                  <a:pt x="100229" y="321310"/>
                </a:lnTo>
                <a:lnTo>
                  <a:pt x="100158" y="317500"/>
                </a:lnTo>
                <a:lnTo>
                  <a:pt x="99949" y="313689"/>
                </a:lnTo>
                <a:lnTo>
                  <a:pt x="98734" y="302260"/>
                </a:lnTo>
                <a:lnTo>
                  <a:pt x="97186" y="292100"/>
                </a:lnTo>
                <a:lnTo>
                  <a:pt x="95591" y="281939"/>
                </a:lnTo>
                <a:lnTo>
                  <a:pt x="94234" y="271779"/>
                </a:lnTo>
                <a:lnTo>
                  <a:pt x="92545" y="254000"/>
                </a:lnTo>
                <a:lnTo>
                  <a:pt x="91564" y="242569"/>
                </a:lnTo>
                <a:lnTo>
                  <a:pt x="90980" y="234950"/>
                </a:lnTo>
                <a:lnTo>
                  <a:pt x="71881" y="234950"/>
                </a:lnTo>
                <a:lnTo>
                  <a:pt x="69850" y="233679"/>
                </a:lnTo>
                <a:lnTo>
                  <a:pt x="69342" y="232410"/>
                </a:lnTo>
                <a:lnTo>
                  <a:pt x="69215" y="231139"/>
                </a:lnTo>
                <a:lnTo>
                  <a:pt x="67381" y="217169"/>
                </a:lnTo>
                <a:lnTo>
                  <a:pt x="65500" y="204469"/>
                </a:lnTo>
                <a:lnTo>
                  <a:pt x="63571" y="190500"/>
                </a:lnTo>
                <a:lnTo>
                  <a:pt x="61594" y="176529"/>
                </a:lnTo>
                <a:lnTo>
                  <a:pt x="59967" y="168910"/>
                </a:lnTo>
                <a:lnTo>
                  <a:pt x="57340" y="161289"/>
                </a:lnTo>
                <a:lnTo>
                  <a:pt x="54277" y="154939"/>
                </a:lnTo>
                <a:close/>
              </a:path>
              <a:path w="530225" h="624840">
                <a:moveTo>
                  <a:pt x="337788" y="25400"/>
                </a:moveTo>
                <a:lnTo>
                  <a:pt x="322199" y="25400"/>
                </a:lnTo>
                <a:lnTo>
                  <a:pt x="323342" y="35560"/>
                </a:lnTo>
                <a:lnTo>
                  <a:pt x="324993" y="43179"/>
                </a:lnTo>
                <a:lnTo>
                  <a:pt x="325016" y="119379"/>
                </a:lnTo>
                <a:lnTo>
                  <a:pt x="325385" y="166369"/>
                </a:lnTo>
                <a:lnTo>
                  <a:pt x="326644" y="213360"/>
                </a:lnTo>
                <a:lnTo>
                  <a:pt x="334264" y="254000"/>
                </a:lnTo>
                <a:lnTo>
                  <a:pt x="348140" y="299719"/>
                </a:lnTo>
                <a:lnTo>
                  <a:pt x="370996" y="336550"/>
                </a:lnTo>
                <a:lnTo>
                  <a:pt x="381000" y="339089"/>
                </a:lnTo>
                <a:lnTo>
                  <a:pt x="390534" y="339089"/>
                </a:lnTo>
                <a:lnTo>
                  <a:pt x="400796" y="335279"/>
                </a:lnTo>
                <a:lnTo>
                  <a:pt x="409700" y="328929"/>
                </a:lnTo>
                <a:lnTo>
                  <a:pt x="415163" y="321310"/>
                </a:lnTo>
                <a:lnTo>
                  <a:pt x="416441" y="318769"/>
                </a:lnTo>
                <a:lnTo>
                  <a:pt x="387223" y="318769"/>
                </a:lnTo>
                <a:lnTo>
                  <a:pt x="377317" y="317500"/>
                </a:lnTo>
                <a:lnTo>
                  <a:pt x="376047" y="314960"/>
                </a:lnTo>
                <a:lnTo>
                  <a:pt x="374269" y="312419"/>
                </a:lnTo>
                <a:lnTo>
                  <a:pt x="373380" y="308610"/>
                </a:lnTo>
                <a:lnTo>
                  <a:pt x="370722" y="300989"/>
                </a:lnTo>
                <a:lnTo>
                  <a:pt x="368030" y="292100"/>
                </a:lnTo>
                <a:lnTo>
                  <a:pt x="363347" y="275589"/>
                </a:lnTo>
                <a:lnTo>
                  <a:pt x="359342" y="256539"/>
                </a:lnTo>
                <a:lnTo>
                  <a:pt x="355409" y="238760"/>
                </a:lnTo>
                <a:lnTo>
                  <a:pt x="347944" y="184150"/>
                </a:lnTo>
                <a:lnTo>
                  <a:pt x="347303" y="149860"/>
                </a:lnTo>
                <a:lnTo>
                  <a:pt x="347183" y="142239"/>
                </a:lnTo>
                <a:lnTo>
                  <a:pt x="345938" y="104139"/>
                </a:lnTo>
                <a:lnTo>
                  <a:pt x="343961" y="66039"/>
                </a:lnTo>
                <a:lnTo>
                  <a:pt x="339439" y="30479"/>
                </a:lnTo>
                <a:lnTo>
                  <a:pt x="337788" y="25400"/>
                </a:lnTo>
                <a:close/>
              </a:path>
              <a:path w="530225" h="624840">
                <a:moveTo>
                  <a:pt x="119828" y="69850"/>
                </a:moveTo>
                <a:lnTo>
                  <a:pt x="106299" y="69850"/>
                </a:lnTo>
                <a:lnTo>
                  <a:pt x="108331" y="74929"/>
                </a:lnTo>
                <a:lnTo>
                  <a:pt x="110617" y="78739"/>
                </a:lnTo>
                <a:lnTo>
                  <a:pt x="111125" y="82550"/>
                </a:lnTo>
                <a:lnTo>
                  <a:pt x="115085" y="107950"/>
                </a:lnTo>
                <a:lnTo>
                  <a:pt x="118903" y="134619"/>
                </a:lnTo>
                <a:lnTo>
                  <a:pt x="122769" y="160019"/>
                </a:lnTo>
                <a:lnTo>
                  <a:pt x="126873" y="186689"/>
                </a:lnTo>
                <a:lnTo>
                  <a:pt x="129357" y="199389"/>
                </a:lnTo>
                <a:lnTo>
                  <a:pt x="132365" y="212089"/>
                </a:lnTo>
                <a:lnTo>
                  <a:pt x="135802" y="223519"/>
                </a:lnTo>
                <a:lnTo>
                  <a:pt x="139573" y="236219"/>
                </a:lnTo>
                <a:lnTo>
                  <a:pt x="143750" y="250189"/>
                </a:lnTo>
                <a:lnTo>
                  <a:pt x="148224" y="264160"/>
                </a:lnTo>
                <a:lnTo>
                  <a:pt x="152913" y="278129"/>
                </a:lnTo>
                <a:lnTo>
                  <a:pt x="157734" y="292100"/>
                </a:lnTo>
                <a:lnTo>
                  <a:pt x="160274" y="299719"/>
                </a:lnTo>
                <a:lnTo>
                  <a:pt x="164084" y="307339"/>
                </a:lnTo>
                <a:lnTo>
                  <a:pt x="167512" y="314960"/>
                </a:lnTo>
                <a:lnTo>
                  <a:pt x="168529" y="317500"/>
                </a:lnTo>
                <a:lnTo>
                  <a:pt x="170053" y="318769"/>
                </a:lnTo>
                <a:lnTo>
                  <a:pt x="171577" y="321310"/>
                </a:lnTo>
                <a:lnTo>
                  <a:pt x="175260" y="325119"/>
                </a:lnTo>
                <a:lnTo>
                  <a:pt x="179578" y="327660"/>
                </a:lnTo>
                <a:lnTo>
                  <a:pt x="191769" y="325119"/>
                </a:lnTo>
                <a:lnTo>
                  <a:pt x="193548" y="320039"/>
                </a:lnTo>
                <a:lnTo>
                  <a:pt x="193675" y="314960"/>
                </a:lnTo>
                <a:lnTo>
                  <a:pt x="194333" y="295910"/>
                </a:lnTo>
                <a:lnTo>
                  <a:pt x="175894" y="295910"/>
                </a:lnTo>
                <a:lnTo>
                  <a:pt x="173736" y="290829"/>
                </a:lnTo>
                <a:lnTo>
                  <a:pt x="171450" y="285750"/>
                </a:lnTo>
                <a:lnTo>
                  <a:pt x="169672" y="280669"/>
                </a:lnTo>
                <a:lnTo>
                  <a:pt x="167386" y="274319"/>
                </a:lnTo>
                <a:lnTo>
                  <a:pt x="165481" y="267969"/>
                </a:lnTo>
                <a:lnTo>
                  <a:pt x="163322" y="260350"/>
                </a:lnTo>
                <a:lnTo>
                  <a:pt x="159091" y="247650"/>
                </a:lnTo>
                <a:lnTo>
                  <a:pt x="154717" y="233679"/>
                </a:lnTo>
                <a:lnTo>
                  <a:pt x="142347" y="180339"/>
                </a:lnTo>
                <a:lnTo>
                  <a:pt x="133195" y="127000"/>
                </a:lnTo>
                <a:lnTo>
                  <a:pt x="128524" y="100329"/>
                </a:lnTo>
                <a:lnTo>
                  <a:pt x="127043" y="92710"/>
                </a:lnTo>
                <a:lnTo>
                  <a:pt x="123130" y="78739"/>
                </a:lnTo>
                <a:lnTo>
                  <a:pt x="120650" y="71119"/>
                </a:lnTo>
                <a:lnTo>
                  <a:pt x="119828" y="69850"/>
                </a:lnTo>
                <a:close/>
              </a:path>
              <a:path w="530225" h="624840">
                <a:moveTo>
                  <a:pt x="218921" y="16510"/>
                </a:moveTo>
                <a:lnTo>
                  <a:pt x="201675" y="16510"/>
                </a:lnTo>
                <a:lnTo>
                  <a:pt x="207264" y="17779"/>
                </a:lnTo>
                <a:lnTo>
                  <a:pt x="208534" y="22860"/>
                </a:lnTo>
                <a:lnTo>
                  <a:pt x="209550" y="26669"/>
                </a:lnTo>
                <a:lnTo>
                  <a:pt x="212673" y="38100"/>
                </a:lnTo>
                <a:lnTo>
                  <a:pt x="218729" y="62229"/>
                </a:lnTo>
                <a:lnTo>
                  <a:pt x="220853" y="74929"/>
                </a:lnTo>
                <a:lnTo>
                  <a:pt x="223474" y="96519"/>
                </a:lnTo>
                <a:lnTo>
                  <a:pt x="225748" y="119379"/>
                </a:lnTo>
                <a:lnTo>
                  <a:pt x="229743" y="161289"/>
                </a:lnTo>
                <a:lnTo>
                  <a:pt x="233066" y="189229"/>
                </a:lnTo>
                <a:lnTo>
                  <a:pt x="243619" y="242569"/>
                </a:lnTo>
                <a:lnTo>
                  <a:pt x="258032" y="285750"/>
                </a:lnTo>
                <a:lnTo>
                  <a:pt x="281431" y="318769"/>
                </a:lnTo>
                <a:lnTo>
                  <a:pt x="284734" y="316229"/>
                </a:lnTo>
                <a:lnTo>
                  <a:pt x="287019" y="313689"/>
                </a:lnTo>
                <a:lnTo>
                  <a:pt x="288417" y="309879"/>
                </a:lnTo>
                <a:lnTo>
                  <a:pt x="288417" y="300989"/>
                </a:lnTo>
                <a:lnTo>
                  <a:pt x="287400" y="293369"/>
                </a:lnTo>
                <a:lnTo>
                  <a:pt x="286639" y="287019"/>
                </a:lnTo>
                <a:lnTo>
                  <a:pt x="283616" y="259079"/>
                </a:lnTo>
                <a:lnTo>
                  <a:pt x="281602" y="231139"/>
                </a:lnTo>
                <a:lnTo>
                  <a:pt x="260223" y="231139"/>
                </a:lnTo>
                <a:lnTo>
                  <a:pt x="251793" y="190500"/>
                </a:lnTo>
                <a:lnTo>
                  <a:pt x="246217" y="149860"/>
                </a:lnTo>
                <a:lnTo>
                  <a:pt x="242919" y="123189"/>
                </a:lnTo>
                <a:lnTo>
                  <a:pt x="239573" y="97789"/>
                </a:lnTo>
                <a:lnTo>
                  <a:pt x="235966" y="71119"/>
                </a:lnTo>
                <a:lnTo>
                  <a:pt x="233340" y="55879"/>
                </a:lnTo>
                <a:lnTo>
                  <a:pt x="229631" y="41910"/>
                </a:lnTo>
                <a:lnTo>
                  <a:pt x="224518" y="27939"/>
                </a:lnTo>
                <a:lnTo>
                  <a:pt x="218921" y="16510"/>
                </a:lnTo>
                <a:close/>
              </a:path>
              <a:path w="530225" h="624840">
                <a:moveTo>
                  <a:pt x="501650" y="162560"/>
                </a:moveTo>
                <a:lnTo>
                  <a:pt x="495935" y="163829"/>
                </a:lnTo>
                <a:lnTo>
                  <a:pt x="490093" y="170179"/>
                </a:lnTo>
                <a:lnTo>
                  <a:pt x="488061" y="171450"/>
                </a:lnTo>
                <a:lnTo>
                  <a:pt x="486156" y="173989"/>
                </a:lnTo>
                <a:lnTo>
                  <a:pt x="484759" y="176529"/>
                </a:lnTo>
                <a:lnTo>
                  <a:pt x="468868" y="200660"/>
                </a:lnTo>
                <a:lnTo>
                  <a:pt x="461095" y="213360"/>
                </a:lnTo>
                <a:lnTo>
                  <a:pt x="453644" y="226060"/>
                </a:lnTo>
                <a:lnTo>
                  <a:pt x="448341" y="236219"/>
                </a:lnTo>
                <a:lnTo>
                  <a:pt x="442944" y="245110"/>
                </a:lnTo>
                <a:lnTo>
                  <a:pt x="437213" y="254000"/>
                </a:lnTo>
                <a:lnTo>
                  <a:pt x="430911" y="262889"/>
                </a:lnTo>
                <a:lnTo>
                  <a:pt x="426974" y="267969"/>
                </a:lnTo>
                <a:lnTo>
                  <a:pt x="424053" y="273050"/>
                </a:lnTo>
                <a:lnTo>
                  <a:pt x="420624" y="279400"/>
                </a:lnTo>
                <a:lnTo>
                  <a:pt x="419354" y="280669"/>
                </a:lnTo>
                <a:lnTo>
                  <a:pt x="417956" y="283210"/>
                </a:lnTo>
                <a:lnTo>
                  <a:pt x="416433" y="284479"/>
                </a:lnTo>
                <a:lnTo>
                  <a:pt x="406193" y="295910"/>
                </a:lnTo>
                <a:lnTo>
                  <a:pt x="400948" y="300989"/>
                </a:lnTo>
                <a:lnTo>
                  <a:pt x="395478" y="307339"/>
                </a:lnTo>
                <a:lnTo>
                  <a:pt x="390525" y="311150"/>
                </a:lnTo>
                <a:lnTo>
                  <a:pt x="387223" y="318769"/>
                </a:lnTo>
                <a:lnTo>
                  <a:pt x="416441" y="318769"/>
                </a:lnTo>
                <a:lnTo>
                  <a:pt x="418998" y="313689"/>
                </a:lnTo>
                <a:lnTo>
                  <a:pt x="423751" y="307339"/>
                </a:lnTo>
                <a:lnTo>
                  <a:pt x="429004" y="300989"/>
                </a:lnTo>
                <a:lnTo>
                  <a:pt x="434340" y="294639"/>
                </a:lnTo>
                <a:lnTo>
                  <a:pt x="439257" y="289560"/>
                </a:lnTo>
                <a:lnTo>
                  <a:pt x="444246" y="283210"/>
                </a:lnTo>
                <a:lnTo>
                  <a:pt x="474329" y="231139"/>
                </a:lnTo>
                <a:lnTo>
                  <a:pt x="484745" y="210819"/>
                </a:lnTo>
                <a:lnTo>
                  <a:pt x="496824" y="187960"/>
                </a:lnTo>
                <a:lnTo>
                  <a:pt x="498983" y="184150"/>
                </a:lnTo>
                <a:lnTo>
                  <a:pt x="501015" y="181610"/>
                </a:lnTo>
                <a:lnTo>
                  <a:pt x="520805" y="181610"/>
                </a:lnTo>
                <a:lnTo>
                  <a:pt x="520319" y="180339"/>
                </a:lnTo>
                <a:lnTo>
                  <a:pt x="514096" y="173989"/>
                </a:lnTo>
                <a:lnTo>
                  <a:pt x="501650" y="162560"/>
                </a:lnTo>
                <a:close/>
              </a:path>
              <a:path w="530225" h="624840">
                <a:moveTo>
                  <a:pt x="199937" y="0"/>
                </a:moveTo>
                <a:lnTo>
                  <a:pt x="194183" y="0"/>
                </a:lnTo>
                <a:lnTo>
                  <a:pt x="189380" y="3810"/>
                </a:lnTo>
                <a:lnTo>
                  <a:pt x="185293" y="10160"/>
                </a:lnTo>
                <a:lnTo>
                  <a:pt x="183387" y="13969"/>
                </a:lnTo>
                <a:lnTo>
                  <a:pt x="181229" y="17779"/>
                </a:lnTo>
                <a:lnTo>
                  <a:pt x="180467" y="22860"/>
                </a:lnTo>
                <a:lnTo>
                  <a:pt x="174894" y="49529"/>
                </a:lnTo>
                <a:lnTo>
                  <a:pt x="172519" y="62229"/>
                </a:lnTo>
                <a:lnTo>
                  <a:pt x="170942" y="76200"/>
                </a:lnTo>
                <a:lnTo>
                  <a:pt x="169814" y="100329"/>
                </a:lnTo>
                <a:lnTo>
                  <a:pt x="169724" y="113029"/>
                </a:lnTo>
                <a:lnTo>
                  <a:pt x="169925" y="133350"/>
                </a:lnTo>
                <a:lnTo>
                  <a:pt x="171263" y="161289"/>
                </a:lnTo>
                <a:lnTo>
                  <a:pt x="174132" y="204469"/>
                </a:lnTo>
                <a:lnTo>
                  <a:pt x="176387" y="232410"/>
                </a:lnTo>
                <a:lnTo>
                  <a:pt x="177419" y="247650"/>
                </a:lnTo>
                <a:lnTo>
                  <a:pt x="177953" y="259079"/>
                </a:lnTo>
                <a:lnTo>
                  <a:pt x="178943" y="289560"/>
                </a:lnTo>
                <a:lnTo>
                  <a:pt x="179069" y="292100"/>
                </a:lnTo>
                <a:lnTo>
                  <a:pt x="178562" y="293369"/>
                </a:lnTo>
                <a:lnTo>
                  <a:pt x="178435" y="295910"/>
                </a:lnTo>
                <a:lnTo>
                  <a:pt x="194333" y="295910"/>
                </a:lnTo>
                <a:lnTo>
                  <a:pt x="194665" y="285750"/>
                </a:lnTo>
                <a:lnTo>
                  <a:pt x="194903" y="271779"/>
                </a:lnTo>
                <a:lnTo>
                  <a:pt x="194796" y="260350"/>
                </a:lnTo>
                <a:lnTo>
                  <a:pt x="194691" y="254000"/>
                </a:lnTo>
                <a:lnTo>
                  <a:pt x="193294" y="226060"/>
                </a:lnTo>
                <a:lnTo>
                  <a:pt x="189976" y="170179"/>
                </a:lnTo>
                <a:lnTo>
                  <a:pt x="188779" y="143510"/>
                </a:lnTo>
                <a:lnTo>
                  <a:pt x="188658" y="127000"/>
                </a:lnTo>
                <a:lnTo>
                  <a:pt x="189166" y="113029"/>
                </a:lnTo>
                <a:lnTo>
                  <a:pt x="189865" y="97789"/>
                </a:lnTo>
                <a:lnTo>
                  <a:pt x="190373" y="82550"/>
                </a:lnTo>
                <a:lnTo>
                  <a:pt x="197993" y="29210"/>
                </a:lnTo>
                <a:lnTo>
                  <a:pt x="200406" y="21589"/>
                </a:lnTo>
                <a:lnTo>
                  <a:pt x="201675" y="16510"/>
                </a:lnTo>
                <a:lnTo>
                  <a:pt x="218921" y="16510"/>
                </a:lnTo>
                <a:lnTo>
                  <a:pt x="217678" y="13969"/>
                </a:lnTo>
                <a:lnTo>
                  <a:pt x="215011" y="10160"/>
                </a:lnTo>
                <a:lnTo>
                  <a:pt x="211200" y="5079"/>
                </a:lnTo>
                <a:lnTo>
                  <a:pt x="206883" y="2539"/>
                </a:lnTo>
                <a:lnTo>
                  <a:pt x="199937" y="0"/>
                </a:lnTo>
                <a:close/>
              </a:path>
              <a:path w="530225" h="624840">
                <a:moveTo>
                  <a:pt x="106854" y="57150"/>
                </a:moveTo>
                <a:lnTo>
                  <a:pt x="83566" y="73660"/>
                </a:lnTo>
                <a:lnTo>
                  <a:pt x="81406" y="78739"/>
                </a:lnTo>
                <a:lnTo>
                  <a:pt x="80264" y="86360"/>
                </a:lnTo>
                <a:lnTo>
                  <a:pt x="78359" y="91439"/>
                </a:lnTo>
                <a:lnTo>
                  <a:pt x="75066" y="105410"/>
                </a:lnTo>
                <a:lnTo>
                  <a:pt x="72691" y="119379"/>
                </a:lnTo>
                <a:lnTo>
                  <a:pt x="71054" y="132079"/>
                </a:lnTo>
                <a:lnTo>
                  <a:pt x="69977" y="146050"/>
                </a:lnTo>
                <a:lnTo>
                  <a:pt x="69596" y="153669"/>
                </a:lnTo>
                <a:lnTo>
                  <a:pt x="70866" y="160019"/>
                </a:lnTo>
                <a:lnTo>
                  <a:pt x="71069" y="165100"/>
                </a:lnTo>
                <a:lnTo>
                  <a:pt x="71193" y="170179"/>
                </a:lnTo>
                <a:lnTo>
                  <a:pt x="71315" y="176529"/>
                </a:lnTo>
                <a:lnTo>
                  <a:pt x="71765" y="209550"/>
                </a:lnTo>
                <a:lnTo>
                  <a:pt x="71881" y="234950"/>
                </a:lnTo>
                <a:lnTo>
                  <a:pt x="90980" y="234950"/>
                </a:lnTo>
                <a:lnTo>
                  <a:pt x="88693" y="189229"/>
                </a:lnTo>
                <a:lnTo>
                  <a:pt x="88393" y="176529"/>
                </a:lnTo>
                <a:lnTo>
                  <a:pt x="88049" y="165100"/>
                </a:lnTo>
                <a:lnTo>
                  <a:pt x="91261" y="114300"/>
                </a:lnTo>
                <a:lnTo>
                  <a:pt x="101482" y="77469"/>
                </a:lnTo>
                <a:lnTo>
                  <a:pt x="106299" y="69850"/>
                </a:lnTo>
                <a:lnTo>
                  <a:pt x="119828" y="69850"/>
                </a:lnTo>
                <a:lnTo>
                  <a:pt x="114901" y="62229"/>
                </a:lnTo>
                <a:lnTo>
                  <a:pt x="106854" y="57150"/>
                </a:lnTo>
                <a:close/>
              </a:path>
              <a:path w="530225" h="624840">
                <a:moveTo>
                  <a:pt x="323516" y="6350"/>
                </a:moveTo>
                <a:lnTo>
                  <a:pt x="316597" y="6350"/>
                </a:lnTo>
                <a:lnTo>
                  <a:pt x="309499" y="10160"/>
                </a:lnTo>
                <a:lnTo>
                  <a:pt x="303530" y="13969"/>
                </a:lnTo>
                <a:lnTo>
                  <a:pt x="298323" y="20319"/>
                </a:lnTo>
                <a:lnTo>
                  <a:pt x="293878" y="25400"/>
                </a:lnTo>
                <a:lnTo>
                  <a:pt x="278036" y="66039"/>
                </a:lnTo>
                <a:lnTo>
                  <a:pt x="275034" y="76200"/>
                </a:lnTo>
                <a:lnTo>
                  <a:pt x="271865" y="87629"/>
                </a:lnTo>
                <a:lnTo>
                  <a:pt x="268731" y="97789"/>
                </a:lnTo>
                <a:lnTo>
                  <a:pt x="265684" y="107950"/>
                </a:lnTo>
                <a:lnTo>
                  <a:pt x="264414" y="114300"/>
                </a:lnTo>
                <a:lnTo>
                  <a:pt x="260744" y="135889"/>
                </a:lnTo>
                <a:lnTo>
                  <a:pt x="259427" y="157479"/>
                </a:lnTo>
                <a:lnTo>
                  <a:pt x="259430" y="170179"/>
                </a:lnTo>
                <a:lnTo>
                  <a:pt x="259556" y="181610"/>
                </a:lnTo>
                <a:lnTo>
                  <a:pt x="260477" y="203200"/>
                </a:lnTo>
                <a:lnTo>
                  <a:pt x="261008" y="209550"/>
                </a:lnTo>
                <a:lnTo>
                  <a:pt x="261332" y="215900"/>
                </a:lnTo>
                <a:lnTo>
                  <a:pt x="261370" y="218439"/>
                </a:lnTo>
                <a:lnTo>
                  <a:pt x="261262" y="223519"/>
                </a:lnTo>
                <a:lnTo>
                  <a:pt x="260223" y="231139"/>
                </a:lnTo>
                <a:lnTo>
                  <a:pt x="281602" y="231139"/>
                </a:lnTo>
                <a:lnTo>
                  <a:pt x="281511" y="229869"/>
                </a:lnTo>
                <a:lnTo>
                  <a:pt x="280191" y="201929"/>
                </a:lnTo>
                <a:lnTo>
                  <a:pt x="279555" y="173989"/>
                </a:lnTo>
                <a:lnTo>
                  <a:pt x="279627" y="168910"/>
                </a:lnTo>
                <a:lnTo>
                  <a:pt x="283723" y="128269"/>
                </a:lnTo>
                <a:lnTo>
                  <a:pt x="295788" y="85089"/>
                </a:lnTo>
                <a:lnTo>
                  <a:pt x="298704" y="74929"/>
                </a:lnTo>
                <a:lnTo>
                  <a:pt x="300609" y="67310"/>
                </a:lnTo>
                <a:lnTo>
                  <a:pt x="301625" y="59689"/>
                </a:lnTo>
                <a:lnTo>
                  <a:pt x="303530" y="53339"/>
                </a:lnTo>
                <a:lnTo>
                  <a:pt x="306214" y="45719"/>
                </a:lnTo>
                <a:lnTo>
                  <a:pt x="310245" y="39369"/>
                </a:lnTo>
                <a:lnTo>
                  <a:pt x="315585" y="33019"/>
                </a:lnTo>
                <a:lnTo>
                  <a:pt x="322199" y="25400"/>
                </a:lnTo>
                <a:lnTo>
                  <a:pt x="337788" y="25400"/>
                </a:lnTo>
                <a:lnTo>
                  <a:pt x="336962" y="22860"/>
                </a:lnTo>
                <a:lnTo>
                  <a:pt x="334010" y="15239"/>
                </a:lnTo>
                <a:lnTo>
                  <a:pt x="329555" y="8889"/>
                </a:lnTo>
                <a:lnTo>
                  <a:pt x="323516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6440" y="0"/>
            <a:ext cx="3337559" cy="200863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939796" cy="20208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3932" y="1508760"/>
              <a:ext cx="3336036" cy="18440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03932" y="0"/>
              <a:ext cx="3336036" cy="20086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4247" y="1728216"/>
              <a:ext cx="3336036" cy="18440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3351275"/>
              <a:ext cx="3343656" cy="17922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17648" y="3352799"/>
              <a:ext cx="3352800" cy="17815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07964" y="3464050"/>
              <a:ext cx="3336036" cy="16794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505711"/>
              <a:ext cx="3345180" cy="18577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2022-11-25T06:19:15Z</dcterms:created>
  <dcterms:modified xsi:type="dcterms:W3CDTF">2022-11-25T06:19:15Z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2022-11-25T00:00:00Z</vt:filetime>
  </property>
</Properties>
</file>