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1e0951e9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1e0951e9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749b815e0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749b815e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1e0951e9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1e0951e9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1e0951e9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1e0951e9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1e0951e9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1e0951e9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1e0951e9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1e0951e9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1e0951e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1e0951e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title"/>
          </p:nvPr>
        </p:nvSpPr>
        <p:spPr>
          <a:xfrm>
            <a:off x="1297500" y="393750"/>
            <a:ext cx="7038900" cy="12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60">
                <a:solidFill>
                  <a:srgbClr val="00FFFF"/>
                </a:solidFill>
              </a:rPr>
              <a:t>Волонтерская деятельность в МАОУ СОШ 100</a:t>
            </a:r>
            <a:endParaRPr sz="2560">
              <a:solidFill>
                <a:srgbClr val="00FFFF"/>
              </a:solidFill>
            </a:endParaRPr>
          </a:p>
        </p:txBody>
      </p:sp>
      <p:sp>
        <p:nvSpPr>
          <p:cNvPr id="135" name="Google Shape;135;p13"/>
          <p:cNvSpPr txBox="1"/>
          <p:nvPr>
            <p:ph idx="1" type="body"/>
          </p:nvPr>
        </p:nvSpPr>
        <p:spPr>
          <a:xfrm>
            <a:off x="1297500" y="3216350"/>
            <a:ext cx="7038900" cy="12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Руководитель отряда: Климова Галина Владимировна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Создание отряда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157525" y="1101025"/>
            <a:ext cx="7038900" cy="21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С 2021 учебного года сформирован школьные волонтерский отряд, в который входило 25 человек. Вместе с отрядом и всем коллективом учащихся и педагогов мы организовывали благотворительные акции для детских домов и домов престарелых, притов для животных.</a:t>
            </a:r>
            <a:endParaRPr sz="21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00" y="1259624"/>
            <a:ext cx="2857624" cy="381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3450" y="2073150"/>
            <a:ext cx="3995551" cy="299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4677" y="95675"/>
            <a:ext cx="4707799" cy="35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121750" y="121300"/>
            <a:ext cx="7038900" cy="13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Ежегодно в школе проводится множество мероприятий - как школьных, так и городских,которых необходима помощь волонтеров. </a:t>
            </a:r>
            <a:endParaRPr sz="2100">
              <a:solidFill>
                <a:srgbClr val="00FFFF"/>
              </a:solidFill>
            </a:endParaRPr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525" y="1614200"/>
            <a:ext cx="4313325" cy="32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27" y="1518550"/>
            <a:ext cx="4707799" cy="35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8624" y="134125"/>
            <a:ext cx="3592151" cy="47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1285825" y="401225"/>
            <a:ext cx="7038900" cy="11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300">
                <a:solidFill>
                  <a:srgbClr val="00FFFF"/>
                </a:solidFill>
              </a:rPr>
              <a:t>Мы также проводим просветительские акции и мероприятия по теме “Мы за ЗОЖ”</a:t>
            </a:r>
            <a:endParaRPr sz="2300">
              <a:solidFill>
                <a:srgbClr val="00FFFF"/>
              </a:solidFill>
            </a:endParaRPr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251" y="2705875"/>
            <a:ext cx="3046973" cy="228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176" y="2437625"/>
            <a:ext cx="3155825" cy="236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2624" y="1680425"/>
            <a:ext cx="2288978" cy="1716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/>
        </p:nvSpPr>
        <p:spPr>
          <a:xfrm>
            <a:off x="2962475" y="1282950"/>
            <a:ext cx="6111600" cy="3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Примерный ежегодный план волонтерского отряда</a:t>
            </a:r>
            <a:endParaRPr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Акция милосердия «От всей души», посвященная Дню пожилого человека (конец сентября - 1 октября), 1-11 классы</a:t>
            </a:r>
            <a:endParaRPr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Внеклассное мероприятие для первоклассников “Сохраним книгу!”, посвященная Международному дню школьных библиотек. 25-29 октября</a:t>
            </a:r>
            <a:endParaRPr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Акция «Покорми птиц», операция «Кормушка» ноябрь</a:t>
            </a:r>
            <a:endParaRPr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Акция “Мы - за ЗОЖ” (квест по станциям для 7-х классов) январь</a:t>
            </a:r>
            <a:endParaRPr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Благотворительная акция “Друзья наши меньшие” (февраль)</a:t>
            </a:r>
            <a:endParaRPr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Акция «Мартовский мешок добра открыт». Сбор вещей, игрушек для детского дома» 1-11 классы, март</a:t>
            </a:r>
            <a:endParaRPr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Экологическая акция «Бумагу - в переработку, спасем деревья!» (сбор макулатуры в декабре и в мае, 1-11 классы)</a:t>
            </a:r>
            <a:endParaRPr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​​​​​​​8. "Неделя добра” (апрель, 1-11 классы )</a:t>
            </a:r>
            <a:endParaRPr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