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Городской округ Верхняя Пышма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МКУ «Управление спорта и молодежной политики городского округа Верхняя Пышма»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38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при высадке деревьев</a:t>
            </a:r>
            <a:endParaRPr lang="ru-RU" dirty="0"/>
          </a:p>
        </p:txBody>
      </p:sp>
      <p:pic>
        <p:nvPicPr>
          <p:cNvPr id="9218" name="Picture 2" descr="C:\Users\XXX\Downloads\афишки\Верхняя Пышма\3Gg3uxaUs7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0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Помощь при проведении фестиваля граффити «Уральские мотивы»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Сбор крышек для детей с ДЦП «Добрые крышечки»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08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Помощь при проведении городского </a:t>
            </a:r>
            <a:r>
              <a:rPr lang="ru-RU" dirty="0" err="1"/>
              <a:t>квеста</a:t>
            </a:r>
            <a:r>
              <a:rPr lang="ru-RU" dirty="0"/>
              <a:t> «Медная столица Урала»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59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Помощь при организации регионального </a:t>
            </a:r>
            <a:r>
              <a:rPr lang="ru-RU" sz="3600" dirty="0"/>
              <a:t>фестиваля ГТО, проводимого на территории городского округа Верхняя Пышма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XXX\Downloads\афишки\Верхняя Пышма\R6TJb29k00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3"/>
          <a:stretch/>
        </p:blipFill>
        <p:spPr bwMode="auto">
          <a:xfrm>
            <a:off x="1403648" y="2780928"/>
            <a:ext cx="6264696" cy="351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6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Проведение </a:t>
            </a:r>
            <a:r>
              <a:rPr lang="ru-RU" dirty="0"/>
              <a:t>голосования </a:t>
            </a:r>
            <a:r>
              <a:rPr lang="ru-RU" dirty="0" smtClean="0"/>
              <a:t>в </a:t>
            </a:r>
            <a:r>
              <a:rPr lang="ru-RU" dirty="0"/>
              <a:t>рамках федеральной программы «Формирование комфортной городской среды»;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XXX\Downloads\афишки\Верхняя Пышма\ZD_BKwaVhd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920880" cy="365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5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Участие в </a:t>
            </a:r>
            <a:r>
              <a:rPr lang="ru-RU" dirty="0" smtClean="0"/>
              <a:t>субботниках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 descr="C:\Users\XXX\Downloads\афишки\Верхняя Пышма\_fUe53FSfH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915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7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Развоз лекарств для больных</a:t>
            </a:r>
            <a:r>
              <a:rPr lang="en-US" sz="3600" dirty="0" smtClean="0"/>
              <a:t> COVID-19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098" name="Picture 2" descr="C:\Users\XXX\Downloads\афишки\Верхняя Пышма\iuiBe86Ww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78" y="1600200"/>
            <a:ext cx="67836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68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Адресная </a:t>
            </a:r>
            <a:r>
              <a:rPr lang="ru-RU" dirty="0"/>
              <a:t>помощь пожилым людям в покупке продуктов и </a:t>
            </a:r>
            <a:r>
              <a:rPr lang="ru-RU" dirty="0" smtClean="0"/>
              <a:t>лекарств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XXX\Downloads\афишки\помощь пенсам\uhxZZmZQ_9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78" y="1600200"/>
            <a:ext cx="67836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4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Помощь для семей мобилизованных граждан </a:t>
            </a:r>
            <a:endParaRPr lang="ru-RU" dirty="0"/>
          </a:p>
        </p:txBody>
      </p:sp>
      <p:pic>
        <p:nvPicPr>
          <p:cNvPr id="6146" name="Picture 2" descr="C:\Users\XXX\Downloads\афишки\Верхняя Пышма\Yj302-4ZGI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0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Анкетирование в </a:t>
            </a:r>
            <a:r>
              <a:rPr lang="ru-RU" sz="3600" dirty="0"/>
              <a:t>рамках федеральной программы «</a:t>
            </a:r>
            <a:r>
              <a:rPr lang="ru-RU" sz="3600" dirty="0"/>
              <a:t>Формирование комфортной городской среды»</a:t>
            </a:r>
            <a:endParaRPr lang="ru-RU" sz="3600" dirty="0"/>
          </a:p>
        </p:txBody>
      </p:sp>
      <p:pic>
        <p:nvPicPr>
          <p:cNvPr id="7170" name="Picture 2" descr="C:\Users\XXX\Downloads\афишки\Верхняя Пышма\bKKkPbqYtGk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3"/>
          <a:stretch/>
        </p:blipFill>
        <p:spPr bwMode="auto">
          <a:xfrm>
            <a:off x="683568" y="1916832"/>
            <a:ext cx="3394472" cy="364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XXX\Downloads\афишки\Верхняя Пышма\XMOcUw_5X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7"/>
          <a:stretch/>
        </p:blipFill>
        <p:spPr bwMode="auto">
          <a:xfrm>
            <a:off x="4283968" y="1700808"/>
            <a:ext cx="3672408" cy="43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8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Сбор гуманитарной помощи для беженцев</a:t>
            </a:r>
          </a:p>
        </p:txBody>
      </p:sp>
      <p:pic>
        <p:nvPicPr>
          <p:cNvPr id="8194" name="Picture 2" descr="C:\Users\XXX\Downloads\афишки\Верхняя Пышма\l_slclepXD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70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114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Городской округ Верхняя Пышма </vt:lpstr>
      <vt:lpstr>Помощь при организации регионального фестиваля ГТО, проводимого на территории городского округа Верхняя Пышма</vt:lpstr>
      <vt:lpstr>Проведение голосования в рамках федеральной программы «Формирование комфортной городской среды»; </vt:lpstr>
      <vt:lpstr> Участие в субботниках </vt:lpstr>
      <vt:lpstr>Развоз лекарств для больных COVID-19 </vt:lpstr>
      <vt:lpstr>Адресная помощь пожилым людям в покупке продуктов и лекарств </vt:lpstr>
      <vt:lpstr>Помощь для семей мобилизованных граждан </vt:lpstr>
      <vt:lpstr>Анкетирование в рамках федеральной программы «Формирование комфортной городской среды»</vt:lpstr>
      <vt:lpstr>Сбор гуманитарной помощи для беженцев</vt:lpstr>
      <vt:lpstr>Помощь при высадке деревьев</vt:lpstr>
      <vt:lpstr>Помощь при проведении фестиваля граффити «Уральские мотивы»</vt:lpstr>
      <vt:lpstr>Сбор крышек для детей с ДЦП «Добрые крышечки»</vt:lpstr>
      <vt:lpstr>Помощь при проведении городского квеста «Медная столица Урала»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округ Верхняя Пышма </dc:title>
  <dc:creator>Юля</dc:creator>
  <cp:lastModifiedBy>Юля</cp:lastModifiedBy>
  <cp:revision>2</cp:revision>
  <dcterms:created xsi:type="dcterms:W3CDTF">2023-01-12T04:52:55Z</dcterms:created>
  <dcterms:modified xsi:type="dcterms:W3CDTF">2023-01-12T05:09:54Z</dcterms:modified>
</cp:coreProperties>
</file>