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69" r:id="rId2"/>
    <p:sldMasterId id="2147483658" r:id="rId3"/>
    <p:sldMasterId id="2147483759" r:id="rId4"/>
    <p:sldMasterId id="2147483762" r:id="rId5"/>
    <p:sldMasterId id="2147483661" r:id="rId6"/>
    <p:sldMasterId id="2147483662" r:id="rId7"/>
    <p:sldMasterId id="2147483743" r:id="rId8"/>
  </p:sldMasterIdLst>
  <p:notesMasterIdLst>
    <p:notesMasterId r:id="rId20"/>
  </p:notesMasterIdLst>
  <p:handoutMasterIdLst>
    <p:handoutMasterId r:id="rId21"/>
  </p:handoutMasterIdLst>
  <p:sldIdLst>
    <p:sldId id="256" r:id="rId9"/>
    <p:sldId id="257" r:id="rId10"/>
    <p:sldId id="277" r:id="rId11"/>
    <p:sldId id="261" r:id="rId12"/>
    <p:sldId id="279" r:id="rId13"/>
    <p:sldId id="278" r:id="rId14"/>
    <p:sldId id="282" r:id="rId15"/>
    <p:sldId id="284" r:id="rId16"/>
    <p:sldId id="285" r:id="rId17"/>
    <p:sldId id="281" r:id="rId18"/>
    <p:sldId id="283" r:id="rId19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825">
          <p15:clr>
            <a:srgbClr val="A4A3A4"/>
          </p15:clr>
        </p15:guide>
        <p15:guide id="4" orient="horz" pos="591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2818">
          <p15:clr>
            <a:srgbClr val="A4A3A4"/>
          </p15:clr>
        </p15:guide>
        <p15:guide id="7" orient="horz" pos="2959">
          <p15:clr>
            <a:srgbClr val="A4A3A4"/>
          </p15:clr>
        </p15:guide>
        <p15:guide id="8" orient="horz" pos="1612">
          <p15:clr>
            <a:srgbClr val="A4A3A4"/>
          </p15:clr>
        </p15:guide>
        <p15:guide id="9" pos="141">
          <p15:clr>
            <a:srgbClr val="A4A3A4"/>
          </p15:clr>
        </p15:guide>
        <p15:guide id="10" pos="3747">
          <p15:clr>
            <a:srgbClr val="A4A3A4"/>
          </p15:clr>
        </p15:guide>
        <p15:guide id="11" pos="5620">
          <p15:clr>
            <a:srgbClr val="A4A3A4"/>
          </p15:clr>
        </p15:guide>
        <p15:guide id="12" pos="1873">
          <p15:clr>
            <a:srgbClr val="A4A3A4"/>
          </p15:clr>
        </p15:guide>
        <p15:guide id="13" pos="2014">
          <p15:clr>
            <a:srgbClr val="A4A3A4"/>
          </p15:clr>
        </p15:guide>
        <p15:guide id="14" pos="3885">
          <p15:clr>
            <a:srgbClr val="A4A3A4"/>
          </p15:clr>
        </p15:guide>
        <p15:guide id="15" pos="1338">
          <p15:clr>
            <a:srgbClr val="A4A3A4"/>
          </p15:clr>
        </p15:guide>
        <p15:guide id="16" pos="10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79C2"/>
    <a:srgbClr val="0066CC"/>
    <a:srgbClr val="0033CC"/>
    <a:srgbClr val="0000FF"/>
    <a:srgbClr val="3366FF"/>
    <a:srgbClr val="0099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686" y="90"/>
      </p:cViewPr>
      <p:guideLst>
        <p:guide orient="horz" pos="1893"/>
        <p:guide orient="horz" pos="3884"/>
        <p:guide orient="horz" pos="825"/>
        <p:guide orient="horz" pos="591"/>
        <p:guide orient="horz" pos="1752"/>
        <p:guide orient="horz" pos="2818"/>
        <p:guide orient="horz" pos="2959"/>
        <p:guide orient="horz" pos="1612"/>
        <p:guide pos="141"/>
        <p:guide pos="3747"/>
        <p:guide pos="5620"/>
        <p:guide pos="1873"/>
        <p:guide pos="2014"/>
        <p:guide pos="3885"/>
        <p:guide pos="1338"/>
        <p:guide pos="10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318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124075" y="2917514"/>
            <a:ext cx="6797675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124075" y="1216660"/>
            <a:ext cx="6797675" cy="499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7" y="1216660"/>
            <a:ext cx="5503863" cy="4892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-2" y="0"/>
            <a:ext cx="1906589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479600" cy="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5" r:id="rId2"/>
    <p:sldLayoutId id="2147483756" r:id="rId3"/>
    <p:sldLayoutId id="2147483757" r:id="rId4"/>
    <p:sldLayoutId id="2147483667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479600" cy="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00238" y="2781300"/>
            <a:ext cx="7243762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68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156460"/>
            <a:ext cx="9144000" cy="470154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1900239" y="0"/>
            <a:ext cx="7243762" cy="6857999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14843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1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197225" y="0"/>
            <a:ext cx="5946775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7" y="1216660"/>
            <a:ext cx="2749551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 текста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6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898650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endParaRPr lang="ru-RU" dirty="0" smtClean="0"/>
          </a:p>
          <a:p>
            <a:pPr marL="0" indent="0"/>
            <a:r>
              <a:rPr lang="ru-RU" dirty="0" smtClean="0"/>
              <a:t>«БЕЗОПАСНОСТЬ И Я»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«Безопасность и Я»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1" name="Рисунок 10" descr="P:\Пресс-служба\Безопасность и Я\безопасность и я февраль 2020 4 кл 11 шк\DSC_035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/>
          <a:stretch/>
        </p:blipFill>
        <p:spPr bwMode="auto">
          <a:xfrm>
            <a:off x="189538" y="1529511"/>
            <a:ext cx="2743200" cy="204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P:\Пресс-служба\Безопасность и Я\безопасность и я февраль 2020 4 кл 11 шк\DSC_03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71" y="1529511"/>
            <a:ext cx="2923540" cy="204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P:\Пресс-служба\Безопасность и Я\безопасность и я февраль 2020 4 кл 11 шк\DSC_03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"/>
          <a:stretch/>
        </p:blipFill>
        <p:spPr bwMode="auto">
          <a:xfrm>
            <a:off x="188162" y="3694614"/>
            <a:ext cx="2744576" cy="20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P:\Пресс-служба\Безопасность и Я\Исходные материалы для монтажа\1\image-15-11-19-09-29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70" y="3689783"/>
            <a:ext cx="2923540" cy="204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P:\Пресс-служба\Безопасность и Я\безопасность и я февраль 2020 4 кл 11 шк\DSC_03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96" y="1529511"/>
            <a:ext cx="3043555" cy="204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P:\Пресс-служба\Безопасность и Я\безопасность и я февраль 2020 4 кл 11 шк\DSC_037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33" y="3694863"/>
            <a:ext cx="2987040" cy="204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3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«Безопасность и Я»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3580" y="5111670"/>
            <a:ext cx="3998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</a:rPr>
              <a:t>Глава г. Свободного Владимир Константинов обещал личную поддержку проекта</a:t>
            </a:r>
          </a:p>
          <a:p>
            <a:pPr>
              <a:spcAft>
                <a:spcPts val="0"/>
              </a:spcAft>
            </a:pPr>
            <a:endParaRPr lang="ru-RU" sz="1200" dirty="0">
              <a:solidFill>
                <a:srgbClr val="003366"/>
              </a:solidFill>
              <a:latin typeface="+mn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3366"/>
                </a:solidFill>
                <a:latin typeface="+mn-lt"/>
                <a:ea typeface="Calibri" panose="020F0502020204030204" pitchFamily="34" charset="0"/>
              </a:rPr>
              <a:t>Более 20 публикаций в СМИ и социальных сетях</a:t>
            </a:r>
            <a:endParaRPr lang="ru-RU" sz="1200" dirty="0">
              <a:solidFill>
                <a:srgbClr val="003366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506470" y="1505007"/>
            <a:ext cx="475548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kern="0" dirty="0" smtClean="0"/>
              <a:t>СМИ о проекте</a:t>
            </a:r>
            <a:endParaRPr lang="ru-RU" sz="2000" b="1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b="9087"/>
          <a:stretch/>
        </p:blipFill>
        <p:spPr>
          <a:xfrm>
            <a:off x="3008512" y="1330456"/>
            <a:ext cx="1993376" cy="3588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28275"/>
          <a:stretch/>
        </p:blipFill>
        <p:spPr>
          <a:xfrm>
            <a:off x="5120539" y="1267673"/>
            <a:ext cx="1689590" cy="2377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4037" r="-1333" b="22939"/>
          <a:stretch/>
        </p:blipFill>
        <p:spPr>
          <a:xfrm>
            <a:off x="4920371" y="3684931"/>
            <a:ext cx="1463792" cy="2293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" b="12988"/>
          <a:stretch/>
        </p:blipFill>
        <p:spPr>
          <a:xfrm>
            <a:off x="6853811" y="1143178"/>
            <a:ext cx="1840888" cy="3173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5" b="26477"/>
          <a:stretch/>
        </p:blipFill>
        <p:spPr>
          <a:xfrm>
            <a:off x="7084210" y="3619350"/>
            <a:ext cx="1790527" cy="2323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44969"/>
          <a:stretch/>
        </p:blipFill>
        <p:spPr>
          <a:xfrm>
            <a:off x="5425566" y="4317005"/>
            <a:ext cx="2262939" cy="2025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5" b="19514"/>
          <a:stretch/>
        </p:blipFill>
        <p:spPr>
          <a:xfrm>
            <a:off x="427178" y="1847433"/>
            <a:ext cx="2575013" cy="30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«Безопасность и Я»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4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4000" b="1" dirty="0" smtClean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4006128" y="1729456"/>
            <a:ext cx="333401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r">
              <a:buFont typeface="Wingdings" panose="05000000000000000000" pitchFamily="2" charset="2"/>
              <a:buChar char="q"/>
            </a:pPr>
            <a:r>
              <a:rPr lang="ru-RU" sz="4000" b="1" kern="0" dirty="0" smtClean="0"/>
              <a:t> ПРОБЛЕМА</a:t>
            </a:r>
            <a:endParaRPr lang="ru-RU" sz="4000" b="1" kern="0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4175156" y="4109662"/>
            <a:ext cx="27495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sz="4000" b="1" kern="0" dirty="0" smtClean="0"/>
              <a:t> РЕШЕНИЕ</a:t>
            </a:r>
            <a:endParaRPr lang="ru-RU" sz="40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23111" y="2397644"/>
            <a:ext cx="4181300" cy="91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7000"/>
              </a:lnSpc>
              <a:buFont typeface="Arial" charset="0"/>
            </a:pPr>
            <a:r>
              <a:rPr lang="ru-RU" dirty="0">
                <a:solidFill>
                  <a:srgbClr val="003366"/>
                </a:solidFill>
              </a:rPr>
              <a:t>Дети часто попадают в опасные ситуации. </a:t>
            </a:r>
            <a:r>
              <a:rPr lang="en-US" dirty="0">
                <a:solidFill>
                  <a:srgbClr val="003366"/>
                </a:solidFill>
              </a:rPr>
              <a:t/>
            </a:r>
            <a:br>
              <a:rPr lang="en-US" dirty="0">
                <a:solidFill>
                  <a:srgbClr val="003366"/>
                </a:solidFill>
              </a:rPr>
            </a:br>
            <a:r>
              <a:rPr lang="ru-RU" dirty="0">
                <a:solidFill>
                  <a:srgbClr val="003366"/>
                </a:solidFill>
              </a:rPr>
              <a:t>Родители не всегда могут обеспечить присмотр за </a:t>
            </a:r>
            <a:r>
              <a:rPr lang="ru-RU" dirty="0" smtClean="0">
                <a:solidFill>
                  <a:srgbClr val="003366"/>
                </a:solidFill>
              </a:rPr>
              <a:t>несовершеннолетними </a:t>
            </a:r>
            <a:r>
              <a:rPr lang="ru-RU" b="1" dirty="0">
                <a:solidFill>
                  <a:srgbClr val="003366"/>
                </a:solidFill>
              </a:rPr>
              <a:t>24/7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88600" y="4681066"/>
            <a:ext cx="3409908" cy="3509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Arial" charset="0"/>
            </a:pPr>
            <a:r>
              <a:rPr lang="ru-RU" dirty="0">
                <a:solidFill>
                  <a:srgbClr val="003366"/>
                </a:solidFill>
              </a:rPr>
              <a:t>О</a:t>
            </a:r>
            <a:r>
              <a:rPr lang="ru-RU" dirty="0" smtClean="0">
                <a:solidFill>
                  <a:srgbClr val="003366"/>
                </a:solidFill>
              </a:rPr>
              <a:t>бучать </a:t>
            </a:r>
            <a:r>
              <a:rPr lang="ru-RU" dirty="0">
                <a:solidFill>
                  <a:srgbClr val="003366"/>
                </a:solidFill>
              </a:rPr>
              <a:t>детей основам безопасности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7" y="2037232"/>
            <a:ext cx="3511095" cy="31382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20265" y="5739553"/>
            <a:ext cx="7334059" cy="487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07000"/>
              </a:lnSpc>
            </a:pPr>
            <a:r>
              <a:rPr lang="ru-RU" sz="1200" dirty="0" smtClean="0">
                <a:solidFill>
                  <a:srgbClr val="003366"/>
                </a:solidFill>
              </a:rPr>
              <a:t>*одними </a:t>
            </a:r>
            <a:r>
              <a:rPr lang="ru-RU" sz="1200" dirty="0">
                <a:solidFill>
                  <a:srgbClr val="003366"/>
                </a:solidFill>
              </a:rPr>
              <a:t>из важнейших показателей здоровья детского населения являются показатели детского травматизма, </a:t>
            </a:r>
            <a:endParaRPr lang="ru-RU" sz="1200" dirty="0" smtClean="0">
              <a:solidFill>
                <a:srgbClr val="003366"/>
              </a:solidFill>
            </a:endParaRPr>
          </a:p>
          <a:p>
            <a:pPr algn="just" eaLnBrk="0" hangingPunct="0">
              <a:lnSpc>
                <a:spcPct val="107000"/>
              </a:lnSpc>
            </a:pPr>
            <a:r>
              <a:rPr lang="ru-RU" sz="1200" dirty="0" smtClean="0">
                <a:solidFill>
                  <a:srgbClr val="003366"/>
                </a:solidFill>
              </a:rPr>
              <a:t>поскольку </a:t>
            </a:r>
            <a:r>
              <a:rPr lang="ru-RU" sz="1200" dirty="0">
                <a:solidFill>
                  <a:srgbClr val="003366"/>
                </a:solidFill>
              </a:rPr>
              <a:t>они занимают 2-е место после болезней органов дыхания (8,4 %) в структуре общей заболеваемости у детей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«Безопасность и Я»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4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4000" b="1" dirty="0" smtClean="0"/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689356" y="1388630"/>
            <a:ext cx="27495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b="1" kern="0" dirty="0" smtClean="0"/>
              <a:t> ЦЕЛЬ</a:t>
            </a:r>
            <a:endParaRPr lang="ru-RU" sz="3600" b="1" kern="0" dirty="0"/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617309" y="2580117"/>
            <a:ext cx="826068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600" b="1" kern="0" dirty="0" smtClean="0"/>
              <a:t> ОСНОВНАЯ ДЕЯТЕЛЬНОСТЬ ПО ПРОЕКТУ</a:t>
            </a:r>
            <a:endParaRPr lang="ru-RU" sz="3600" b="1" kern="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6706" y="1990315"/>
            <a:ext cx="5852162" cy="35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7000"/>
              </a:lnSpc>
              <a:buFont typeface="Arial" charset="0"/>
            </a:pPr>
            <a:r>
              <a:rPr lang="ru-RU" dirty="0">
                <a:solidFill>
                  <a:srgbClr val="003366"/>
                </a:solidFill>
              </a:rPr>
              <a:t>Формирование у детей навыков безопасного поведения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309" y="3321208"/>
            <a:ext cx="392144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3366"/>
                </a:solidFill>
              </a:rPr>
              <a:t>В интерактивной форме обучение детей от </a:t>
            </a:r>
            <a:r>
              <a:rPr lang="en-US" dirty="0" smtClean="0">
                <a:solidFill>
                  <a:srgbClr val="003366"/>
                </a:solidFill>
              </a:rPr>
              <a:t>6</a:t>
            </a:r>
            <a:r>
              <a:rPr lang="ru-RU" dirty="0" smtClean="0">
                <a:solidFill>
                  <a:srgbClr val="003366"/>
                </a:solidFill>
              </a:rPr>
              <a:t> </a:t>
            </a:r>
            <a:r>
              <a:rPr lang="ru-RU" dirty="0">
                <a:solidFill>
                  <a:srgbClr val="003366"/>
                </a:solidFill>
              </a:rPr>
              <a:t>до </a:t>
            </a:r>
            <a:r>
              <a:rPr lang="ru-RU" dirty="0" smtClean="0">
                <a:solidFill>
                  <a:srgbClr val="003366"/>
                </a:solidFill>
              </a:rPr>
              <a:t>1</a:t>
            </a:r>
            <a:r>
              <a:rPr lang="en-US" dirty="0" smtClean="0">
                <a:solidFill>
                  <a:srgbClr val="003366"/>
                </a:solidFill>
              </a:rPr>
              <a:t>4</a:t>
            </a:r>
            <a:r>
              <a:rPr lang="ru-RU" dirty="0" smtClean="0">
                <a:solidFill>
                  <a:srgbClr val="003366"/>
                </a:solidFill>
              </a:rPr>
              <a:t> </a:t>
            </a:r>
            <a:r>
              <a:rPr lang="ru-RU" dirty="0">
                <a:solidFill>
                  <a:srgbClr val="003366"/>
                </a:solidFill>
              </a:rPr>
              <a:t>лет навыкам правильной оценки риска получить травму, правильному реагированию на потенциально опасные </a:t>
            </a:r>
            <a:r>
              <a:rPr lang="ru-RU" dirty="0" smtClean="0">
                <a:solidFill>
                  <a:srgbClr val="003366"/>
                </a:solidFill>
              </a:rPr>
              <a:t>ситуации</a:t>
            </a:r>
            <a:endParaRPr lang="ru-RU" dirty="0">
              <a:solidFill>
                <a:srgbClr val="003366"/>
              </a:solidFill>
            </a:endParaRPr>
          </a:p>
          <a:p>
            <a:endParaRPr lang="ru-RU" dirty="0">
              <a:solidFill>
                <a:srgbClr val="003366"/>
              </a:solidFill>
            </a:endParaRPr>
          </a:p>
          <a:p>
            <a:r>
              <a:rPr lang="ru-RU" dirty="0">
                <a:solidFill>
                  <a:srgbClr val="003366"/>
                </a:solidFill>
              </a:rPr>
              <a:t> 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D96803-A00E-405B-8428-F91A072CF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09" y="4653943"/>
            <a:ext cx="3990110" cy="1320767"/>
          </a:xfrm>
          <a:prstGeom prst="rect">
            <a:avLst/>
          </a:prstGeom>
        </p:spPr>
      </p:pic>
      <p:pic>
        <p:nvPicPr>
          <p:cNvPr id="17" name="Рисунок 16" descr="P:\Пресс-служба\Безопасность и Я\безопасность и я февраль 2020 4 кл 11 шк\DSC_037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/>
          <a:stretch/>
        </p:blipFill>
        <p:spPr bwMode="auto">
          <a:xfrm>
            <a:off x="4665609" y="3403510"/>
            <a:ext cx="4062755" cy="24568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</p:spPr>
        <p:txBody>
          <a:bodyPr/>
          <a:lstStyle/>
          <a:p>
            <a:fld id="{8E730068-F805-43B7-8A8E-3E2DB17E4B4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4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«Безопасность и Я»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957"/>
          <a:stretch/>
        </p:blipFill>
        <p:spPr>
          <a:xfrm>
            <a:off x="568296" y="1976842"/>
            <a:ext cx="4053579" cy="25447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04043B-7129-47FE-B13A-99D878D96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09"/>
          <a:stretch/>
        </p:blipFill>
        <p:spPr>
          <a:xfrm>
            <a:off x="1638197" y="4584513"/>
            <a:ext cx="1913775" cy="7350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1752" y="1912442"/>
            <a:ext cx="429987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</a:rPr>
              <a:t>УЧАСТНИКИ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66"/>
                </a:solidFill>
              </a:rPr>
              <a:t>Учащиеся </a:t>
            </a:r>
            <a:r>
              <a:rPr lang="ru-RU" b="1" dirty="0">
                <a:solidFill>
                  <a:srgbClr val="003366"/>
                </a:solidFill>
              </a:rPr>
              <a:t>2-6 классов г. </a:t>
            </a:r>
            <a:r>
              <a:rPr lang="ru-RU" b="1" dirty="0" smtClean="0">
                <a:solidFill>
                  <a:srgbClr val="003366"/>
                </a:solidFill>
              </a:rPr>
              <a:t>Свободного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66"/>
                </a:solidFill>
              </a:rPr>
              <a:t>35 школ г. Свободного и </a:t>
            </a:r>
            <a:r>
              <a:rPr lang="ru-RU" b="1" dirty="0" err="1" smtClean="0">
                <a:solidFill>
                  <a:srgbClr val="003366"/>
                </a:solidFill>
              </a:rPr>
              <a:t>Свободненского</a:t>
            </a:r>
            <a:r>
              <a:rPr lang="ru-RU" b="1" dirty="0" smtClean="0">
                <a:solidFill>
                  <a:srgbClr val="003366"/>
                </a:solidFill>
              </a:rPr>
              <a:t> района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3366"/>
              </a:solidFill>
            </a:endParaRPr>
          </a:p>
          <a:p>
            <a:endParaRPr lang="ru-RU" sz="2000" b="1" dirty="0" smtClean="0">
              <a:solidFill>
                <a:srgbClr val="003366"/>
              </a:solidFill>
            </a:endParaRPr>
          </a:p>
          <a:p>
            <a:endParaRPr lang="ru-RU" sz="2000" b="1" dirty="0">
              <a:solidFill>
                <a:srgbClr val="003366"/>
              </a:solidFill>
            </a:endParaRPr>
          </a:p>
          <a:p>
            <a:r>
              <a:rPr lang="ru-RU" sz="2000" b="1" dirty="0" smtClean="0">
                <a:solidFill>
                  <a:srgbClr val="003366"/>
                </a:solidFill>
              </a:rPr>
              <a:t>ОРГАНИЗАТОРЫ</a:t>
            </a:r>
            <a:endParaRPr lang="ru-RU" sz="2000" b="1" dirty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66"/>
                </a:solidFill>
              </a:rPr>
              <a:t>Сотрудники ООО «Газпром переработка </a:t>
            </a:r>
            <a:r>
              <a:rPr lang="ru-RU" b="1" dirty="0" smtClean="0">
                <a:solidFill>
                  <a:srgbClr val="003366"/>
                </a:solidFill>
              </a:rPr>
              <a:t>Благовещенск»</a:t>
            </a:r>
            <a:endParaRPr lang="ru-RU" b="1" dirty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66"/>
                </a:solidFill>
              </a:rPr>
              <a:t>Общественный совет Амурского ГПЗ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66"/>
                </a:solidFill>
              </a:rPr>
              <a:t>Молодежный центр досуга «Визит»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66"/>
                </a:solidFill>
              </a:rPr>
              <a:t>ИП Ткаченко Г.В. пиццерия «Крутой перец»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0449" y="5847797"/>
            <a:ext cx="8678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3366"/>
                </a:solidFill>
              </a:rPr>
              <a:t>*срок </a:t>
            </a:r>
            <a:r>
              <a:rPr lang="ru-RU" sz="1200" dirty="0">
                <a:solidFill>
                  <a:srgbClr val="003366"/>
                </a:solidFill>
              </a:rPr>
              <a:t>реализации: </a:t>
            </a:r>
            <a:r>
              <a:rPr lang="en-US" sz="1200" dirty="0" smtClean="0">
                <a:solidFill>
                  <a:srgbClr val="003366"/>
                </a:solidFill>
              </a:rPr>
              <a:t>c </a:t>
            </a:r>
            <a:r>
              <a:rPr lang="ru-RU" sz="1200" dirty="0" smtClean="0">
                <a:solidFill>
                  <a:srgbClr val="003366"/>
                </a:solidFill>
              </a:rPr>
              <a:t>01.1</a:t>
            </a:r>
            <a:r>
              <a:rPr lang="en-US" sz="1200" dirty="0" smtClean="0">
                <a:solidFill>
                  <a:srgbClr val="003366"/>
                </a:solidFill>
              </a:rPr>
              <a:t>0</a:t>
            </a:r>
            <a:r>
              <a:rPr lang="ru-RU" sz="1200" dirty="0" smtClean="0">
                <a:solidFill>
                  <a:srgbClr val="003366"/>
                </a:solidFill>
              </a:rPr>
              <a:t>.2019</a:t>
            </a:r>
            <a:endParaRPr lang="ru-RU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«Безопасность и Я»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8516" y="1975719"/>
            <a:ext cx="40316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8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Сотрудниками ССО и СМИ придуман </a:t>
            </a:r>
            <a:r>
              <a:rPr lang="ru-RU" sz="18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образ настоящего героя для детей - ученого кота Амур </a:t>
            </a:r>
            <a:r>
              <a:rPr lang="ru-RU" sz="1800" dirty="0" err="1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Амурыча</a:t>
            </a:r>
            <a:r>
              <a:rPr lang="ru-RU" sz="180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endParaRPr lang="ru-RU" sz="1800" dirty="0">
              <a:solidFill>
                <a:srgbClr val="1F497D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Он образец безопасного поведения, он знает, как избежать опасных ситуаций</a:t>
            </a:r>
          </a:p>
          <a:p>
            <a:pPr>
              <a:spcAft>
                <a:spcPts val="0"/>
              </a:spcAft>
            </a:pPr>
            <a:endParaRPr lang="ru-RU" sz="18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Образ позитивного рыжего, полосатого кота с белой каской позволяет </a:t>
            </a:r>
            <a:r>
              <a:rPr lang="ru-RU" sz="1800" dirty="0" smtClean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быстрее </a:t>
            </a:r>
            <a:r>
              <a:rPr lang="ru-RU" sz="18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воспринимать правила безопасности. </a:t>
            </a:r>
            <a:endParaRPr lang="ru-RU" sz="1800" dirty="0" smtClean="0">
              <a:solidFill>
                <a:srgbClr val="1F497D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solidFill>
                <a:srgbClr val="1F497D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105" y="5763432"/>
            <a:ext cx="6276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1F497D"/>
                </a:solidFill>
                <a:ea typeface="Calibri" panose="020F0502020204030204" pitchFamily="34" charset="0"/>
              </a:rPr>
              <a:t>*Герой </a:t>
            </a: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</a:rPr>
              <a:t>проекта присутствует на всех памятках с правилами безопасности.  </a:t>
            </a:r>
            <a:endParaRPr lang="ru-RU" sz="1600" dirty="0"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8515" y="1407565"/>
            <a:ext cx="828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«Амур </a:t>
            </a:r>
            <a:r>
              <a:rPr lang="ru-RU" sz="1800" b="1" dirty="0" err="1" smtClean="0">
                <a:solidFill>
                  <a:srgbClr val="1F497D"/>
                </a:solidFill>
                <a:ea typeface="Calibri" panose="020F0502020204030204" pitchFamily="34" charset="0"/>
              </a:rPr>
              <a:t>Амурыч</a:t>
            </a:r>
            <a:r>
              <a:rPr lang="ru-RU" sz="18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»  </a:t>
            </a:r>
            <a:r>
              <a:rPr lang="ru-RU" sz="1800" dirty="0" smtClean="0">
                <a:solidFill>
                  <a:srgbClr val="1F497D"/>
                </a:solidFill>
                <a:ea typeface="Calibri" panose="020F0502020204030204" pitchFamily="34" charset="0"/>
              </a:rPr>
              <a:t>– </a:t>
            </a:r>
            <a:r>
              <a:rPr lang="ru-RU" sz="1800" dirty="0">
                <a:solidFill>
                  <a:srgbClr val="1F497D"/>
                </a:solidFill>
                <a:ea typeface="Calibri" panose="020F0502020204030204" pitchFamily="34" charset="0"/>
              </a:rPr>
              <a:t>это персонаж, специально созданный для </a:t>
            </a:r>
            <a:r>
              <a:rPr lang="ru-RU" sz="1800" dirty="0" smtClean="0">
                <a:solidFill>
                  <a:srgbClr val="1F497D"/>
                </a:solidFill>
                <a:ea typeface="Calibri" panose="020F0502020204030204" pitchFamily="34" charset="0"/>
              </a:rPr>
              <a:t>проекта </a:t>
            </a:r>
            <a:endParaRPr lang="ru-RU" sz="1800" dirty="0">
              <a:solidFill>
                <a:srgbClr val="1F497D"/>
              </a:solidFill>
              <a:ea typeface="Calibri" panose="020F050202020403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C2C356E-A39A-4291-B7FC-A15820AA7C25}"/>
              </a:ext>
            </a:extLst>
          </p:cNvPr>
          <p:cNvGrpSpPr/>
          <p:nvPr/>
        </p:nvGrpSpPr>
        <p:grpSpPr>
          <a:xfrm>
            <a:off x="4977380" y="2093405"/>
            <a:ext cx="3418475" cy="3353519"/>
            <a:chOff x="6118465" y="1193395"/>
            <a:chExt cx="5146201" cy="4808976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55D2FE4-2363-484C-A3D1-B129E4D94ADD}"/>
                </a:ext>
              </a:extLst>
            </p:cNvPr>
            <p:cNvSpPr/>
            <p:nvPr/>
          </p:nvSpPr>
          <p:spPr>
            <a:xfrm>
              <a:off x="7646185" y="5561523"/>
              <a:ext cx="2292113" cy="440848"/>
            </a:xfrm>
            <a:prstGeom prst="ellipse">
              <a:avLst/>
            </a:prstGeom>
            <a:solidFill>
              <a:srgbClr val="E0C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6570C2B5-8677-4778-9794-4BBBF1F58646}"/>
                </a:ext>
              </a:extLst>
            </p:cNvPr>
            <p:cNvGrpSpPr/>
            <p:nvPr/>
          </p:nvGrpSpPr>
          <p:grpSpPr>
            <a:xfrm>
              <a:off x="6733763" y="2643354"/>
              <a:ext cx="913548" cy="1063074"/>
              <a:chOff x="815471" y="2578007"/>
              <a:chExt cx="913548" cy="1063074"/>
            </a:xfrm>
          </p:grpSpPr>
          <p:sp>
            <p:nvSpPr>
              <p:cNvPr id="59" name="Полилиния: фигура 141">
                <a:extLst>
                  <a:ext uri="{FF2B5EF4-FFF2-40B4-BE49-F238E27FC236}">
                    <a16:creationId xmlns:a16="http://schemas.microsoft.com/office/drawing/2014/main" id="{B2CE7088-3EA7-436E-9B4F-CAA1E8C854B9}"/>
                  </a:ext>
                </a:extLst>
              </p:cNvPr>
              <p:cNvSpPr/>
              <p:nvPr/>
            </p:nvSpPr>
            <p:spPr>
              <a:xfrm>
                <a:off x="815471" y="2578007"/>
                <a:ext cx="913548" cy="1063074"/>
              </a:xfrm>
              <a:custGeom>
                <a:avLst/>
                <a:gdLst>
                  <a:gd name="connsiteX0" fmla="*/ 15408 w 402551"/>
                  <a:gd name="connsiteY0" fmla="*/ 91601 h 468440"/>
                  <a:gd name="connsiteX1" fmla="*/ 374353 w 402551"/>
                  <a:gd name="connsiteY1" fmla="*/ 457863 h 468440"/>
                  <a:gd name="connsiteX2" fmla="*/ 392012 w 402551"/>
                  <a:gd name="connsiteY2" fmla="*/ 210690 h 468440"/>
                  <a:gd name="connsiteX3" fmla="*/ 104423 w 402551"/>
                  <a:gd name="connsiteY3" fmla="*/ 40872 h 468440"/>
                  <a:gd name="connsiteX4" fmla="*/ 15408 w 402551"/>
                  <a:gd name="connsiteY4" fmla="*/ 91601 h 46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551" h="468440">
                    <a:moveTo>
                      <a:pt x="15408" y="91601"/>
                    </a:moveTo>
                    <a:cubicBezTo>
                      <a:pt x="45320" y="194140"/>
                      <a:pt x="279571" y="427641"/>
                      <a:pt x="374353" y="457863"/>
                    </a:cubicBezTo>
                    <a:lnTo>
                      <a:pt x="392012" y="210690"/>
                    </a:lnTo>
                    <a:cubicBezTo>
                      <a:pt x="267679" y="185865"/>
                      <a:pt x="129651" y="81527"/>
                      <a:pt x="104423" y="40872"/>
                    </a:cubicBezTo>
                    <a:cubicBezTo>
                      <a:pt x="70547" y="-13816"/>
                      <a:pt x="-9098" y="7771"/>
                      <a:pt x="15408" y="91601"/>
                    </a:cubicBezTo>
                    <a:close/>
                  </a:path>
                </a:pathLst>
              </a:custGeom>
              <a:solidFill>
                <a:srgbClr val="EF7F1B"/>
              </a:solidFill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id="{9957E460-D678-4A91-98D9-98FCAD9B8F3B}"/>
                  </a:ext>
                </a:extLst>
              </p:cNvPr>
              <p:cNvGrpSpPr/>
              <p:nvPr/>
            </p:nvGrpSpPr>
            <p:grpSpPr>
              <a:xfrm>
                <a:off x="831638" y="2604636"/>
                <a:ext cx="179112" cy="162482"/>
                <a:chOff x="3866938" y="2604636"/>
                <a:chExt cx="179112" cy="162482"/>
              </a:xfrm>
            </p:grpSpPr>
            <p:sp>
              <p:nvSpPr>
                <p:cNvPr id="61" name="Полилиния: фигура 143">
                  <a:extLst>
                    <a:ext uri="{FF2B5EF4-FFF2-40B4-BE49-F238E27FC236}">
                      <a16:creationId xmlns:a16="http://schemas.microsoft.com/office/drawing/2014/main" id="{FDAE12D7-7827-4C90-B376-03D082DB4793}"/>
                    </a:ext>
                  </a:extLst>
                </p:cNvPr>
                <p:cNvSpPr/>
                <p:nvPr/>
              </p:nvSpPr>
              <p:spPr>
                <a:xfrm>
                  <a:off x="3908650" y="2604636"/>
                  <a:ext cx="137400" cy="93079"/>
                </a:xfrm>
                <a:custGeom>
                  <a:avLst/>
                  <a:gdLst>
                    <a:gd name="connsiteX0" fmla="*/ 55495 w 60544"/>
                    <a:gd name="connsiteY0" fmla="*/ 35974 h 41015"/>
                    <a:gd name="connsiteX1" fmla="*/ 43962 w 60544"/>
                    <a:gd name="connsiteY1" fmla="*/ 5392 h 41015"/>
                    <a:gd name="connsiteX2" fmla="*/ 5401 w 60544"/>
                    <a:gd name="connsiteY2" fmla="*/ 14027 h 41015"/>
                    <a:gd name="connsiteX3" fmla="*/ 21979 w 60544"/>
                    <a:gd name="connsiteY3" fmla="*/ 33455 h 41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544" h="41015">
                      <a:moveTo>
                        <a:pt x="55495" y="35974"/>
                      </a:moveTo>
                      <a:cubicBezTo>
                        <a:pt x="53332" y="24460"/>
                        <a:pt x="49368" y="14386"/>
                        <a:pt x="43962" y="5392"/>
                      </a:cubicBezTo>
                      <a:moveTo>
                        <a:pt x="5401" y="14027"/>
                      </a:moveTo>
                      <a:cubicBezTo>
                        <a:pt x="12248" y="19783"/>
                        <a:pt x="17654" y="26259"/>
                        <a:pt x="21979" y="33455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2" name="Полилиния: фигура 144">
                  <a:extLst>
                    <a:ext uri="{FF2B5EF4-FFF2-40B4-BE49-F238E27FC236}">
                      <a16:creationId xmlns:a16="http://schemas.microsoft.com/office/drawing/2014/main" id="{91B137CC-5D69-4305-A9AC-308A008FDD2A}"/>
                    </a:ext>
                  </a:extLst>
                </p:cNvPr>
                <p:cNvSpPr/>
                <p:nvPr/>
              </p:nvSpPr>
              <p:spPr>
                <a:xfrm>
                  <a:off x="3866938" y="2671588"/>
                  <a:ext cx="72788" cy="95530"/>
                </a:xfrm>
                <a:custGeom>
                  <a:avLst/>
                  <a:gdLst>
                    <a:gd name="connsiteX0" fmla="*/ 27024 w 32074"/>
                    <a:gd name="connsiteY0" fmla="*/ 37053 h 42094"/>
                    <a:gd name="connsiteX1" fmla="*/ 5401 w 32074"/>
                    <a:gd name="connsiteY1" fmla="*/ 5392 h 4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074" h="42094">
                      <a:moveTo>
                        <a:pt x="27024" y="37053"/>
                      </a:moveTo>
                      <a:cubicBezTo>
                        <a:pt x="24141" y="10069"/>
                        <a:pt x="10807" y="14027"/>
                        <a:pt x="5401" y="5392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01880A2E-31BE-4928-A4EA-F94D906FBAA9}"/>
                </a:ext>
              </a:extLst>
            </p:cNvPr>
            <p:cNvGrpSpPr/>
            <p:nvPr/>
          </p:nvGrpSpPr>
          <p:grpSpPr>
            <a:xfrm rot="21057428" flipV="1">
              <a:off x="9870325" y="3378988"/>
              <a:ext cx="914365" cy="1063074"/>
              <a:chOff x="3822559" y="2578007"/>
              <a:chExt cx="914365" cy="1063074"/>
            </a:xfrm>
          </p:grpSpPr>
          <p:sp>
            <p:nvSpPr>
              <p:cNvPr id="55" name="Полилиния: фигура 146">
                <a:extLst>
                  <a:ext uri="{FF2B5EF4-FFF2-40B4-BE49-F238E27FC236}">
                    <a16:creationId xmlns:a16="http://schemas.microsoft.com/office/drawing/2014/main" id="{F37786E5-4B2B-4C7A-A73A-B13037B631A6}"/>
                  </a:ext>
                </a:extLst>
              </p:cNvPr>
              <p:cNvSpPr/>
              <p:nvPr/>
            </p:nvSpPr>
            <p:spPr>
              <a:xfrm>
                <a:off x="3822559" y="2578007"/>
                <a:ext cx="914365" cy="1063074"/>
              </a:xfrm>
              <a:custGeom>
                <a:avLst/>
                <a:gdLst>
                  <a:gd name="connsiteX0" fmla="*/ 387766 w 402912"/>
                  <a:gd name="connsiteY0" fmla="*/ 91601 h 468440"/>
                  <a:gd name="connsiteX1" fmla="*/ 28821 w 402912"/>
                  <a:gd name="connsiteY1" fmla="*/ 457863 h 468440"/>
                  <a:gd name="connsiteX2" fmla="*/ 10802 w 402912"/>
                  <a:gd name="connsiteY2" fmla="*/ 210690 h 468440"/>
                  <a:gd name="connsiteX3" fmla="*/ 298751 w 402912"/>
                  <a:gd name="connsiteY3" fmla="*/ 40872 h 468440"/>
                  <a:gd name="connsiteX4" fmla="*/ 387766 w 402912"/>
                  <a:gd name="connsiteY4" fmla="*/ 91601 h 46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912" h="468440">
                    <a:moveTo>
                      <a:pt x="387766" y="91601"/>
                    </a:moveTo>
                    <a:cubicBezTo>
                      <a:pt x="357854" y="194140"/>
                      <a:pt x="123242" y="427641"/>
                      <a:pt x="28821" y="457863"/>
                    </a:cubicBezTo>
                    <a:lnTo>
                      <a:pt x="10802" y="210690"/>
                    </a:lnTo>
                    <a:cubicBezTo>
                      <a:pt x="135135" y="185865"/>
                      <a:pt x="273523" y="81527"/>
                      <a:pt x="298751" y="40872"/>
                    </a:cubicBezTo>
                    <a:cubicBezTo>
                      <a:pt x="332266" y="-13816"/>
                      <a:pt x="411912" y="7771"/>
                      <a:pt x="387766" y="91601"/>
                    </a:cubicBezTo>
                    <a:close/>
                  </a:path>
                </a:pathLst>
              </a:custGeom>
              <a:solidFill>
                <a:srgbClr val="EF7F1B"/>
              </a:solidFill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ADC4E37A-C7C3-455E-AD84-A19AF597D322}"/>
                  </a:ext>
                </a:extLst>
              </p:cNvPr>
              <p:cNvGrpSpPr/>
              <p:nvPr/>
            </p:nvGrpSpPr>
            <p:grpSpPr>
              <a:xfrm>
                <a:off x="4541443" y="2604636"/>
                <a:ext cx="179112" cy="162482"/>
                <a:chOff x="7576743" y="2604636"/>
                <a:chExt cx="179112" cy="162482"/>
              </a:xfrm>
            </p:grpSpPr>
            <p:sp>
              <p:nvSpPr>
                <p:cNvPr id="57" name="Полилиния: фигура 148">
                  <a:extLst>
                    <a:ext uri="{FF2B5EF4-FFF2-40B4-BE49-F238E27FC236}">
                      <a16:creationId xmlns:a16="http://schemas.microsoft.com/office/drawing/2014/main" id="{45871E82-708B-442F-8ED0-E38767C6F794}"/>
                    </a:ext>
                  </a:extLst>
                </p:cNvPr>
                <p:cNvSpPr/>
                <p:nvPr/>
              </p:nvSpPr>
              <p:spPr>
                <a:xfrm>
                  <a:off x="7576743" y="2604636"/>
                  <a:ext cx="136583" cy="93079"/>
                </a:xfrm>
                <a:custGeom>
                  <a:avLst/>
                  <a:gdLst>
                    <a:gd name="connsiteX0" fmla="*/ 5401 w 60184"/>
                    <a:gd name="connsiteY0" fmla="*/ 35974 h 41015"/>
                    <a:gd name="connsiteX1" fmla="*/ 16933 w 60184"/>
                    <a:gd name="connsiteY1" fmla="*/ 5392 h 41015"/>
                    <a:gd name="connsiteX2" fmla="*/ 55134 w 60184"/>
                    <a:gd name="connsiteY2" fmla="*/ 14027 h 41015"/>
                    <a:gd name="connsiteX3" fmla="*/ 38917 w 60184"/>
                    <a:gd name="connsiteY3" fmla="*/ 33455 h 41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84" h="41015">
                      <a:moveTo>
                        <a:pt x="5401" y="35974"/>
                      </a:moveTo>
                      <a:cubicBezTo>
                        <a:pt x="7203" y="24460"/>
                        <a:pt x="11167" y="14386"/>
                        <a:pt x="16933" y="5392"/>
                      </a:cubicBezTo>
                      <a:moveTo>
                        <a:pt x="55134" y="14027"/>
                      </a:moveTo>
                      <a:cubicBezTo>
                        <a:pt x="48287" y="19783"/>
                        <a:pt x="42881" y="26259"/>
                        <a:pt x="38917" y="33455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8" name="Полилиния: фигура 149">
                  <a:extLst>
                    <a:ext uri="{FF2B5EF4-FFF2-40B4-BE49-F238E27FC236}">
                      <a16:creationId xmlns:a16="http://schemas.microsoft.com/office/drawing/2014/main" id="{E3C4E23A-8337-47E0-9584-697C96C54169}"/>
                    </a:ext>
                  </a:extLst>
                </p:cNvPr>
                <p:cNvSpPr/>
                <p:nvPr/>
              </p:nvSpPr>
              <p:spPr>
                <a:xfrm>
                  <a:off x="7682247" y="2671588"/>
                  <a:ext cx="73608" cy="95530"/>
                </a:xfrm>
                <a:custGeom>
                  <a:avLst/>
                  <a:gdLst>
                    <a:gd name="connsiteX0" fmla="*/ 5401 w 32434"/>
                    <a:gd name="connsiteY0" fmla="*/ 37053 h 42094"/>
                    <a:gd name="connsiteX1" fmla="*/ 27384 w 32434"/>
                    <a:gd name="connsiteY1" fmla="*/ 5392 h 4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434" h="42094">
                      <a:moveTo>
                        <a:pt x="5401" y="37053"/>
                      </a:moveTo>
                      <a:cubicBezTo>
                        <a:pt x="8284" y="10069"/>
                        <a:pt x="21618" y="14027"/>
                        <a:pt x="27384" y="5392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433BB2D8-4AF6-4FDF-BFE4-033705D1EF48}"/>
                </a:ext>
              </a:extLst>
            </p:cNvPr>
            <p:cNvGrpSpPr/>
            <p:nvPr/>
          </p:nvGrpSpPr>
          <p:grpSpPr>
            <a:xfrm rot="2420245">
              <a:off x="9492568" y="4961431"/>
              <a:ext cx="1772098" cy="864988"/>
              <a:chOff x="3573621" y="4440288"/>
              <a:chExt cx="1772098" cy="864988"/>
            </a:xfrm>
          </p:grpSpPr>
          <p:sp>
            <p:nvSpPr>
              <p:cNvPr id="52" name="Полилиния: фигура 151">
                <a:extLst>
                  <a:ext uri="{FF2B5EF4-FFF2-40B4-BE49-F238E27FC236}">
                    <a16:creationId xmlns:a16="http://schemas.microsoft.com/office/drawing/2014/main" id="{4E5394EF-C6A5-45BD-A2F6-298877A9A4CC}"/>
                  </a:ext>
                </a:extLst>
              </p:cNvPr>
              <p:cNvSpPr/>
              <p:nvPr/>
            </p:nvSpPr>
            <p:spPr>
              <a:xfrm rot="19106859">
                <a:off x="3573621" y="4657717"/>
                <a:ext cx="1772098" cy="647559"/>
              </a:xfrm>
              <a:custGeom>
                <a:avLst/>
                <a:gdLst>
                  <a:gd name="connsiteX0" fmla="*/ 194519 w 781318"/>
                  <a:gd name="connsiteY0" fmla="*/ 4395 h 285669"/>
                  <a:gd name="connsiteX1" fmla="*/ 270 w 781318"/>
                  <a:gd name="connsiteY1" fmla="*/ 28141 h 285669"/>
                  <a:gd name="connsiteX2" fmla="*/ 395614 w 781318"/>
                  <a:gd name="connsiteY2" fmla="*/ 186446 h 285669"/>
                  <a:gd name="connsiteX3" fmla="*/ 601035 w 781318"/>
                  <a:gd name="connsiteY3" fmla="*/ 143632 h 285669"/>
                  <a:gd name="connsiteX4" fmla="*/ 683203 w 781318"/>
                  <a:gd name="connsiteY4" fmla="*/ 249409 h 285669"/>
                  <a:gd name="connsiteX5" fmla="*/ 777624 w 781318"/>
                  <a:gd name="connsiteY5" fmla="*/ 232499 h 285669"/>
                  <a:gd name="connsiteX6" fmla="*/ 655093 w 781318"/>
                  <a:gd name="connsiteY6" fmla="*/ 12670 h 285669"/>
                  <a:gd name="connsiteX7" fmla="*/ 380839 w 781318"/>
                  <a:gd name="connsiteY7" fmla="*/ 74193 h 285669"/>
                  <a:gd name="connsiteX8" fmla="*/ 194519 w 781318"/>
                  <a:gd name="connsiteY8" fmla="*/ 4395 h 285669"/>
                  <a:gd name="connsiteX0" fmla="*/ 194249 w 780820"/>
                  <a:gd name="connsiteY0" fmla="*/ 25741 h 306960"/>
                  <a:gd name="connsiteX1" fmla="*/ 0 w 780820"/>
                  <a:gd name="connsiteY1" fmla="*/ 49487 h 306960"/>
                  <a:gd name="connsiteX2" fmla="*/ 395344 w 780820"/>
                  <a:gd name="connsiteY2" fmla="*/ 207792 h 306960"/>
                  <a:gd name="connsiteX3" fmla="*/ 600765 w 780820"/>
                  <a:gd name="connsiteY3" fmla="*/ 164978 h 306960"/>
                  <a:gd name="connsiteX4" fmla="*/ 682933 w 780820"/>
                  <a:gd name="connsiteY4" fmla="*/ 270755 h 306960"/>
                  <a:gd name="connsiteX5" fmla="*/ 777354 w 780820"/>
                  <a:gd name="connsiteY5" fmla="*/ 253845 h 306960"/>
                  <a:gd name="connsiteX6" fmla="*/ 654823 w 780820"/>
                  <a:gd name="connsiteY6" fmla="*/ 34016 h 306960"/>
                  <a:gd name="connsiteX7" fmla="*/ 380569 w 780820"/>
                  <a:gd name="connsiteY7" fmla="*/ 95539 h 306960"/>
                  <a:gd name="connsiteX8" fmla="*/ 194249 w 780820"/>
                  <a:gd name="connsiteY8" fmla="*/ 25741 h 306960"/>
                  <a:gd name="connsiteX0" fmla="*/ 194249 w 780820"/>
                  <a:gd name="connsiteY0" fmla="*/ 50405 h 331624"/>
                  <a:gd name="connsiteX1" fmla="*/ 0 w 780820"/>
                  <a:gd name="connsiteY1" fmla="*/ 74151 h 331624"/>
                  <a:gd name="connsiteX2" fmla="*/ 395344 w 780820"/>
                  <a:gd name="connsiteY2" fmla="*/ 232456 h 331624"/>
                  <a:gd name="connsiteX3" fmla="*/ 600765 w 780820"/>
                  <a:gd name="connsiteY3" fmla="*/ 189642 h 331624"/>
                  <a:gd name="connsiteX4" fmla="*/ 682933 w 780820"/>
                  <a:gd name="connsiteY4" fmla="*/ 295419 h 331624"/>
                  <a:gd name="connsiteX5" fmla="*/ 777354 w 780820"/>
                  <a:gd name="connsiteY5" fmla="*/ 278509 h 331624"/>
                  <a:gd name="connsiteX6" fmla="*/ 654823 w 780820"/>
                  <a:gd name="connsiteY6" fmla="*/ 58680 h 331624"/>
                  <a:gd name="connsiteX7" fmla="*/ 380569 w 780820"/>
                  <a:gd name="connsiteY7" fmla="*/ 120203 h 331624"/>
                  <a:gd name="connsiteX8" fmla="*/ 194249 w 780820"/>
                  <a:gd name="connsiteY8" fmla="*/ 50405 h 331624"/>
                  <a:gd name="connsiteX0" fmla="*/ 194249 w 780820"/>
                  <a:gd name="connsiteY0" fmla="*/ 4126 h 285345"/>
                  <a:gd name="connsiteX1" fmla="*/ 0 w 780820"/>
                  <a:gd name="connsiteY1" fmla="*/ 27872 h 285345"/>
                  <a:gd name="connsiteX2" fmla="*/ 395344 w 780820"/>
                  <a:gd name="connsiteY2" fmla="*/ 186177 h 285345"/>
                  <a:gd name="connsiteX3" fmla="*/ 600765 w 780820"/>
                  <a:gd name="connsiteY3" fmla="*/ 143363 h 285345"/>
                  <a:gd name="connsiteX4" fmla="*/ 682933 w 780820"/>
                  <a:gd name="connsiteY4" fmla="*/ 249140 h 285345"/>
                  <a:gd name="connsiteX5" fmla="*/ 777354 w 780820"/>
                  <a:gd name="connsiteY5" fmla="*/ 232230 h 285345"/>
                  <a:gd name="connsiteX6" fmla="*/ 654823 w 780820"/>
                  <a:gd name="connsiteY6" fmla="*/ 12401 h 285345"/>
                  <a:gd name="connsiteX7" fmla="*/ 380569 w 780820"/>
                  <a:gd name="connsiteY7" fmla="*/ 73924 h 285345"/>
                  <a:gd name="connsiteX8" fmla="*/ 194249 w 780820"/>
                  <a:gd name="connsiteY8" fmla="*/ 4126 h 285345"/>
                  <a:gd name="connsiteX0" fmla="*/ 194249 w 780820"/>
                  <a:gd name="connsiteY0" fmla="*/ 4126 h 285345"/>
                  <a:gd name="connsiteX1" fmla="*/ 0 w 780820"/>
                  <a:gd name="connsiteY1" fmla="*/ 27872 h 285345"/>
                  <a:gd name="connsiteX2" fmla="*/ 395344 w 780820"/>
                  <a:gd name="connsiteY2" fmla="*/ 186177 h 285345"/>
                  <a:gd name="connsiteX3" fmla="*/ 600765 w 780820"/>
                  <a:gd name="connsiteY3" fmla="*/ 143363 h 285345"/>
                  <a:gd name="connsiteX4" fmla="*/ 682933 w 780820"/>
                  <a:gd name="connsiteY4" fmla="*/ 249140 h 285345"/>
                  <a:gd name="connsiteX5" fmla="*/ 777354 w 780820"/>
                  <a:gd name="connsiteY5" fmla="*/ 232230 h 285345"/>
                  <a:gd name="connsiteX6" fmla="*/ 654823 w 780820"/>
                  <a:gd name="connsiteY6" fmla="*/ 12401 h 285345"/>
                  <a:gd name="connsiteX7" fmla="*/ 380569 w 780820"/>
                  <a:gd name="connsiteY7" fmla="*/ 73924 h 285345"/>
                  <a:gd name="connsiteX8" fmla="*/ 194249 w 780820"/>
                  <a:gd name="connsiteY8" fmla="*/ 4126 h 285345"/>
                  <a:gd name="connsiteX0" fmla="*/ 194249 w 780820"/>
                  <a:gd name="connsiteY0" fmla="*/ 4126 h 285345"/>
                  <a:gd name="connsiteX1" fmla="*/ 0 w 780820"/>
                  <a:gd name="connsiteY1" fmla="*/ 27872 h 285345"/>
                  <a:gd name="connsiteX2" fmla="*/ 395344 w 780820"/>
                  <a:gd name="connsiteY2" fmla="*/ 186177 h 285345"/>
                  <a:gd name="connsiteX3" fmla="*/ 600765 w 780820"/>
                  <a:gd name="connsiteY3" fmla="*/ 143363 h 285345"/>
                  <a:gd name="connsiteX4" fmla="*/ 682933 w 780820"/>
                  <a:gd name="connsiteY4" fmla="*/ 249140 h 285345"/>
                  <a:gd name="connsiteX5" fmla="*/ 777354 w 780820"/>
                  <a:gd name="connsiteY5" fmla="*/ 232230 h 285345"/>
                  <a:gd name="connsiteX6" fmla="*/ 654823 w 780820"/>
                  <a:gd name="connsiteY6" fmla="*/ 12401 h 285345"/>
                  <a:gd name="connsiteX7" fmla="*/ 380569 w 780820"/>
                  <a:gd name="connsiteY7" fmla="*/ 73924 h 285345"/>
                  <a:gd name="connsiteX8" fmla="*/ 194249 w 780820"/>
                  <a:gd name="connsiteY8" fmla="*/ 4126 h 285345"/>
                  <a:gd name="connsiteX0" fmla="*/ 194249 w 780820"/>
                  <a:gd name="connsiteY0" fmla="*/ 4126 h 285345"/>
                  <a:gd name="connsiteX1" fmla="*/ 0 w 780820"/>
                  <a:gd name="connsiteY1" fmla="*/ 27872 h 285345"/>
                  <a:gd name="connsiteX2" fmla="*/ 395344 w 780820"/>
                  <a:gd name="connsiteY2" fmla="*/ 186177 h 285345"/>
                  <a:gd name="connsiteX3" fmla="*/ 600765 w 780820"/>
                  <a:gd name="connsiteY3" fmla="*/ 143363 h 285345"/>
                  <a:gd name="connsiteX4" fmla="*/ 682933 w 780820"/>
                  <a:gd name="connsiteY4" fmla="*/ 249140 h 285345"/>
                  <a:gd name="connsiteX5" fmla="*/ 777354 w 780820"/>
                  <a:gd name="connsiteY5" fmla="*/ 232230 h 285345"/>
                  <a:gd name="connsiteX6" fmla="*/ 654823 w 780820"/>
                  <a:gd name="connsiteY6" fmla="*/ 12401 h 285345"/>
                  <a:gd name="connsiteX7" fmla="*/ 380569 w 780820"/>
                  <a:gd name="connsiteY7" fmla="*/ 73924 h 285345"/>
                  <a:gd name="connsiteX8" fmla="*/ 194249 w 780820"/>
                  <a:gd name="connsiteY8" fmla="*/ 4126 h 285345"/>
                  <a:gd name="connsiteX0" fmla="*/ 198076 w 784647"/>
                  <a:gd name="connsiteY0" fmla="*/ 52236 h 333455"/>
                  <a:gd name="connsiteX1" fmla="*/ 3827 w 784647"/>
                  <a:gd name="connsiteY1" fmla="*/ 75982 h 333455"/>
                  <a:gd name="connsiteX2" fmla="*/ 399171 w 784647"/>
                  <a:gd name="connsiteY2" fmla="*/ 234287 h 333455"/>
                  <a:gd name="connsiteX3" fmla="*/ 604592 w 784647"/>
                  <a:gd name="connsiteY3" fmla="*/ 191473 h 333455"/>
                  <a:gd name="connsiteX4" fmla="*/ 686760 w 784647"/>
                  <a:gd name="connsiteY4" fmla="*/ 297250 h 333455"/>
                  <a:gd name="connsiteX5" fmla="*/ 781181 w 784647"/>
                  <a:gd name="connsiteY5" fmla="*/ 280340 h 333455"/>
                  <a:gd name="connsiteX6" fmla="*/ 658650 w 784647"/>
                  <a:gd name="connsiteY6" fmla="*/ 60511 h 333455"/>
                  <a:gd name="connsiteX7" fmla="*/ 384396 w 784647"/>
                  <a:gd name="connsiteY7" fmla="*/ 122034 h 333455"/>
                  <a:gd name="connsiteX8" fmla="*/ 198076 w 784647"/>
                  <a:gd name="connsiteY8" fmla="*/ 52236 h 333455"/>
                  <a:gd name="connsiteX0" fmla="*/ 200321 w 786892"/>
                  <a:gd name="connsiteY0" fmla="*/ 44209 h 325428"/>
                  <a:gd name="connsiteX1" fmla="*/ 6072 w 786892"/>
                  <a:gd name="connsiteY1" fmla="*/ 67955 h 325428"/>
                  <a:gd name="connsiteX2" fmla="*/ 401416 w 786892"/>
                  <a:gd name="connsiteY2" fmla="*/ 226260 h 325428"/>
                  <a:gd name="connsiteX3" fmla="*/ 606837 w 786892"/>
                  <a:gd name="connsiteY3" fmla="*/ 183446 h 325428"/>
                  <a:gd name="connsiteX4" fmla="*/ 689005 w 786892"/>
                  <a:gd name="connsiteY4" fmla="*/ 289223 h 325428"/>
                  <a:gd name="connsiteX5" fmla="*/ 783426 w 786892"/>
                  <a:gd name="connsiteY5" fmla="*/ 272313 h 325428"/>
                  <a:gd name="connsiteX6" fmla="*/ 660895 w 786892"/>
                  <a:gd name="connsiteY6" fmla="*/ 52484 h 325428"/>
                  <a:gd name="connsiteX7" fmla="*/ 386641 w 786892"/>
                  <a:gd name="connsiteY7" fmla="*/ 114007 h 325428"/>
                  <a:gd name="connsiteX8" fmla="*/ 200321 w 786892"/>
                  <a:gd name="connsiteY8" fmla="*/ 44209 h 325428"/>
                  <a:gd name="connsiteX0" fmla="*/ 194282 w 780853"/>
                  <a:gd name="connsiteY0" fmla="*/ 55954 h 337173"/>
                  <a:gd name="connsiteX1" fmla="*/ 33 w 780853"/>
                  <a:gd name="connsiteY1" fmla="*/ 79700 h 337173"/>
                  <a:gd name="connsiteX2" fmla="*/ 395377 w 780853"/>
                  <a:gd name="connsiteY2" fmla="*/ 238005 h 337173"/>
                  <a:gd name="connsiteX3" fmla="*/ 600798 w 780853"/>
                  <a:gd name="connsiteY3" fmla="*/ 195191 h 337173"/>
                  <a:gd name="connsiteX4" fmla="*/ 682966 w 780853"/>
                  <a:gd name="connsiteY4" fmla="*/ 300968 h 337173"/>
                  <a:gd name="connsiteX5" fmla="*/ 777387 w 780853"/>
                  <a:gd name="connsiteY5" fmla="*/ 284058 h 337173"/>
                  <a:gd name="connsiteX6" fmla="*/ 654856 w 780853"/>
                  <a:gd name="connsiteY6" fmla="*/ 64229 h 337173"/>
                  <a:gd name="connsiteX7" fmla="*/ 380602 w 780853"/>
                  <a:gd name="connsiteY7" fmla="*/ 125752 h 337173"/>
                  <a:gd name="connsiteX8" fmla="*/ 194282 w 780853"/>
                  <a:gd name="connsiteY8" fmla="*/ 55954 h 337173"/>
                  <a:gd name="connsiteX0" fmla="*/ 194282 w 780853"/>
                  <a:gd name="connsiteY0" fmla="*/ 55954 h 337173"/>
                  <a:gd name="connsiteX1" fmla="*/ 33 w 780853"/>
                  <a:gd name="connsiteY1" fmla="*/ 79700 h 337173"/>
                  <a:gd name="connsiteX2" fmla="*/ 395377 w 780853"/>
                  <a:gd name="connsiteY2" fmla="*/ 238005 h 337173"/>
                  <a:gd name="connsiteX3" fmla="*/ 600798 w 780853"/>
                  <a:gd name="connsiteY3" fmla="*/ 195191 h 337173"/>
                  <a:gd name="connsiteX4" fmla="*/ 682966 w 780853"/>
                  <a:gd name="connsiteY4" fmla="*/ 300968 h 337173"/>
                  <a:gd name="connsiteX5" fmla="*/ 777387 w 780853"/>
                  <a:gd name="connsiteY5" fmla="*/ 284058 h 337173"/>
                  <a:gd name="connsiteX6" fmla="*/ 654856 w 780853"/>
                  <a:gd name="connsiteY6" fmla="*/ 64229 h 337173"/>
                  <a:gd name="connsiteX7" fmla="*/ 380602 w 780853"/>
                  <a:gd name="connsiteY7" fmla="*/ 125752 h 337173"/>
                  <a:gd name="connsiteX8" fmla="*/ 194282 w 780853"/>
                  <a:gd name="connsiteY8" fmla="*/ 55954 h 337173"/>
                  <a:gd name="connsiteX0" fmla="*/ 194282 w 780853"/>
                  <a:gd name="connsiteY0" fmla="*/ 55954 h 337173"/>
                  <a:gd name="connsiteX1" fmla="*/ 33 w 780853"/>
                  <a:gd name="connsiteY1" fmla="*/ 79700 h 337173"/>
                  <a:gd name="connsiteX2" fmla="*/ 395377 w 780853"/>
                  <a:gd name="connsiteY2" fmla="*/ 238005 h 337173"/>
                  <a:gd name="connsiteX3" fmla="*/ 600798 w 780853"/>
                  <a:gd name="connsiteY3" fmla="*/ 195191 h 337173"/>
                  <a:gd name="connsiteX4" fmla="*/ 682966 w 780853"/>
                  <a:gd name="connsiteY4" fmla="*/ 300968 h 337173"/>
                  <a:gd name="connsiteX5" fmla="*/ 777387 w 780853"/>
                  <a:gd name="connsiteY5" fmla="*/ 284058 h 337173"/>
                  <a:gd name="connsiteX6" fmla="*/ 654856 w 780853"/>
                  <a:gd name="connsiteY6" fmla="*/ 64229 h 337173"/>
                  <a:gd name="connsiteX7" fmla="*/ 380602 w 780853"/>
                  <a:gd name="connsiteY7" fmla="*/ 125752 h 337173"/>
                  <a:gd name="connsiteX8" fmla="*/ 194282 w 780853"/>
                  <a:gd name="connsiteY8" fmla="*/ 55954 h 337173"/>
                  <a:gd name="connsiteX0" fmla="*/ 194282 w 780853"/>
                  <a:gd name="connsiteY0" fmla="*/ 7194 h 288413"/>
                  <a:gd name="connsiteX1" fmla="*/ 33 w 780853"/>
                  <a:gd name="connsiteY1" fmla="*/ 30940 h 288413"/>
                  <a:gd name="connsiteX2" fmla="*/ 395377 w 780853"/>
                  <a:gd name="connsiteY2" fmla="*/ 189245 h 288413"/>
                  <a:gd name="connsiteX3" fmla="*/ 600798 w 780853"/>
                  <a:gd name="connsiteY3" fmla="*/ 146431 h 288413"/>
                  <a:gd name="connsiteX4" fmla="*/ 682966 w 780853"/>
                  <a:gd name="connsiteY4" fmla="*/ 252208 h 288413"/>
                  <a:gd name="connsiteX5" fmla="*/ 777387 w 780853"/>
                  <a:gd name="connsiteY5" fmla="*/ 235298 h 288413"/>
                  <a:gd name="connsiteX6" fmla="*/ 654856 w 780853"/>
                  <a:gd name="connsiteY6" fmla="*/ 15469 h 288413"/>
                  <a:gd name="connsiteX7" fmla="*/ 380602 w 780853"/>
                  <a:gd name="connsiteY7" fmla="*/ 76992 h 288413"/>
                  <a:gd name="connsiteX8" fmla="*/ 194282 w 780853"/>
                  <a:gd name="connsiteY8" fmla="*/ 7194 h 288413"/>
                  <a:gd name="connsiteX0" fmla="*/ 194282 w 780853"/>
                  <a:gd name="connsiteY0" fmla="*/ 7748 h 288967"/>
                  <a:gd name="connsiteX1" fmla="*/ 33 w 780853"/>
                  <a:gd name="connsiteY1" fmla="*/ 31494 h 288967"/>
                  <a:gd name="connsiteX2" fmla="*/ 395377 w 780853"/>
                  <a:gd name="connsiteY2" fmla="*/ 189799 h 288967"/>
                  <a:gd name="connsiteX3" fmla="*/ 600798 w 780853"/>
                  <a:gd name="connsiteY3" fmla="*/ 146985 h 288967"/>
                  <a:gd name="connsiteX4" fmla="*/ 682966 w 780853"/>
                  <a:gd name="connsiteY4" fmla="*/ 252762 h 288967"/>
                  <a:gd name="connsiteX5" fmla="*/ 777387 w 780853"/>
                  <a:gd name="connsiteY5" fmla="*/ 235852 h 288967"/>
                  <a:gd name="connsiteX6" fmla="*/ 654856 w 780853"/>
                  <a:gd name="connsiteY6" fmla="*/ 16023 h 288967"/>
                  <a:gd name="connsiteX7" fmla="*/ 380602 w 780853"/>
                  <a:gd name="connsiteY7" fmla="*/ 77546 h 288967"/>
                  <a:gd name="connsiteX8" fmla="*/ 194282 w 780853"/>
                  <a:gd name="connsiteY8" fmla="*/ 7748 h 288967"/>
                  <a:gd name="connsiteX0" fmla="*/ 194302 w 780873"/>
                  <a:gd name="connsiteY0" fmla="*/ 4126 h 285345"/>
                  <a:gd name="connsiteX1" fmla="*/ 53 w 780873"/>
                  <a:gd name="connsiteY1" fmla="*/ 27872 h 285345"/>
                  <a:gd name="connsiteX2" fmla="*/ 395397 w 780873"/>
                  <a:gd name="connsiteY2" fmla="*/ 186177 h 285345"/>
                  <a:gd name="connsiteX3" fmla="*/ 600818 w 780873"/>
                  <a:gd name="connsiteY3" fmla="*/ 143363 h 285345"/>
                  <a:gd name="connsiteX4" fmla="*/ 682986 w 780873"/>
                  <a:gd name="connsiteY4" fmla="*/ 249140 h 285345"/>
                  <a:gd name="connsiteX5" fmla="*/ 777407 w 780873"/>
                  <a:gd name="connsiteY5" fmla="*/ 232230 h 285345"/>
                  <a:gd name="connsiteX6" fmla="*/ 654876 w 780873"/>
                  <a:gd name="connsiteY6" fmla="*/ 12401 h 285345"/>
                  <a:gd name="connsiteX7" fmla="*/ 380622 w 780873"/>
                  <a:gd name="connsiteY7" fmla="*/ 73924 h 285345"/>
                  <a:gd name="connsiteX8" fmla="*/ 194302 w 780873"/>
                  <a:gd name="connsiteY8" fmla="*/ 4126 h 285345"/>
                  <a:gd name="connsiteX0" fmla="*/ 194304 w 780875"/>
                  <a:gd name="connsiteY0" fmla="*/ 4126 h 285345"/>
                  <a:gd name="connsiteX1" fmla="*/ 55 w 780875"/>
                  <a:gd name="connsiteY1" fmla="*/ 27872 h 285345"/>
                  <a:gd name="connsiteX2" fmla="*/ 395399 w 780875"/>
                  <a:gd name="connsiteY2" fmla="*/ 186177 h 285345"/>
                  <a:gd name="connsiteX3" fmla="*/ 600820 w 780875"/>
                  <a:gd name="connsiteY3" fmla="*/ 143363 h 285345"/>
                  <a:gd name="connsiteX4" fmla="*/ 682988 w 780875"/>
                  <a:gd name="connsiteY4" fmla="*/ 249140 h 285345"/>
                  <a:gd name="connsiteX5" fmla="*/ 777409 w 780875"/>
                  <a:gd name="connsiteY5" fmla="*/ 232230 h 285345"/>
                  <a:gd name="connsiteX6" fmla="*/ 654878 w 780875"/>
                  <a:gd name="connsiteY6" fmla="*/ 12401 h 285345"/>
                  <a:gd name="connsiteX7" fmla="*/ 380624 w 780875"/>
                  <a:gd name="connsiteY7" fmla="*/ 73924 h 285345"/>
                  <a:gd name="connsiteX8" fmla="*/ 194304 w 780875"/>
                  <a:gd name="connsiteY8" fmla="*/ 4126 h 285345"/>
                  <a:gd name="connsiteX0" fmla="*/ 194298 w 780869"/>
                  <a:gd name="connsiteY0" fmla="*/ 4126 h 285345"/>
                  <a:gd name="connsiteX1" fmla="*/ 49 w 780869"/>
                  <a:gd name="connsiteY1" fmla="*/ 27872 h 285345"/>
                  <a:gd name="connsiteX2" fmla="*/ 395393 w 780869"/>
                  <a:gd name="connsiteY2" fmla="*/ 186177 h 285345"/>
                  <a:gd name="connsiteX3" fmla="*/ 600814 w 780869"/>
                  <a:gd name="connsiteY3" fmla="*/ 143363 h 285345"/>
                  <a:gd name="connsiteX4" fmla="*/ 682982 w 780869"/>
                  <a:gd name="connsiteY4" fmla="*/ 249140 h 285345"/>
                  <a:gd name="connsiteX5" fmla="*/ 777403 w 780869"/>
                  <a:gd name="connsiteY5" fmla="*/ 232230 h 285345"/>
                  <a:gd name="connsiteX6" fmla="*/ 654872 w 780869"/>
                  <a:gd name="connsiteY6" fmla="*/ 12401 h 285345"/>
                  <a:gd name="connsiteX7" fmla="*/ 380618 w 780869"/>
                  <a:gd name="connsiteY7" fmla="*/ 73924 h 285345"/>
                  <a:gd name="connsiteX8" fmla="*/ 194298 w 780869"/>
                  <a:gd name="connsiteY8" fmla="*/ 4126 h 285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0869" h="285345">
                    <a:moveTo>
                      <a:pt x="194298" y="4126"/>
                    </a:moveTo>
                    <a:cubicBezTo>
                      <a:pt x="171699" y="-1560"/>
                      <a:pt x="41528" y="12240"/>
                      <a:pt x="49" y="27872"/>
                    </a:cubicBezTo>
                    <a:cubicBezTo>
                      <a:pt x="-1342" y="28396"/>
                      <a:pt x="24556" y="294832"/>
                      <a:pt x="395393" y="186177"/>
                    </a:cubicBezTo>
                    <a:cubicBezTo>
                      <a:pt x="475039" y="162791"/>
                      <a:pt x="547837" y="136167"/>
                      <a:pt x="600814" y="143363"/>
                    </a:cubicBezTo>
                    <a:cubicBezTo>
                      <a:pt x="635411" y="148040"/>
                      <a:pt x="672531" y="178622"/>
                      <a:pt x="682982" y="249140"/>
                    </a:cubicBezTo>
                    <a:cubicBezTo>
                      <a:pt x="689469" y="290875"/>
                      <a:pt x="762267" y="309583"/>
                      <a:pt x="777403" y="232230"/>
                    </a:cubicBezTo>
                    <a:cubicBezTo>
                      <a:pt x="797945" y="126093"/>
                      <a:pt x="723345" y="41184"/>
                      <a:pt x="654872" y="12401"/>
                    </a:cubicBezTo>
                    <a:cubicBezTo>
                      <a:pt x="570902" y="-22858"/>
                      <a:pt x="464948" y="23195"/>
                      <a:pt x="380618" y="73924"/>
                    </a:cubicBezTo>
                    <a:cubicBezTo>
                      <a:pt x="303134" y="120696"/>
                      <a:pt x="225291" y="120337"/>
                      <a:pt x="194298" y="4126"/>
                    </a:cubicBezTo>
                    <a:close/>
                  </a:path>
                </a:pathLst>
              </a:custGeom>
              <a:solidFill>
                <a:srgbClr val="EF7F1B"/>
              </a:solidFill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: фигура 152">
                <a:extLst>
                  <a:ext uri="{FF2B5EF4-FFF2-40B4-BE49-F238E27FC236}">
                    <a16:creationId xmlns:a16="http://schemas.microsoft.com/office/drawing/2014/main" id="{9775CA1F-D798-4215-81BC-41103503F030}"/>
                  </a:ext>
                </a:extLst>
              </p:cNvPr>
              <p:cNvSpPr/>
              <p:nvPr/>
            </p:nvSpPr>
            <p:spPr>
              <a:xfrm rot="19106859">
                <a:off x="4267560" y="4986274"/>
                <a:ext cx="173385" cy="238967"/>
              </a:xfrm>
              <a:custGeom>
                <a:avLst/>
                <a:gdLst>
                  <a:gd name="connsiteX0" fmla="*/ 53861 w 114963"/>
                  <a:gd name="connsiteY0" fmla="*/ 321283 h 326325"/>
                  <a:gd name="connsiteX1" fmla="*/ 5569 w 114963"/>
                  <a:gd name="connsiteY1" fmla="*/ 282067 h 326325"/>
                  <a:gd name="connsiteX2" fmla="*/ 79809 w 114963"/>
                  <a:gd name="connsiteY2" fmla="*/ 316606 h 326325"/>
                  <a:gd name="connsiteX3" fmla="*/ 12777 w 114963"/>
                  <a:gd name="connsiteY3" fmla="*/ 261199 h 326325"/>
                  <a:gd name="connsiteX4" fmla="*/ 84494 w 114963"/>
                  <a:gd name="connsiteY4" fmla="*/ 293580 h 326325"/>
                  <a:gd name="connsiteX5" fmla="*/ 15299 w 114963"/>
                  <a:gd name="connsiteY5" fmla="*/ 242490 h 326325"/>
                  <a:gd name="connsiteX6" fmla="*/ 88818 w 114963"/>
                  <a:gd name="connsiteY6" fmla="*/ 276670 h 326325"/>
                  <a:gd name="connsiteX7" fmla="*/ 12416 w 114963"/>
                  <a:gd name="connsiteY7" fmla="*/ 209030 h 326325"/>
                  <a:gd name="connsiteX8" fmla="*/ 97468 w 114963"/>
                  <a:gd name="connsiteY8" fmla="*/ 242850 h 326325"/>
                  <a:gd name="connsiteX9" fmla="*/ 33319 w 114963"/>
                  <a:gd name="connsiteY9" fmla="*/ 193559 h 326325"/>
                  <a:gd name="connsiteX10" fmla="*/ 98549 w 114963"/>
                  <a:gd name="connsiteY10" fmla="*/ 221982 h 326325"/>
                  <a:gd name="connsiteX11" fmla="*/ 38364 w 114963"/>
                  <a:gd name="connsiteY11" fmla="*/ 168374 h 326325"/>
                  <a:gd name="connsiteX12" fmla="*/ 106117 w 114963"/>
                  <a:gd name="connsiteY12" fmla="*/ 195358 h 326325"/>
                  <a:gd name="connsiteX13" fmla="*/ 36923 w 114963"/>
                  <a:gd name="connsiteY13" fmla="*/ 133835 h 326325"/>
                  <a:gd name="connsiteX14" fmla="*/ 99990 w 114963"/>
                  <a:gd name="connsiteY14" fmla="*/ 162618 h 326325"/>
                  <a:gd name="connsiteX15" fmla="*/ 48455 w 114963"/>
                  <a:gd name="connsiteY15" fmla="*/ 116925 h 326325"/>
                  <a:gd name="connsiteX16" fmla="*/ 109721 w 114963"/>
                  <a:gd name="connsiteY16" fmla="*/ 140311 h 326325"/>
                  <a:gd name="connsiteX17" fmla="*/ 41968 w 114963"/>
                  <a:gd name="connsiteY17" fmla="*/ 83105 h 326325"/>
                  <a:gd name="connsiteX18" fmla="*/ 103955 w 114963"/>
                  <a:gd name="connsiteY18" fmla="*/ 108650 h 326325"/>
                  <a:gd name="connsiteX19" fmla="*/ 52419 w 114963"/>
                  <a:gd name="connsiteY19" fmla="*/ 66195 h 326325"/>
                  <a:gd name="connsiteX20" fmla="*/ 103955 w 114963"/>
                  <a:gd name="connsiteY20" fmla="*/ 81666 h 326325"/>
                  <a:gd name="connsiteX21" fmla="*/ 63231 w 114963"/>
                  <a:gd name="connsiteY21" fmla="*/ 48206 h 326325"/>
                  <a:gd name="connsiteX22" fmla="*/ 102513 w 114963"/>
                  <a:gd name="connsiteY22" fmla="*/ 57201 h 326325"/>
                  <a:gd name="connsiteX23" fmla="*/ 64672 w 114963"/>
                  <a:gd name="connsiteY23" fmla="*/ 25180 h 326325"/>
                  <a:gd name="connsiteX24" fmla="*/ 103594 w 114963"/>
                  <a:gd name="connsiteY24" fmla="*/ 43169 h 326325"/>
                  <a:gd name="connsiteX25" fmla="*/ 63591 w 114963"/>
                  <a:gd name="connsiteY25" fmla="*/ 5392 h 326325"/>
                  <a:gd name="connsiteX26" fmla="*/ 109721 w 114963"/>
                  <a:gd name="connsiteY26" fmla="*/ 28058 h 326325"/>
                  <a:gd name="connsiteX0" fmla="*/ 48461 w 104321"/>
                  <a:gd name="connsiteY0" fmla="*/ 315891 h 315891"/>
                  <a:gd name="connsiteX1" fmla="*/ 169 w 104321"/>
                  <a:gd name="connsiteY1" fmla="*/ 276675 h 315891"/>
                  <a:gd name="connsiteX2" fmla="*/ 74409 w 104321"/>
                  <a:gd name="connsiteY2" fmla="*/ 311214 h 315891"/>
                  <a:gd name="connsiteX3" fmla="*/ 7377 w 104321"/>
                  <a:gd name="connsiteY3" fmla="*/ 255807 h 315891"/>
                  <a:gd name="connsiteX4" fmla="*/ 79094 w 104321"/>
                  <a:gd name="connsiteY4" fmla="*/ 288188 h 315891"/>
                  <a:gd name="connsiteX5" fmla="*/ 9899 w 104321"/>
                  <a:gd name="connsiteY5" fmla="*/ 237098 h 315891"/>
                  <a:gd name="connsiteX6" fmla="*/ 83418 w 104321"/>
                  <a:gd name="connsiteY6" fmla="*/ 271278 h 315891"/>
                  <a:gd name="connsiteX7" fmla="*/ 7016 w 104321"/>
                  <a:gd name="connsiteY7" fmla="*/ 203638 h 315891"/>
                  <a:gd name="connsiteX8" fmla="*/ 92068 w 104321"/>
                  <a:gd name="connsiteY8" fmla="*/ 237458 h 315891"/>
                  <a:gd name="connsiteX9" fmla="*/ 27919 w 104321"/>
                  <a:gd name="connsiteY9" fmla="*/ 188167 h 315891"/>
                  <a:gd name="connsiteX10" fmla="*/ 93149 w 104321"/>
                  <a:gd name="connsiteY10" fmla="*/ 216590 h 315891"/>
                  <a:gd name="connsiteX11" fmla="*/ 32964 w 104321"/>
                  <a:gd name="connsiteY11" fmla="*/ 162982 h 315891"/>
                  <a:gd name="connsiteX12" fmla="*/ 100717 w 104321"/>
                  <a:gd name="connsiteY12" fmla="*/ 189966 h 315891"/>
                  <a:gd name="connsiteX13" fmla="*/ 31523 w 104321"/>
                  <a:gd name="connsiteY13" fmla="*/ 128443 h 315891"/>
                  <a:gd name="connsiteX14" fmla="*/ 94590 w 104321"/>
                  <a:gd name="connsiteY14" fmla="*/ 157226 h 315891"/>
                  <a:gd name="connsiteX15" fmla="*/ 43055 w 104321"/>
                  <a:gd name="connsiteY15" fmla="*/ 111533 h 315891"/>
                  <a:gd name="connsiteX16" fmla="*/ 104321 w 104321"/>
                  <a:gd name="connsiteY16" fmla="*/ 134919 h 315891"/>
                  <a:gd name="connsiteX17" fmla="*/ 36568 w 104321"/>
                  <a:gd name="connsiteY17" fmla="*/ 77713 h 315891"/>
                  <a:gd name="connsiteX18" fmla="*/ 98555 w 104321"/>
                  <a:gd name="connsiteY18" fmla="*/ 103258 h 315891"/>
                  <a:gd name="connsiteX19" fmla="*/ 47019 w 104321"/>
                  <a:gd name="connsiteY19" fmla="*/ 60803 h 315891"/>
                  <a:gd name="connsiteX20" fmla="*/ 98555 w 104321"/>
                  <a:gd name="connsiteY20" fmla="*/ 76274 h 315891"/>
                  <a:gd name="connsiteX21" fmla="*/ 57831 w 104321"/>
                  <a:gd name="connsiteY21" fmla="*/ 42814 h 315891"/>
                  <a:gd name="connsiteX22" fmla="*/ 97113 w 104321"/>
                  <a:gd name="connsiteY22" fmla="*/ 51809 h 315891"/>
                  <a:gd name="connsiteX23" fmla="*/ 59272 w 104321"/>
                  <a:gd name="connsiteY23" fmla="*/ 19788 h 315891"/>
                  <a:gd name="connsiteX24" fmla="*/ 98194 w 104321"/>
                  <a:gd name="connsiteY24" fmla="*/ 37777 h 315891"/>
                  <a:gd name="connsiteX25" fmla="*/ 58191 w 104321"/>
                  <a:gd name="connsiteY25" fmla="*/ 0 h 315891"/>
                  <a:gd name="connsiteX0" fmla="*/ 48461 w 104321"/>
                  <a:gd name="connsiteY0" fmla="*/ 296103 h 296103"/>
                  <a:gd name="connsiteX1" fmla="*/ 169 w 104321"/>
                  <a:gd name="connsiteY1" fmla="*/ 256887 h 296103"/>
                  <a:gd name="connsiteX2" fmla="*/ 74409 w 104321"/>
                  <a:gd name="connsiteY2" fmla="*/ 291426 h 296103"/>
                  <a:gd name="connsiteX3" fmla="*/ 7377 w 104321"/>
                  <a:gd name="connsiteY3" fmla="*/ 236019 h 296103"/>
                  <a:gd name="connsiteX4" fmla="*/ 79094 w 104321"/>
                  <a:gd name="connsiteY4" fmla="*/ 268400 h 296103"/>
                  <a:gd name="connsiteX5" fmla="*/ 9899 w 104321"/>
                  <a:gd name="connsiteY5" fmla="*/ 217310 h 296103"/>
                  <a:gd name="connsiteX6" fmla="*/ 83418 w 104321"/>
                  <a:gd name="connsiteY6" fmla="*/ 251490 h 296103"/>
                  <a:gd name="connsiteX7" fmla="*/ 7016 w 104321"/>
                  <a:gd name="connsiteY7" fmla="*/ 183850 h 296103"/>
                  <a:gd name="connsiteX8" fmla="*/ 92068 w 104321"/>
                  <a:gd name="connsiteY8" fmla="*/ 217670 h 296103"/>
                  <a:gd name="connsiteX9" fmla="*/ 27919 w 104321"/>
                  <a:gd name="connsiteY9" fmla="*/ 168379 h 296103"/>
                  <a:gd name="connsiteX10" fmla="*/ 93149 w 104321"/>
                  <a:gd name="connsiteY10" fmla="*/ 196802 h 296103"/>
                  <a:gd name="connsiteX11" fmla="*/ 32964 w 104321"/>
                  <a:gd name="connsiteY11" fmla="*/ 143194 h 296103"/>
                  <a:gd name="connsiteX12" fmla="*/ 100717 w 104321"/>
                  <a:gd name="connsiteY12" fmla="*/ 170178 h 296103"/>
                  <a:gd name="connsiteX13" fmla="*/ 31523 w 104321"/>
                  <a:gd name="connsiteY13" fmla="*/ 108655 h 296103"/>
                  <a:gd name="connsiteX14" fmla="*/ 94590 w 104321"/>
                  <a:gd name="connsiteY14" fmla="*/ 137438 h 296103"/>
                  <a:gd name="connsiteX15" fmla="*/ 43055 w 104321"/>
                  <a:gd name="connsiteY15" fmla="*/ 91745 h 296103"/>
                  <a:gd name="connsiteX16" fmla="*/ 104321 w 104321"/>
                  <a:gd name="connsiteY16" fmla="*/ 115131 h 296103"/>
                  <a:gd name="connsiteX17" fmla="*/ 36568 w 104321"/>
                  <a:gd name="connsiteY17" fmla="*/ 57925 h 296103"/>
                  <a:gd name="connsiteX18" fmla="*/ 98555 w 104321"/>
                  <a:gd name="connsiteY18" fmla="*/ 83470 h 296103"/>
                  <a:gd name="connsiteX19" fmla="*/ 47019 w 104321"/>
                  <a:gd name="connsiteY19" fmla="*/ 41015 h 296103"/>
                  <a:gd name="connsiteX20" fmla="*/ 98555 w 104321"/>
                  <a:gd name="connsiteY20" fmla="*/ 56486 h 296103"/>
                  <a:gd name="connsiteX21" fmla="*/ 57831 w 104321"/>
                  <a:gd name="connsiteY21" fmla="*/ 23026 h 296103"/>
                  <a:gd name="connsiteX22" fmla="*/ 97113 w 104321"/>
                  <a:gd name="connsiteY22" fmla="*/ 32021 h 296103"/>
                  <a:gd name="connsiteX23" fmla="*/ 59272 w 104321"/>
                  <a:gd name="connsiteY23" fmla="*/ 0 h 296103"/>
                  <a:gd name="connsiteX24" fmla="*/ 98194 w 104321"/>
                  <a:gd name="connsiteY24" fmla="*/ 17989 h 296103"/>
                  <a:gd name="connsiteX0" fmla="*/ 48461 w 104321"/>
                  <a:gd name="connsiteY0" fmla="*/ 296103 h 296103"/>
                  <a:gd name="connsiteX1" fmla="*/ 169 w 104321"/>
                  <a:gd name="connsiteY1" fmla="*/ 256887 h 296103"/>
                  <a:gd name="connsiteX2" fmla="*/ 74409 w 104321"/>
                  <a:gd name="connsiteY2" fmla="*/ 291426 h 296103"/>
                  <a:gd name="connsiteX3" fmla="*/ 7377 w 104321"/>
                  <a:gd name="connsiteY3" fmla="*/ 236019 h 296103"/>
                  <a:gd name="connsiteX4" fmla="*/ 79094 w 104321"/>
                  <a:gd name="connsiteY4" fmla="*/ 268400 h 296103"/>
                  <a:gd name="connsiteX5" fmla="*/ 9899 w 104321"/>
                  <a:gd name="connsiteY5" fmla="*/ 217310 h 296103"/>
                  <a:gd name="connsiteX6" fmla="*/ 83418 w 104321"/>
                  <a:gd name="connsiteY6" fmla="*/ 251490 h 296103"/>
                  <a:gd name="connsiteX7" fmla="*/ 7016 w 104321"/>
                  <a:gd name="connsiteY7" fmla="*/ 183850 h 296103"/>
                  <a:gd name="connsiteX8" fmla="*/ 92068 w 104321"/>
                  <a:gd name="connsiteY8" fmla="*/ 217670 h 296103"/>
                  <a:gd name="connsiteX9" fmla="*/ 27919 w 104321"/>
                  <a:gd name="connsiteY9" fmla="*/ 168379 h 296103"/>
                  <a:gd name="connsiteX10" fmla="*/ 93149 w 104321"/>
                  <a:gd name="connsiteY10" fmla="*/ 196802 h 296103"/>
                  <a:gd name="connsiteX11" fmla="*/ 32964 w 104321"/>
                  <a:gd name="connsiteY11" fmla="*/ 143194 h 296103"/>
                  <a:gd name="connsiteX12" fmla="*/ 100717 w 104321"/>
                  <a:gd name="connsiteY12" fmla="*/ 170178 h 296103"/>
                  <a:gd name="connsiteX13" fmla="*/ 31523 w 104321"/>
                  <a:gd name="connsiteY13" fmla="*/ 108655 h 296103"/>
                  <a:gd name="connsiteX14" fmla="*/ 94590 w 104321"/>
                  <a:gd name="connsiteY14" fmla="*/ 137438 h 296103"/>
                  <a:gd name="connsiteX15" fmla="*/ 43055 w 104321"/>
                  <a:gd name="connsiteY15" fmla="*/ 91745 h 296103"/>
                  <a:gd name="connsiteX16" fmla="*/ 104321 w 104321"/>
                  <a:gd name="connsiteY16" fmla="*/ 115131 h 296103"/>
                  <a:gd name="connsiteX17" fmla="*/ 36568 w 104321"/>
                  <a:gd name="connsiteY17" fmla="*/ 57925 h 296103"/>
                  <a:gd name="connsiteX18" fmla="*/ 98555 w 104321"/>
                  <a:gd name="connsiteY18" fmla="*/ 83470 h 296103"/>
                  <a:gd name="connsiteX19" fmla="*/ 47019 w 104321"/>
                  <a:gd name="connsiteY19" fmla="*/ 41015 h 296103"/>
                  <a:gd name="connsiteX20" fmla="*/ 98555 w 104321"/>
                  <a:gd name="connsiteY20" fmla="*/ 56486 h 296103"/>
                  <a:gd name="connsiteX21" fmla="*/ 57831 w 104321"/>
                  <a:gd name="connsiteY21" fmla="*/ 23026 h 296103"/>
                  <a:gd name="connsiteX22" fmla="*/ 97113 w 104321"/>
                  <a:gd name="connsiteY22" fmla="*/ 32021 h 296103"/>
                  <a:gd name="connsiteX23" fmla="*/ 59272 w 104321"/>
                  <a:gd name="connsiteY23" fmla="*/ 0 h 296103"/>
                  <a:gd name="connsiteX0" fmla="*/ 48461 w 104321"/>
                  <a:gd name="connsiteY0" fmla="*/ 273077 h 273077"/>
                  <a:gd name="connsiteX1" fmla="*/ 169 w 104321"/>
                  <a:gd name="connsiteY1" fmla="*/ 233861 h 273077"/>
                  <a:gd name="connsiteX2" fmla="*/ 74409 w 104321"/>
                  <a:gd name="connsiteY2" fmla="*/ 268400 h 273077"/>
                  <a:gd name="connsiteX3" fmla="*/ 7377 w 104321"/>
                  <a:gd name="connsiteY3" fmla="*/ 212993 h 273077"/>
                  <a:gd name="connsiteX4" fmla="*/ 79094 w 104321"/>
                  <a:gd name="connsiteY4" fmla="*/ 245374 h 273077"/>
                  <a:gd name="connsiteX5" fmla="*/ 9899 w 104321"/>
                  <a:gd name="connsiteY5" fmla="*/ 194284 h 273077"/>
                  <a:gd name="connsiteX6" fmla="*/ 83418 w 104321"/>
                  <a:gd name="connsiteY6" fmla="*/ 228464 h 273077"/>
                  <a:gd name="connsiteX7" fmla="*/ 7016 w 104321"/>
                  <a:gd name="connsiteY7" fmla="*/ 160824 h 273077"/>
                  <a:gd name="connsiteX8" fmla="*/ 92068 w 104321"/>
                  <a:gd name="connsiteY8" fmla="*/ 194644 h 273077"/>
                  <a:gd name="connsiteX9" fmla="*/ 27919 w 104321"/>
                  <a:gd name="connsiteY9" fmla="*/ 145353 h 273077"/>
                  <a:gd name="connsiteX10" fmla="*/ 93149 w 104321"/>
                  <a:gd name="connsiteY10" fmla="*/ 173776 h 273077"/>
                  <a:gd name="connsiteX11" fmla="*/ 32964 w 104321"/>
                  <a:gd name="connsiteY11" fmla="*/ 120168 h 273077"/>
                  <a:gd name="connsiteX12" fmla="*/ 100717 w 104321"/>
                  <a:gd name="connsiteY12" fmla="*/ 147152 h 273077"/>
                  <a:gd name="connsiteX13" fmla="*/ 31523 w 104321"/>
                  <a:gd name="connsiteY13" fmla="*/ 85629 h 273077"/>
                  <a:gd name="connsiteX14" fmla="*/ 94590 w 104321"/>
                  <a:gd name="connsiteY14" fmla="*/ 114412 h 273077"/>
                  <a:gd name="connsiteX15" fmla="*/ 43055 w 104321"/>
                  <a:gd name="connsiteY15" fmla="*/ 68719 h 273077"/>
                  <a:gd name="connsiteX16" fmla="*/ 104321 w 104321"/>
                  <a:gd name="connsiteY16" fmla="*/ 92105 h 273077"/>
                  <a:gd name="connsiteX17" fmla="*/ 36568 w 104321"/>
                  <a:gd name="connsiteY17" fmla="*/ 34899 h 273077"/>
                  <a:gd name="connsiteX18" fmla="*/ 98555 w 104321"/>
                  <a:gd name="connsiteY18" fmla="*/ 60444 h 273077"/>
                  <a:gd name="connsiteX19" fmla="*/ 47019 w 104321"/>
                  <a:gd name="connsiteY19" fmla="*/ 17989 h 273077"/>
                  <a:gd name="connsiteX20" fmla="*/ 98555 w 104321"/>
                  <a:gd name="connsiteY20" fmla="*/ 33460 h 273077"/>
                  <a:gd name="connsiteX21" fmla="*/ 57831 w 104321"/>
                  <a:gd name="connsiteY21" fmla="*/ 0 h 273077"/>
                  <a:gd name="connsiteX22" fmla="*/ 97113 w 104321"/>
                  <a:gd name="connsiteY22" fmla="*/ 8995 h 273077"/>
                  <a:gd name="connsiteX0" fmla="*/ 48461 w 104321"/>
                  <a:gd name="connsiteY0" fmla="*/ 273077 h 273077"/>
                  <a:gd name="connsiteX1" fmla="*/ 169 w 104321"/>
                  <a:gd name="connsiteY1" fmla="*/ 233861 h 273077"/>
                  <a:gd name="connsiteX2" fmla="*/ 74409 w 104321"/>
                  <a:gd name="connsiteY2" fmla="*/ 268400 h 273077"/>
                  <a:gd name="connsiteX3" fmla="*/ 7377 w 104321"/>
                  <a:gd name="connsiteY3" fmla="*/ 212993 h 273077"/>
                  <a:gd name="connsiteX4" fmla="*/ 79094 w 104321"/>
                  <a:gd name="connsiteY4" fmla="*/ 245374 h 273077"/>
                  <a:gd name="connsiteX5" fmla="*/ 9899 w 104321"/>
                  <a:gd name="connsiteY5" fmla="*/ 194284 h 273077"/>
                  <a:gd name="connsiteX6" fmla="*/ 83418 w 104321"/>
                  <a:gd name="connsiteY6" fmla="*/ 228464 h 273077"/>
                  <a:gd name="connsiteX7" fmla="*/ 7016 w 104321"/>
                  <a:gd name="connsiteY7" fmla="*/ 160824 h 273077"/>
                  <a:gd name="connsiteX8" fmla="*/ 92068 w 104321"/>
                  <a:gd name="connsiteY8" fmla="*/ 194644 h 273077"/>
                  <a:gd name="connsiteX9" fmla="*/ 27919 w 104321"/>
                  <a:gd name="connsiteY9" fmla="*/ 145353 h 273077"/>
                  <a:gd name="connsiteX10" fmla="*/ 93149 w 104321"/>
                  <a:gd name="connsiteY10" fmla="*/ 173776 h 273077"/>
                  <a:gd name="connsiteX11" fmla="*/ 32964 w 104321"/>
                  <a:gd name="connsiteY11" fmla="*/ 120168 h 273077"/>
                  <a:gd name="connsiteX12" fmla="*/ 100717 w 104321"/>
                  <a:gd name="connsiteY12" fmla="*/ 147152 h 273077"/>
                  <a:gd name="connsiteX13" fmla="*/ 31523 w 104321"/>
                  <a:gd name="connsiteY13" fmla="*/ 85629 h 273077"/>
                  <a:gd name="connsiteX14" fmla="*/ 94590 w 104321"/>
                  <a:gd name="connsiteY14" fmla="*/ 114412 h 273077"/>
                  <a:gd name="connsiteX15" fmla="*/ 43055 w 104321"/>
                  <a:gd name="connsiteY15" fmla="*/ 68719 h 273077"/>
                  <a:gd name="connsiteX16" fmla="*/ 104321 w 104321"/>
                  <a:gd name="connsiteY16" fmla="*/ 92105 h 273077"/>
                  <a:gd name="connsiteX17" fmla="*/ 36568 w 104321"/>
                  <a:gd name="connsiteY17" fmla="*/ 34899 h 273077"/>
                  <a:gd name="connsiteX18" fmla="*/ 98555 w 104321"/>
                  <a:gd name="connsiteY18" fmla="*/ 60444 h 273077"/>
                  <a:gd name="connsiteX19" fmla="*/ 47019 w 104321"/>
                  <a:gd name="connsiteY19" fmla="*/ 17989 h 273077"/>
                  <a:gd name="connsiteX20" fmla="*/ 98555 w 104321"/>
                  <a:gd name="connsiteY20" fmla="*/ 33460 h 273077"/>
                  <a:gd name="connsiteX21" fmla="*/ 57831 w 104321"/>
                  <a:gd name="connsiteY21" fmla="*/ 0 h 273077"/>
                  <a:gd name="connsiteX0" fmla="*/ 48461 w 104321"/>
                  <a:gd name="connsiteY0" fmla="*/ 255088 h 255088"/>
                  <a:gd name="connsiteX1" fmla="*/ 169 w 104321"/>
                  <a:gd name="connsiteY1" fmla="*/ 215872 h 255088"/>
                  <a:gd name="connsiteX2" fmla="*/ 74409 w 104321"/>
                  <a:gd name="connsiteY2" fmla="*/ 250411 h 255088"/>
                  <a:gd name="connsiteX3" fmla="*/ 7377 w 104321"/>
                  <a:gd name="connsiteY3" fmla="*/ 195004 h 255088"/>
                  <a:gd name="connsiteX4" fmla="*/ 79094 w 104321"/>
                  <a:gd name="connsiteY4" fmla="*/ 227385 h 255088"/>
                  <a:gd name="connsiteX5" fmla="*/ 9899 w 104321"/>
                  <a:gd name="connsiteY5" fmla="*/ 176295 h 255088"/>
                  <a:gd name="connsiteX6" fmla="*/ 83418 w 104321"/>
                  <a:gd name="connsiteY6" fmla="*/ 210475 h 255088"/>
                  <a:gd name="connsiteX7" fmla="*/ 7016 w 104321"/>
                  <a:gd name="connsiteY7" fmla="*/ 142835 h 255088"/>
                  <a:gd name="connsiteX8" fmla="*/ 92068 w 104321"/>
                  <a:gd name="connsiteY8" fmla="*/ 176655 h 255088"/>
                  <a:gd name="connsiteX9" fmla="*/ 27919 w 104321"/>
                  <a:gd name="connsiteY9" fmla="*/ 127364 h 255088"/>
                  <a:gd name="connsiteX10" fmla="*/ 93149 w 104321"/>
                  <a:gd name="connsiteY10" fmla="*/ 155787 h 255088"/>
                  <a:gd name="connsiteX11" fmla="*/ 32964 w 104321"/>
                  <a:gd name="connsiteY11" fmla="*/ 102179 h 255088"/>
                  <a:gd name="connsiteX12" fmla="*/ 100717 w 104321"/>
                  <a:gd name="connsiteY12" fmla="*/ 129163 h 255088"/>
                  <a:gd name="connsiteX13" fmla="*/ 31523 w 104321"/>
                  <a:gd name="connsiteY13" fmla="*/ 67640 h 255088"/>
                  <a:gd name="connsiteX14" fmla="*/ 94590 w 104321"/>
                  <a:gd name="connsiteY14" fmla="*/ 96423 h 255088"/>
                  <a:gd name="connsiteX15" fmla="*/ 43055 w 104321"/>
                  <a:gd name="connsiteY15" fmla="*/ 50730 h 255088"/>
                  <a:gd name="connsiteX16" fmla="*/ 104321 w 104321"/>
                  <a:gd name="connsiteY16" fmla="*/ 74116 h 255088"/>
                  <a:gd name="connsiteX17" fmla="*/ 36568 w 104321"/>
                  <a:gd name="connsiteY17" fmla="*/ 16910 h 255088"/>
                  <a:gd name="connsiteX18" fmla="*/ 98555 w 104321"/>
                  <a:gd name="connsiteY18" fmla="*/ 42455 h 255088"/>
                  <a:gd name="connsiteX19" fmla="*/ 47019 w 104321"/>
                  <a:gd name="connsiteY19" fmla="*/ 0 h 255088"/>
                  <a:gd name="connsiteX20" fmla="*/ 98555 w 104321"/>
                  <a:gd name="connsiteY20" fmla="*/ 15471 h 255088"/>
                  <a:gd name="connsiteX0" fmla="*/ 48461 w 104321"/>
                  <a:gd name="connsiteY0" fmla="*/ 255088 h 255088"/>
                  <a:gd name="connsiteX1" fmla="*/ 169 w 104321"/>
                  <a:gd name="connsiteY1" fmla="*/ 215872 h 255088"/>
                  <a:gd name="connsiteX2" fmla="*/ 74409 w 104321"/>
                  <a:gd name="connsiteY2" fmla="*/ 250411 h 255088"/>
                  <a:gd name="connsiteX3" fmla="*/ 7377 w 104321"/>
                  <a:gd name="connsiteY3" fmla="*/ 195004 h 255088"/>
                  <a:gd name="connsiteX4" fmla="*/ 79094 w 104321"/>
                  <a:gd name="connsiteY4" fmla="*/ 227385 h 255088"/>
                  <a:gd name="connsiteX5" fmla="*/ 9899 w 104321"/>
                  <a:gd name="connsiteY5" fmla="*/ 176295 h 255088"/>
                  <a:gd name="connsiteX6" fmla="*/ 83418 w 104321"/>
                  <a:gd name="connsiteY6" fmla="*/ 210475 h 255088"/>
                  <a:gd name="connsiteX7" fmla="*/ 7016 w 104321"/>
                  <a:gd name="connsiteY7" fmla="*/ 142835 h 255088"/>
                  <a:gd name="connsiteX8" fmla="*/ 92068 w 104321"/>
                  <a:gd name="connsiteY8" fmla="*/ 176655 h 255088"/>
                  <a:gd name="connsiteX9" fmla="*/ 27919 w 104321"/>
                  <a:gd name="connsiteY9" fmla="*/ 127364 h 255088"/>
                  <a:gd name="connsiteX10" fmla="*/ 93149 w 104321"/>
                  <a:gd name="connsiteY10" fmla="*/ 155787 h 255088"/>
                  <a:gd name="connsiteX11" fmla="*/ 32964 w 104321"/>
                  <a:gd name="connsiteY11" fmla="*/ 102179 h 255088"/>
                  <a:gd name="connsiteX12" fmla="*/ 100717 w 104321"/>
                  <a:gd name="connsiteY12" fmla="*/ 129163 h 255088"/>
                  <a:gd name="connsiteX13" fmla="*/ 31523 w 104321"/>
                  <a:gd name="connsiteY13" fmla="*/ 67640 h 255088"/>
                  <a:gd name="connsiteX14" fmla="*/ 94590 w 104321"/>
                  <a:gd name="connsiteY14" fmla="*/ 96423 h 255088"/>
                  <a:gd name="connsiteX15" fmla="*/ 43055 w 104321"/>
                  <a:gd name="connsiteY15" fmla="*/ 50730 h 255088"/>
                  <a:gd name="connsiteX16" fmla="*/ 104321 w 104321"/>
                  <a:gd name="connsiteY16" fmla="*/ 74116 h 255088"/>
                  <a:gd name="connsiteX17" fmla="*/ 36568 w 104321"/>
                  <a:gd name="connsiteY17" fmla="*/ 16910 h 255088"/>
                  <a:gd name="connsiteX18" fmla="*/ 98555 w 104321"/>
                  <a:gd name="connsiteY18" fmla="*/ 42455 h 255088"/>
                  <a:gd name="connsiteX19" fmla="*/ 47019 w 104321"/>
                  <a:gd name="connsiteY19" fmla="*/ 0 h 255088"/>
                  <a:gd name="connsiteX0" fmla="*/ 48461 w 104321"/>
                  <a:gd name="connsiteY0" fmla="*/ 238178 h 238178"/>
                  <a:gd name="connsiteX1" fmla="*/ 169 w 104321"/>
                  <a:gd name="connsiteY1" fmla="*/ 198962 h 238178"/>
                  <a:gd name="connsiteX2" fmla="*/ 74409 w 104321"/>
                  <a:gd name="connsiteY2" fmla="*/ 233501 h 238178"/>
                  <a:gd name="connsiteX3" fmla="*/ 7377 w 104321"/>
                  <a:gd name="connsiteY3" fmla="*/ 178094 h 238178"/>
                  <a:gd name="connsiteX4" fmla="*/ 79094 w 104321"/>
                  <a:gd name="connsiteY4" fmla="*/ 210475 h 238178"/>
                  <a:gd name="connsiteX5" fmla="*/ 9899 w 104321"/>
                  <a:gd name="connsiteY5" fmla="*/ 159385 h 238178"/>
                  <a:gd name="connsiteX6" fmla="*/ 83418 w 104321"/>
                  <a:gd name="connsiteY6" fmla="*/ 193565 h 238178"/>
                  <a:gd name="connsiteX7" fmla="*/ 7016 w 104321"/>
                  <a:gd name="connsiteY7" fmla="*/ 125925 h 238178"/>
                  <a:gd name="connsiteX8" fmla="*/ 92068 w 104321"/>
                  <a:gd name="connsiteY8" fmla="*/ 159745 h 238178"/>
                  <a:gd name="connsiteX9" fmla="*/ 27919 w 104321"/>
                  <a:gd name="connsiteY9" fmla="*/ 110454 h 238178"/>
                  <a:gd name="connsiteX10" fmla="*/ 93149 w 104321"/>
                  <a:gd name="connsiteY10" fmla="*/ 138877 h 238178"/>
                  <a:gd name="connsiteX11" fmla="*/ 32964 w 104321"/>
                  <a:gd name="connsiteY11" fmla="*/ 85269 h 238178"/>
                  <a:gd name="connsiteX12" fmla="*/ 100717 w 104321"/>
                  <a:gd name="connsiteY12" fmla="*/ 112253 h 238178"/>
                  <a:gd name="connsiteX13" fmla="*/ 31523 w 104321"/>
                  <a:gd name="connsiteY13" fmla="*/ 50730 h 238178"/>
                  <a:gd name="connsiteX14" fmla="*/ 94590 w 104321"/>
                  <a:gd name="connsiteY14" fmla="*/ 79513 h 238178"/>
                  <a:gd name="connsiteX15" fmla="*/ 43055 w 104321"/>
                  <a:gd name="connsiteY15" fmla="*/ 33820 h 238178"/>
                  <a:gd name="connsiteX16" fmla="*/ 104321 w 104321"/>
                  <a:gd name="connsiteY16" fmla="*/ 57206 h 238178"/>
                  <a:gd name="connsiteX17" fmla="*/ 36568 w 104321"/>
                  <a:gd name="connsiteY17" fmla="*/ 0 h 238178"/>
                  <a:gd name="connsiteX18" fmla="*/ 98555 w 104321"/>
                  <a:gd name="connsiteY18" fmla="*/ 25545 h 238178"/>
                  <a:gd name="connsiteX0" fmla="*/ 48461 w 104321"/>
                  <a:gd name="connsiteY0" fmla="*/ 225587 h 225587"/>
                  <a:gd name="connsiteX1" fmla="*/ 169 w 104321"/>
                  <a:gd name="connsiteY1" fmla="*/ 186371 h 225587"/>
                  <a:gd name="connsiteX2" fmla="*/ 74409 w 104321"/>
                  <a:gd name="connsiteY2" fmla="*/ 220910 h 225587"/>
                  <a:gd name="connsiteX3" fmla="*/ 7377 w 104321"/>
                  <a:gd name="connsiteY3" fmla="*/ 165503 h 225587"/>
                  <a:gd name="connsiteX4" fmla="*/ 79094 w 104321"/>
                  <a:gd name="connsiteY4" fmla="*/ 197884 h 225587"/>
                  <a:gd name="connsiteX5" fmla="*/ 9899 w 104321"/>
                  <a:gd name="connsiteY5" fmla="*/ 146794 h 225587"/>
                  <a:gd name="connsiteX6" fmla="*/ 83418 w 104321"/>
                  <a:gd name="connsiteY6" fmla="*/ 180974 h 225587"/>
                  <a:gd name="connsiteX7" fmla="*/ 7016 w 104321"/>
                  <a:gd name="connsiteY7" fmla="*/ 113334 h 225587"/>
                  <a:gd name="connsiteX8" fmla="*/ 92068 w 104321"/>
                  <a:gd name="connsiteY8" fmla="*/ 147154 h 225587"/>
                  <a:gd name="connsiteX9" fmla="*/ 27919 w 104321"/>
                  <a:gd name="connsiteY9" fmla="*/ 97863 h 225587"/>
                  <a:gd name="connsiteX10" fmla="*/ 93149 w 104321"/>
                  <a:gd name="connsiteY10" fmla="*/ 126286 h 225587"/>
                  <a:gd name="connsiteX11" fmla="*/ 32964 w 104321"/>
                  <a:gd name="connsiteY11" fmla="*/ 72678 h 225587"/>
                  <a:gd name="connsiteX12" fmla="*/ 100717 w 104321"/>
                  <a:gd name="connsiteY12" fmla="*/ 99662 h 225587"/>
                  <a:gd name="connsiteX13" fmla="*/ 31523 w 104321"/>
                  <a:gd name="connsiteY13" fmla="*/ 38139 h 225587"/>
                  <a:gd name="connsiteX14" fmla="*/ 94590 w 104321"/>
                  <a:gd name="connsiteY14" fmla="*/ 66922 h 225587"/>
                  <a:gd name="connsiteX15" fmla="*/ 43055 w 104321"/>
                  <a:gd name="connsiteY15" fmla="*/ 21229 h 225587"/>
                  <a:gd name="connsiteX16" fmla="*/ 104321 w 104321"/>
                  <a:gd name="connsiteY16" fmla="*/ 44615 h 225587"/>
                  <a:gd name="connsiteX17" fmla="*/ 58603 w 104321"/>
                  <a:gd name="connsiteY17" fmla="*/ 0 h 225587"/>
                  <a:gd name="connsiteX18" fmla="*/ 98555 w 104321"/>
                  <a:gd name="connsiteY18" fmla="*/ 12954 h 225587"/>
                  <a:gd name="connsiteX0" fmla="*/ 0 w 104152"/>
                  <a:gd name="connsiteY0" fmla="*/ 186371 h 220910"/>
                  <a:gd name="connsiteX1" fmla="*/ 74240 w 104152"/>
                  <a:gd name="connsiteY1" fmla="*/ 220910 h 220910"/>
                  <a:gd name="connsiteX2" fmla="*/ 7208 w 104152"/>
                  <a:gd name="connsiteY2" fmla="*/ 165503 h 220910"/>
                  <a:gd name="connsiteX3" fmla="*/ 78925 w 104152"/>
                  <a:gd name="connsiteY3" fmla="*/ 197884 h 220910"/>
                  <a:gd name="connsiteX4" fmla="*/ 9730 w 104152"/>
                  <a:gd name="connsiteY4" fmla="*/ 146794 h 220910"/>
                  <a:gd name="connsiteX5" fmla="*/ 83249 w 104152"/>
                  <a:gd name="connsiteY5" fmla="*/ 180974 h 220910"/>
                  <a:gd name="connsiteX6" fmla="*/ 6847 w 104152"/>
                  <a:gd name="connsiteY6" fmla="*/ 113334 h 220910"/>
                  <a:gd name="connsiteX7" fmla="*/ 91899 w 104152"/>
                  <a:gd name="connsiteY7" fmla="*/ 147154 h 220910"/>
                  <a:gd name="connsiteX8" fmla="*/ 27750 w 104152"/>
                  <a:gd name="connsiteY8" fmla="*/ 97863 h 220910"/>
                  <a:gd name="connsiteX9" fmla="*/ 92980 w 104152"/>
                  <a:gd name="connsiteY9" fmla="*/ 126286 h 220910"/>
                  <a:gd name="connsiteX10" fmla="*/ 32795 w 104152"/>
                  <a:gd name="connsiteY10" fmla="*/ 72678 h 220910"/>
                  <a:gd name="connsiteX11" fmla="*/ 100548 w 104152"/>
                  <a:gd name="connsiteY11" fmla="*/ 99662 h 220910"/>
                  <a:gd name="connsiteX12" fmla="*/ 31354 w 104152"/>
                  <a:gd name="connsiteY12" fmla="*/ 38139 h 220910"/>
                  <a:gd name="connsiteX13" fmla="*/ 94421 w 104152"/>
                  <a:gd name="connsiteY13" fmla="*/ 66922 h 220910"/>
                  <a:gd name="connsiteX14" fmla="*/ 42886 w 104152"/>
                  <a:gd name="connsiteY14" fmla="*/ 21229 h 220910"/>
                  <a:gd name="connsiteX15" fmla="*/ 104152 w 104152"/>
                  <a:gd name="connsiteY15" fmla="*/ 44615 h 220910"/>
                  <a:gd name="connsiteX16" fmla="*/ 58434 w 104152"/>
                  <a:gd name="connsiteY16" fmla="*/ 0 h 220910"/>
                  <a:gd name="connsiteX17" fmla="*/ 98386 w 104152"/>
                  <a:gd name="connsiteY17" fmla="*/ 12954 h 220910"/>
                  <a:gd name="connsiteX0" fmla="*/ 67619 w 97531"/>
                  <a:gd name="connsiteY0" fmla="*/ 220910 h 220910"/>
                  <a:gd name="connsiteX1" fmla="*/ 587 w 97531"/>
                  <a:gd name="connsiteY1" fmla="*/ 165503 h 220910"/>
                  <a:gd name="connsiteX2" fmla="*/ 72304 w 97531"/>
                  <a:gd name="connsiteY2" fmla="*/ 197884 h 220910"/>
                  <a:gd name="connsiteX3" fmla="*/ 3109 w 97531"/>
                  <a:gd name="connsiteY3" fmla="*/ 146794 h 220910"/>
                  <a:gd name="connsiteX4" fmla="*/ 76628 w 97531"/>
                  <a:gd name="connsiteY4" fmla="*/ 180974 h 220910"/>
                  <a:gd name="connsiteX5" fmla="*/ 226 w 97531"/>
                  <a:gd name="connsiteY5" fmla="*/ 113334 h 220910"/>
                  <a:gd name="connsiteX6" fmla="*/ 85278 w 97531"/>
                  <a:gd name="connsiteY6" fmla="*/ 147154 h 220910"/>
                  <a:gd name="connsiteX7" fmla="*/ 21129 w 97531"/>
                  <a:gd name="connsiteY7" fmla="*/ 97863 h 220910"/>
                  <a:gd name="connsiteX8" fmla="*/ 86359 w 97531"/>
                  <a:gd name="connsiteY8" fmla="*/ 126286 h 220910"/>
                  <a:gd name="connsiteX9" fmla="*/ 26174 w 97531"/>
                  <a:gd name="connsiteY9" fmla="*/ 72678 h 220910"/>
                  <a:gd name="connsiteX10" fmla="*/ 93927 w 97531"/>
                  <a:gd name="connsiteY10" fmla="*/ 99662 h 220910"/>
                  <a:gd name="connsiteX11" fmla="*/ 24733 w 97531"/>
                  <a:gd name="connsiteY11" fmla="*/ 38139 h 220910"/>
                  <a:gd name="connsiteX12" fmla="*/ 87800 w 97531"/>
                  <a:gd name="connsiteY12" fmla="*/ 66922 h 220910"/>
                  <a:gd name="connsiteX13" fmla="*/ 36265 w 97531"/>
                  <a:gd name="connsiteY13" fmla="*/ 21229 h 220910"/>
                  <a:gd name="connsiteX14" fmla="*/ 97531 w 97531"/>
                  <a:gd name="connsiteY14" fmla="*/ 44615 h 220910"/>
                  <a:gd name="connsiteX15" fmla="*/ 51813 w 97531"/>
                  <a:gd name="connsiteY15" fmla="*/ 0 h 220910"/>
                  <a:gd name="connsiteX16" fmla="*/ 91765 w 97531"/>
                  <a:gd name="connsiteY16" fmla="*/ 12954 h 220910"/>
                  <a:gd name="connsiteX0" fmla="*/ 587 w 97531"/>
                  <a:gd name="connsiteY0" fmla="*/ 165503 h 197884"/>
                  <a:gd name="connsiteX1" fmla="*/ 72304 w 97531"/>
                  <a:gd name="connsiteY1" fmla="*/ 197884 h 197884"/>
                  <a:gd name="connsiteX2" fmla="*/ 3109 w 97531"/>
                  <a:gd name="connsiteY2" fmla="*/ 146794 h 197884"/>
                  <a:gd name="connsiteX3" fmla="*/ 76628 w 97531"/>
                  <a:gd name="connsiteY3" fmla="*/ 180974 h 197884"/>
                  <a:gd name="connsiteX4" fmla="*/ 226 w 97531"/>
                  <a:gd name="connsiteY4" fmla="*/ 113334 h 197884"/>
                  <a:gd name="connsiteX5" fmla="*/ 85278 w 97531"/>
                  <a:gd name="connsiteY5" fmla="*/ 147154 h 197884"/>
                  <a:gd name="connsiteX6" fmla="*/ 21129 w 97531"/>
                  <a:gd name="connsiteY6" fmla="*/ 97863 h 197884"/>
                  <a:gd name="connsiteX7" fmla="*/ 86359 w 97531"/>
                  <a:gd name="connsiteY7" fmla="*/ 126286 h 197884"/>
                  <a:gd name="connsiteX8" fmla="*/ 26174 w 97531"/>
                  <a:gd name="connsiteY8" fmla="*/ 72678 h 197884"/>
                  <a:gd name="connsiteX9" fmla="*/ 93927 w 97531"/>
                  <a:gd name="connsiteY9" fmla="*/ 99662 h 197884"/>
                  <a:gd name="connsiteX10" fmla="*/ 24733 w 97531"/>
                  <a:gd name="connsiteY10" fmla="*/ 38139 h 197884"/>
                  <a:gd name="connsiteX11" fmla="*/ 87800 w 97531"/>
                  <a:gd name="connsiteY11" fmla="*/ 66922 h 197884"/>
                  <a:gd name="connsiteX12" fmla="*/ 36265 w 97531"/>
                  <a:gd name="connsiteY12" fmla="*/ 21229 h 197884"/>
                  <a:gd name="connsiteX13" fmla="*/ 97531 w 97531"/>
                  <a:gd name="connsiteY13" fmla="*/ 44615 h 197884"/>
                  <a:gd name="connsiteX14" fmla="*/ 51813 w 97531"/>
                  <a:gd name="connsiteY14" fmla="*/ 0 h 197884"/>
                  <a:gd name="connsiteX15" fmla="*/ 91765 w 97531"/>
                  <a:gd name="connsiteY15" fmla="*/ 12954 h 197884"/>
                  <a:gd name="connsiteX0" fmla="*/ 72304 w 97531"/>
                  <a:gd name="connsiteY0" fmla="*/ 197884 h 197884"/>
                  <a:gd name="connsiteX1" fmla="*/ 3109 w 97531"/>
                  <a:gd name="connsiteY1" fmla="*/ 146794 h 197884"/>
                  <a:gd name="connsiteX2" fmla="*/ 76628 w 97531"/>
                  <a:gd name="connsiteY2" fmla="*/ 180974 h 197884"/>
                  <a:gd name="connsiteX3" fmla="*/ 226 w 97531"/>
                  <a:gd name="connsiteY3" fmla="*/ 113334 h 197884"/>
                  <a:gd name="connsiteX4" fmla="*/ 85278 w 97531"/>
                  <a:gd name="connsiteY4" fmla="*/ 147154 h 197884"/>
                  <a:gd name="connsiteX5" fmla="*/ 21129 w 97531"/>
                  <a:gd name="connsiteY5" fmla="*/ 97863 h 197884"/>
                  <a:gd name="connsiteX6" fmla="*/ 86359 w 97531"/>
                  <a:gd name="connsiteY6" fmla="*/ 126286 h 197884"/>
                  <a:gd name="connsiteX7" fmla="*/ 26174 w 97531"/>
                  <a:gd name="connsiteY7" fmla="*/ 72678 h 197884"/>
                  <a:gd name="connsiteX8" fmla="*/ 93927 w 97531"/>
                  <a:gd name="connsiteY8" fmla="*/ 99662 h 197884"/>
                  <a:gd name="connsiteX9" fmla="*/ 24733 w 97531"/>
                  <a:gd name="connsiteY9" fmla="*/ 38139 h 197884"/>
                  <a:gd name="connsiteX10" fmla="*/ 87800 w 97531"/>
                  <a:gd name="connsiteY10" fmla="*/ 66922 h 197884"/>
                  <a:gd name="connsiteX11" fmla="*/ 36265 w 97531"/>
                  <a:gd name="connsiteY11" fmla="*/ 21229 h 197884"/>
                  <a:gd name="connsiteX12" fmla="*/ 97531 w 97531"/>
                  <a:gd name="connsiteY12" fmla="*/ 44615 h 197884"/>
                  <a:gd name="connsiteX13" fmla="*/ 51813 w 97531"/>
                  <a:gd name="connsiteY13" fmla="*/ 0 h 197884"/>
                  <a:gd name="connsiteX14" fmla="*/ 91765 w 97531"/>
                  <a:gd name="connsiteY14" fmla="*/ 12954 h 197884"/>
                  <a:gd name="connsiteX0" fmla="*/ 3109 w 97531"/>
                  <a:gd name="connsiteY0" fmla="*/ 146794 h 180974"/>
                  <a:gd name="connsiteX1" fmla="*/ 76628 w 97531"/>
                  <a:gd name="connsiteY1" fmla="*/ 180974 h 180974"/>
                  <a:gd name="connsiteX2" fmla="*/ 226 w 97531"/>
                  <a:gd name="connsiteY2" fmla="*/ 113334 h 180974"/>
                  <a:gd name="connsiteX3" fmla="*/ 85278 w 97531"/>
                  <a:gd name="connsiteY3" fmla="*/ 147154 h 180974"/>
                  <a:gd name="connsiteX4" fmla="*/ 21129 w 97531"/>
                  <a:gd name="connsiteY4" fmla="*/ 97863 h 180974"/>
                  <a:gd name="connsiteX5" fmla="*/ 86359 w 97531"/>
                  <a:gd name="connsiteY5" fmla="*/ 126286 h 180974"/>
                  <a:gd name="connsiteX6" fmla="*/ 26174 w 97531"/>
                  <a:gd name="connsiteY6" fmla="*/ 72678 h 180974"/>
                  <a:gd name="connsiteX7" fmla="*/ 93927 w 97531"/>
                  <a:gd name="connsiteY7" fmla="*/ 99662 h 180974"/>
                  <a:gd name="connsiteX8" fmla="*/ 24733 w 97531"/>
                  <a:gd name="connsiteY8" fmla="*/ 38139 h 180974"/>
                  <a:gd name="connsiteX9" fmla="*/ 87800 w 97531"/>
                  <a:gd name="connsiteY9" fmla="*/ 66922 h 180974"/>
                  <a:gd name="connsiteX10" fmla="*/ 36265 w 97531"/>
                  <a:gd name="connsiteY10" fmla="*/ 21229 h 180974"/>
                  <a:gd name="connsiteX11" fmla="*/ 97531 w 97531"/>
                  <a:gd name="connsiteY11" fmla="*/ 44615 h 180974"/>
                  <a:gd name="connsiteX12" fmla="*/ 51813 w 97531"/>
                  <a:gd name="connsiteY12" fmla="*/ 0 h 180974"/>
                  <a:gd name="connsiteX13" fmla="*/ 91765 w 97531"/>
                  <a:gd name="connsiteY13" fmla="*/ 12954 h 180974"/>
                  <a:gd name="connsiteX0" fmla="*/ 76628 w 97531"/>
                  <a:gd name="connsiteY0" fmla="*/ 180974 h 180974"/>
                  <a:gd name="connsiteX1" fmla="*/ 226 w 97531"/>
                  <a:gd name="connsiteY1" fmla="*/ 113334 h 180974"/>
                  <a:gd name="connsiteX2" fmla="*/ 85278 w 97531"/>
                  <a:gd name="connsiteY2" fmla="*/ 147154 h 180974"/>
                  <a:gd name="connsiteX3" fmla="*/ 21129 w 97531"/>
                  <a:gd name="connsiteY3" fmla="*/ 97863 h 180974"/>
                  <a:gd name="connsiteX4" fmla="*/ 86359 w 97531"/>
                  <a:gd name="connsiteY4" fmla="*/ 126286 h 180974"/>
                  <a:gd name="connsiteX5" fmla="*/ 26174 w 97531"/>
                  <a:gd name="connsiteY5" fmla="*/ 72678 h 180974"/>
                  <a:gd name="connsiteX6" fmla="*/ 93927 w 97531"/>
                  <a:gd name="connsiteY6" fmla="*/ 99662 h 180974"/>
                  <a:gd name="connsiteX7" fmla="*/ 24733 w 97531"/>
                  <a:gd name="connsiteY7" fmla="*/ 38139 h 180974"/>
                  <a:gd name="connsiteX8" fmla="*/ 87800 w 97531"/>
                  <a:gd name="connsiteY8" fmla="*/ 66922 h 180974"/>
                  <a:gd name="connsiteX9" fmla="*/ 36265 w 97531"/>
                  <a:gd name="connsiteY9" fmla="*/ 21229 h 180974"/>
                  <a:gd name="connsiteX10" fmla="*/ 97531 w 97531"/>
                  <a:gd name="connsiteY10" fmla="*/ 44615 h 180974"/>
                  <a:gd name="connsiteX11" fmla="*/ 51813 w 97531"/>
                  <a:gd name="connsiteY11" fmla="*/ 0 h 180974"/>
                  <a:gd name="connsiteX12" fmla="*/ 91765 w 97531"/>
                  <a:gd name="connsiteY12" fmla="*/ 12954 h 180974"/>
                  <a:gd name="connsiteX0" fmla="*/ 0 w 97305"/>
                  <a:gd name="connsiteY0" fmla="*/ 113334 h 147409"/>
                  <a:gd name="connsiteX1" fmla="*/ 85052 w 97305"/>
                  <a:gd name="connsiteY1" fmla="*/ 147154 h 147409"/>
                  <a:gd name="connsiteX2" fmla="*/ 20903 w 97305"/>
                  <a:gd name="connsiteY2" fmla="*/ 97863 h 147409"/>
                  <a:gd name="connsiteX3" fmla="*/ 86133 w 97305"/>
                  <a:gd name="connsiteY3" fmla="*/ 126286 h 147409"/>
                  <a:gd name="connsiteX4" fmla="*/ 25948 w 97305"/>
                  <a:gd name="connsiteY4" fmla="*/ 72678 h 147409"/>
                  <a:gd name="connsiteX5" fmla="*/ 93701 w 97305"/>
                  <a:gd name="connsiteY5" fmla="*/ 99662 h 147409"/>
                  <a:gd name="connsiteX6" fmla="*/ 24507 w 97305"/>
                  <a:gd name="connsiteY6" fmla="*/ 38139 h 147409"/>
                  <a:gd name="connsiteX7" fmla="*/ 87574 w 97305"/>
                  <a:gd name="connsiteY7" fmla="*/ 66922 h 147409"/>
                  <a:gd name="connsiteX8" fmla="*/ 36039 w 97305"/>
                  <a:gd name="connsiteY8" fmla="*/ 21229 h 147409"/>
                  <a:gd name="connsiteX9" fmla="*/ 97305 w 97305"/>
                  <a:gd name="connsiteY9" fmla="*/ 44615 h 147409"/>
                  <a:gd name="connsiteX10" fmla="*/ 51587 w 97305"/>
                  <a:gd name="connsiteY10" fmla="*/ 0 h 147409"/>
                  <a:gd name="connsiteX11" fmla="*/ 91539 w 97305"/>
                  <a:gd name="connsiteY11" fmla="*/ 12954 h 147409"/>
                  <a:gd name="connsiteX0" fmla="*/ 64149 w 76402"/>
                  <a:gd name="connsiteY0" fmla="*/ 147154 h 147154"/>
                  <a:gd name="connsiteX1" fmla="*/ 0 w 76402"/>
                  <a:gd name="connsiteY1" fmla="*/ 97863 h 147154"/>
                  <a:gd name="connsiteX2" fmla="*/ 65230 w 76402"/>
                  <a:gd name="connsiteY2" fmla="*/ 126286 h 147154"/>
                  <a:gd name="connsiteX3" fmla="*/ 5045 w 76402"/>
                  <a:gd name="connsiteY3" fmla="*/ 72678 h 147154"/>
                  <a:gd name="connsiteX4" fmla="*/ 72798 w 76402"/>
                  <a:gd name="connsiteY4" fmla="*/ 99662 h 147154"/>
                  <a:gd name="connsiteX5" fmla="*/ 3604 w 76402"/>
                  <a:gd name="connsiteY5" fmla="*/ 38139 h 147154"/>
                  <a:gd name="connsiteX6" fmla="*/ 66671 w 76402"/>
                  <a:gd name="connsiteY6" fmla="*/ 66922 h 147154"/>
                  <a:gd name="connsiteX7" fmla="*/ 15136 w 76402"/>
                  <a:gd name="connsiteY7" fmla="*/ 21229 h 147154"/>
                  <a:gd name="connsiteX8" fmla="*/ 76402 w 76402"/>
                  <a:gd name="connsiteY8" fmla="*/ 44615 h 147154"/>
                  <a:gd name="connsiteX9" fmla="*/ 30684 w 76402"/>
                  <a:gd name="connsiteY9" fmla="*/ 0 h 147154"/>
                  <a:gd name="connsiteX10" fmla="*/ 70636 w 76402"/>
                  <a:gd name="connsiteY10" fmla="*/ 12954 h 147154"/>
                  <a:gd name="connsiteX0" fmla="*/ 0 w 76402"/>
                  <a:gd name="connsiteY0" fmla="*/ 97863 h 126286"/>
                  <a:gd name="connsiteX1" fmla="*/ 65230 w 76402"/>
                  <a:gd name="connsiteY1" fmla="*/ 126286 h 126286"/>
                  <a:gd name="connsiteX2" fmla="*/ 5045 w 76402"/>
                  <a:gd name="connsiteY2" fmla="*/ 72678 h 126286"/>
                  <a:gd name="connsiteX3" fmla="*/ 72798 w 76402"/>
                  <a:gd name="connsiteY3" fmla="*/ 99662 h 126286"/>
                  <a:gd name="connsiteX4" fmla="*/ 3604 w 76402"/>
                  <a:gd name="connsiteY4" fmla="*/ 38139 h 126286"/>
                  <a:gd name="connsiteX5" fmla="*/ 66671 w 76402"/>
                  <a:gd name="connsiteY5" fmla="*/ 66922 h 126286"/>
                  <a:gd name="connsiteX6" fmla="*/ 15136 w 76402"/>
                  <a:gd name="connsiteY6" fmla="*/ 21229 h 126286"/>
                  <a:gd name="connsiteX7" fmla="*/ 76402 w 76402"/>
                  <a:gd name="connsiteY7" fmla="*/ 44615 h 126286"/>
                  <a:gd name="connsiteX8" fmla="*/ 30684 w 76402"/>
                  <a:gd name="connsiteY8" fmla="*/ 0 h 126286"/>
                  <a:gd name="connsiteX9" fmla="*/ 70636 w 76402"/>
                  <a:gd name="connsiteY9" fmla="*/ 12954 h 126286"/>
                  <a:gd name="connsiteX0" fmla="*/ 0 w 76402"/>
                  <a:gd name="connsiteY0" fmla="*/ 97863 h 105300"/>
                  <a:gd name="connsiteX1" fmla="*/ 41096 w 76402"/>
                  <a:gd name="connsiteY1" fmla="*/ 105300 h 105300"/>
                  <a:gd name="connsiteX2" fmla="*/ 5045 w 76402"/>
                  <a:gd name="connsiteY2" fmla="*/ 72678 h 105300"/>
                  <a:gd name="connsiteX3" fmla="*/ 72798 w 76402"/>
                  <a:gd name="connsiteY3" fmla="*/ 99662 h 105300"/>
                  <a:gd name="connsiteX4" fmla="*/ 3604 w 76402"/>
                  <a:gd name="connsiteY4" fmla="*/ 38139 h 105300"/>
                  <a:gd name="connsiteX5" fmla="*/ 66671 w 76402"/>
                  <a:gd name="connsiteY5" fmla="*/ 66922 h 105300"/>
                  <a:gd name="connsiteX6" fmla="*/ 15136 w 76402"/>
                  <a:gd name="connsiteY6" fmla="*/ 21229 h 105300"/>
                  <a:gd name="connsiteX7" fmla="*/ 76402 w 76402"/>
                  <a:gd name="connsiteY7" fmla="*/ 44615 h 105300"/>
                  <a:gd name="connsiteX8" fmla="*/ 30684 w 76402"/>
                  <a:gd name="connsiteY8" fmla="*/ 0 h 105300"/>
                  <a:gd name="connsiteX9" fmla="*/ 70636 w 76402"/>
                  <a:gd name="connsiteY9" fmla="*/ 12954 h 1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02" h="105300">
                    <a:moveTo>
                      <a:pt x="0" y="97863"/>
                    </a:moveTo>
                    <a:lnTo>
                      <a:pt x="41096" y="105300"/>
                    </a:lnTo>
                    <a:lnTo>
                      <a:pt x="5045" y="72678"/>
                    </a:lnTo>
                    <a:lnTo>
                      <a:pt x="72798" y="99662"/>
                    </a:lnTo>
                    <a:lnTo>
                      <a:pt x="3604" y="38139"/>
                    </a:lnTo>
                    <a:lnTo>
                      <a:pt x="66671" y="66922"/>
                    </a:lnTo>
                    <a:lnTo>
                      <a:pt x="15136" y="21229"/>
                    </a:lnTo>
                    <a:lnTo>
                      <a:pt x="76402" y="44615"/>
                    </a:lnTo>
                    <a:lnTo>
                      <a:pt x="30684" y="0"/>
                    </a:lnTo>
                    <a:lnTo>
                      <a:pt x="70636" y="12954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153">
                <a:extLst>
                  <a:ext uri="{FF2B5EF4-FFF2-40B4-BE49-F238E27FC236}">
                    <a16:creationId xmlns:a16="http://schemas.microsoft.com/office/drawing/2014/main" id="{BED33F2E-09F7-469F-8F63-D3E1E8A773EC}"/>
                  </a:ext>
                </a:extLst>
              </p:cNvPr>
              <p:cNvSpPr/>
              <p:nvPr/>
            </p:nvSpPr>
            <p:spPr>
              <a:xfrm rot="19106859">
                <a:off x="4524581" y="4440288"/>
                <a:ext cx="241437" cy="330465"/>
              </a:xfrm>
              <a:custGeom>
                <a:avLst/>
                <a:gdLst>
                  <a:gd name="connsiteX0" fmla="*/ 53550 w 114602"/>
                  <a:gd name="connsiteY0" fmla="*/ 320923 h 325965"/>
                  <a:gd name="connsiteX1" fmla="*/ 5618 w 114602"/>
                  <a:gd name="connsiteY1" fmla="*/ 282067 h 325965"/>
                  <a:gd name="connsiteX2" fmla="*/ 79498 w 114602"/>
                  <a:gd name="connsiteY2" fmla="*/ 316606 h 325965"/>
                  <a:gd name="connsiteX3" fmla="*/ 12466 w 114602"/>
                  <a:gd name="connsiteY3" fmla="*/ 261199 h 325965"/>
                  <a:gd name="connsiteX4" fmla="*/ 84183 w 114602"/>
                  <a:gd name="connsiteY4" fmla="*/ 293580 h 325965"/>
                  <a:gd name="connsiteX5" fmla="*/ 14988 w 114602"/>
                  <a:gd name="connsiteY5" fmla="*/ 242490 h 325965"/>
                  <a:gd name="connsiteX6" fmla="*/ 88507 w 114602"/>
                  <a:gd name="connsiteY6" fmla="*/ 276670 h 325965"/>
                  <a:gd name="connsiteX7" fmla="*/ 12466 w 114602"/>
                  <a:gd name="connsiteY7" fmla="*/ 209030 h 325965"/>
                  <a:gd name="connsiteX8" fmla="*/ 97156 w 114602"/>
                  <a:gd name="connsiteY8" fmla="*/ 242850 h 325965"/>
                  <a:gd name="connsiteX9" fmla="*/ 33368 w 114602"/>
                  <a:gd name="connsiteY9" fmla="*/ 193559 h 325965"/>
                  <a:gd name="connsiteX10" fmla="*/ 98238 w 114602"/>
                  <a:gd name="connsiteY10" fmla="*/ 221623 h 325965"/>
                  <a:gd name="connsiteX11" fmla="*/ 38413 w 114602"/>
                  <a:gd name="connsiteY11" fmla="*/ 168374 h 325965"/>
                  <a:gd name="connsiteX12" fmla="*/ 105806 w 114602"/>
                  <a:gd name="connsiteY12" fmla="*/ 195358 h 325965"/>
                  <a:gd name="connsiteX13" fmla="*/ 36972 w 114602"/>
                  <a:gd name="connsiteY13" fmla="*/ 133835 h 325965"/>
                  <a:gd name="connsiteX14" fmla="*/ 100040 w 114602"/>
                  <a:gd name="connsiteY14" fmla="*/ 162258 h 325965"/>
                  <a:gd name="connsiteX15" fmla="*/ 48144 w 114602"/>
                  <a:gd name="connsiteY15" fmla="*/ 116925 h 325965"/>
                  <a:gd name="connsiteX16" fmla="*/ 109410 w 114602"/>
                  <a:gd name="connsiteY16" fmla="*/ 140311 h 325965"/>
                  <a:gd name="connsiteX17" fmla="*/ 41657 w 114602"/>
                  <a:gd name="connsiteY17" fmla="*/ 83105 h 325965"/>
                  <a:gd name="connsiteX18" fmla="*/ 103643 w 114602"/>
                  <a:gd name="connsiteY18" fmla="*/ 108650 h 325965"/>
                  <a:gd name="connsiteX19" fmla="*/ 52108 w 114602"/>
                  <a:gd name="connsiteY19" fmla="*/ 65836 h 325965"/>
                  <a:gd name="connsiteX20" fmla="*/ 103643 w 114602"/>
                  <a:gd name="connsiteY20" fmla="*/ 81666 h 325965"/>
                  <a:gd name="connsiteX21" fmla="*/ 63280 w 114602"/>
                  <a:gd name="connsiteY21" fmla="*/ 48206 h 325965"/>
                  <a:gd name="connsiteX22" fmla="*/ 102202 w 114602"/>
                  <a:gd name="connsiteY22" fmla="*/ 57201 h 325965"/>
                  <a:gd name="connsiteX23" fmla="*/ 64361 w 114602"/>
                  <a:gd name="connsiteY23" fmla="*/ 25180 h 325965"/>
                  <a:gd name="connsiteX24" fmla="*/ 103283 w 114602"/>
                  <a:gd name="connsiteY24" fmla="*/ 43169 h 325965"/>
                  <a:gd name="connsiteX25" fmla="*/ 63280 w 114602"/>
                  <a:gd name="connsiteY25" fmla="*/ 5392 h 325965"/>
                  <a:gd name="connsiteX26" fmla="*/ 109410 w 114602"/>
                  <a:gd name="connsiteY26" fmla="*/ 28058 h 325965"/>
                  <a:gd name="connsiteX0" fmla="*/ 48150 w 120798"/>
                  <a:gd name="connsiteY0" fmla="*/ 315531 h 315531"/>
                  <a:gd name="connsiteX1" fmla="*/ 218 w 120798"/>
                  <a:gd name="connsiteY1" fmla="*/ 276675 h 315531"/>
                  <a:gd name="connsiteX2" fmla="*/ 74098 w 120798"/>
                  <a:gd name="connsiteY2" fmla="*/ 311214 h 315531"/>
                  <a:gd name="connsiteX3" fmla="*/ 7066 w 120798"/>
                  <a:gd name="connsiteY3" fmla="*/ 255807 h 315531"/>
                  <a:gd name="connsiteX4" fmla="*/ 78783 w 120798"/>
                  <a:gd name="connsiteY4" fmla="*/ 288188 h 315531"/>
                  <a:gd name="connsiteX5" fmla="*/ 9588 w 120798"/>
                  <a:gd name="connsiteY5" fmla="*/ 237098 h 315531"/>
                  <a:gd name="connsiteX6" fmla="*/ 83107 w 120798"/>
                  <a:gd name="connsiteY6" fmla="*/ 271278 h 315531"/>
                  <a:gd name="connsiteX7" fmla="*/ 7066 w 120798"/>
                  <a:gd name="connsiteY7" fmla="*/ 203638 h 315531"/>
                  <a:gd name="connsiteX8" fmla="*/ 91756 w 120798"/>
                  <a:gd name="connsiteY8" fmla="*/ 237458 h 315531"/>
                  <a:gd name="connsiteX9" fmla="*/ 27968 w 120798"/>
                  <a:gd name="connsiteY9" fmla="*/ 188167 h 315531"/>
                  <a:gd name="connsiteX10" fmla="*/ 92838 w 120798"/>
                  <a:gd name="connsiteY10" fmla="*/ 216231 h 315531"/>
                  <a:gd name="connsiteX11" fmla="*/ 33013 w 120798"/>
                  <a:gd name="connsiteY11" fmla="*/ 162982 h 315531"/>
                  <a:gd name="connsiteX12" fmla="*/ 100406 w 120798"/>
                  <a:gd name="connsiteY12" fmla="*/ 189966 h 315531"/>
                  <a:gd name="connsiteX13" fmla="*/ 31572 w 120798"/>
                  <a:gd name="connsiteY13" fmla="*/ 128443 h 315531"/>
                  <a:gd name="connsiteX14" fmla="*/ 94640 w 120798"/>
                  <a:gd name="connsiteY14" fmla="*/ 156866 h 315531"/>
                  <a:gd name="connsiteX15" fmla="*/ 42744 w 120798"/>
                  <a:gd name="connsiteY15" fmla="*/ 111533 h 315531"/>
                  <a:gd name="connsiteX16" fmla="*/ 104010 w 120798"/>
                  <a:gd name="connsiteY16" fmla="*/ 134919 h 315531"/>
                  <a:gd name="connsiteX17" fmla="*/ 36257 w 120798"/>
                  <a:gd name="connsiteY17" fmla="*/ 77713 h 315531"/>
                  <a:gd name="connsiteX18" fmla="*/ 98243 w 120798"/>
                  <a:gd name="connsiteY18" fmla="*/ 103258 h 315531"/>
                  <a:gd name="connsiteX19" fmla="*/ 46708 w 120798"/>
                  <a:gd name="connsiteY19" fmla="*/ 60444 h 315531"/>
                  <a:gd name="connsiteX20" fmla="*/ 98243 w 120798"/>
                  <a:gd name="connsiteY20" fmla="*/ 76274 h 315531"/>
                  <a:gd name="connsiteX21" fmla="*/ 57880 w 120798"/>
                  <a:gd name="connsiteY21" fmla="*/ 42814 h 315531"/>
                  <a:gd name="connsiteX22" fmla="*/ 96802 w 120798"/>
                  <a:gd name="connsiteY22" fmla="*/ 51809 h 315531"/>
                  <a:gd name="connsiteX23" fmla="*/ 58961 w 120798"/>
                  <a:gd name="connsiteY23" fmla="*/ 19788 h 315531"/>
                  <a:gd name="connsiteX24" fmla="*/ 97883 w 120798"/>
                  <a:gd name="connsiteY24" fmla="*/ 37777 h 315531"/>
                  <a:gd name="connsiteX25" fmla="*/ 57880 w 120798"/>
                  <a:gd name="connsiteY25" fmla="*/ 0 h 315531"/>
                  <a:gd name="connsiteX26" fmla="*/ 120798 w 120798"/>
                  <a:gd name="connsiteY26" fmla="*/ 6927 h 315531"/>
                  <a:gd name="connsiteX0" fmla="*/ 48150 w 113453"/>
                  <a:gd name="connsiteY0" fmla="*/ 350319 h 350319"/>
                  <a:gd name="connsiteX1" fmla="*/ 218 w 113453"/>
                  <a:gd name="connsiteY1" fmla="*/ 311463 h 350319"/>
                  <a:gd name="connsiteX2" fmla="*/ 74098 w 113453"/>
                  <a:gd name="connsiteY2" fmla="*/ 346002 h 350319"/>
                  <a:gd name="connsiteX3" fmla="*/ 7066 w 113453"/>
                  <a:gd name="connsiteY3" fmla="*/ 290595 h 350319"/>
                  <a:gd name="connsiteX4" fmla="*/ 78783 w 113453"/>
                  <a:gd name="connsiteY4" fmla="*/ 322976 h 350319"/>
                  <a:gd name="connsiteX5" fmla="*/ 9588 w 113453"/>
                  <a:gd name="connsiteY5" fmla="*/ 271886 h 350319"/>
                  <a:gd name="connsiteX6" fmla="*/ 83107 w 113453"/>
                  <a:gd name="connsiteY6" fmla="*/ 306066 h 350319"/>
                  <a:gd name="connsiteX7" fmla="*/ 7066 w 113453"/>
                  <a:gd name="connsiteY7" fmla="*/ 238426 h 350319"/>
                  <a:gd name="connsiteX8" fmla="*/ 91756 w 113453"/>
                  <a:gd name="connsiteY8" fmla="*/ 272246 h 350319"/>
                  <a:gd name="connsiteX9" fmla="*/ 27968 w 113453"/>
                  <a:gd name="connsiteY9" fmla="*/ 222955 h 350319"/>
                  <a:gd name="connsiteX10" fmla="*/ 92838 w 113453"/>
                  <a:gd name="connsiteY10" fmla="*/ 251019 h 350319"/>
                  <a:gd name="connsiteX11" fmla="*/ 33013 w 113453"/>
                  <a:gd name="connsiteY11" fmla="*/ 197770 h 350319"/>
                  <a:gd name="connsiteX12" fmla="*/ 100406 w 113453"/>
                  <a:gd name="connsiteY12" fmla="*/ 224754 h 350319"/>
                  <a:gd name="connsiteX13" fmla="*/ 31572 w 113453"/>
                  <a:gd name="connsiteY13" fmla="*/ 163231 h 350319"/>
                  <a:gd name="connsiteX14" fmla="*/ 94640 w 113453"/>
                  <a:gd name="connsiteY14" fmla="*/ 191654 h 350319"/>
                  <a:gd name="connsiteX15" fmla="*/ 42744 w 113453"/>
                  <a:gd name="connsiteY15" fmla="*/ 146321 h 350319"/>
                  <a:gd name="connsiteX16" fmla="*/ 104010 w 113453"/>
                  <a:gd name="connsiteY16" fmla="*/ 169707 h 350319"/>
                  <a:gd name="connsiteX17" fmla="*/ 36257 w 113453"/>
                  <a:gd name="connsiteY17" fmla="*/ 112501 h 350319"/>
                  <a:gd name="connsiteX18" fmla="*/ 98243 w 113453"/>
                  <a:gd name="connsiteY18" fmla="*/ 138046 h 350319"/>
                  <a:gd name="connsiteX19" fmla="*/ 46708 w 113453"/>
                  <a:gd name="connsiteY19" fmla="*/ 95232 h 350319"/>
                  <a:gd name="connsiteX20" fmla="*/ 98243 w 113453"/>
                  <a:gd name="connsiteY20" fmla="*/ 111062 h 350319"/>
                  <a:gd name="connsiteX21" fmla="*/ 57880 w 113453"/>
                  <a:gd name="connsiteY21" fmla="*/ 77602 h 350319"/>
                  <a:gd name="connsiteX22" fmla="*/ 96802 w 113453"/>
                  <a:gd name="connsiteY22" fmla="*/ 86597 h 350319"/>
                  <a:gd name="connsiteX23" fmla="*/ 58961 w 113453"/>
                  <a:gd name="connsiteY23" fmla="*/ 54576 h 350319"/>
                  <a:gd name="connsiteX24" fmla="*/ 97883 w 113453"/>
                  <a:gd name="connsiteY24" fmla="*/ 72565 h 350319"/>
                  <a:gd name="connsiteX25" fmla="*/ 57880 w 113453"/>
                  <a:gd name="connsiteY25" fmla="*/ 34788 h 350319"/>
                  <a:gd name="connsiteX26" fmla="*/ 113453 w 113453"/>
                  <a:gd name="connsiteY26" fmla="*/ 793 h 350319"/>
                  <a:gd name="connsiteX0" fmla="*/ 48150 w 113453"/>
                  <a:gd name="connsiteY0" fmla="*/ 350319 h 350319"/>
                  <a:gd name="connsiteX1" fmla="*/ 218 w 113453"/>
                  <a:gd name="connsiteY1" fmla="*/ 311463 h 350319"/>
                  <a:gd name="connsiteX2" fmla="*/ 74098 w 113453"/>
                  <a:gd name="connsiteY2" fmla="*/ 346002 h 350319"/>
                  <a:gd name="connsiteX3" fmla="*/ 7066 w 113453"/>
                  <a:gd name="connsiteY3" fmla="*/ 290595 h 350319"/>
                  <a:gd name="connsiteX4" fmla="*/ 78783 w 113453"/>
                  <a:gd name="connsiteY4" fmla="*/ 322976 h 350319"/>
                  <a:gd name="connsiteX5" fmla="*/ 9588 w 113453"/>
                  <a:gd name="connsiteY5" fmla="*/ 271886 h 350319"/>
                  <a:gd name="connsiteX6" fmla="*/ 83107 w 113453"/>
                  <a:gd name="connsiteY6" fmla="*/ 306066 h 350319"/>
                  <a:gd name="connsiteX7" fmla="*/ 7066 w 113453"/>
                  <a:gd name="connsiteY7" fmla="*/ 238426 h 350319"/>
                  <a:gd name="connsiteX8" fmla="*/ 91756 w 113453"/>
                  <a:gd name="connsiteY8" fmla="*/ 272246 h 350319"/>
                  <a:gd name="connsiteX9" fmla="*/ 27968 w 113453"/>
                  <a:gd name="connsiteY9" fmla="*/ 222955 h 350319"/>
                  <a:gd name="connsiteX10" fmla="*/ 92838 w 113453"/>
                  <a:gd name="connsiteY10" fmla="*/ 251019 h 350319"/>
                  <a:gd name="connsiteX11" fmla="*/ 33013 w 113453"/>
                  <a:gd name="connsiteY11" fmla="*/ 197770 h 350319"/>
                  <a:gd name="connsiteX12" fmla="*/ 100406 w 113453"/>
                  <a:gd name="connsiteY12" fmla="*/ 224754 h 350319"/>
                  <a:gd name="connsiteX13" fmla="*/ 31572 w 113453"/>
                  <a:gd name="connsiteY13" fmla="*/ 163231 h 350319"/>
                  <a:gd name="connsiteX14" fmla="*/ 94640 w 113453"/>
                  <a:gd name="connsiteY14" fmla="*/ 191654 h 350319"/>
                  <a:gd name="connsiteX15" fmla="*/ 42744 w 113453"/>
                  <a:gd name="connsiteY15" fmla="*/ 146321 h 350319"/>
                  <a:gd name="connsiteX16" fmla="*/ 104010 w 113453"/>
                  <a:gd name="connsiteY16" fmla="*/ 169707 h 350319"/>
                  <a:gd name="connsiteX17" fmla="*/ 36257 w 113453"/>
                  <a:gd name="connsiteY17" fmla="*/ 112501 h 350319"/>
                  <a:gd name="connsiteX18" fmla="*/ 98243 w 113453"/>
                  <a:gd name="connsiteY18" fmla="*/ 138046 h 350319"/>
                  <a:gd name="connsiteX19" fmla="*/ 46708 w 113453"/>
                  <a:gd name="connsiteY19" fmla="*/ 95232 h 350319"/>
                  <a:gd name="connsiteX20" fmla="*/ 98243 w 113453"/>
                  <a:gd name="connsiteY20" fmla="*/ 111062 h 350319"/>
                  <a:gd name="connsiteX21" fmla="*/ 57880 w 113453"/>
                  <a:gd name="connsiteY21" fmla="*/ 77602 h 350319"/>
                  <a:gd name="connsiteX22" fmla="*/ 96802 w 113453"/>
                  <a:gd name="connsiteY22" fmla="*/ 86597 h 350319"/>
                  <a:gd name="connsiteX23" fmla="*/ 58961 w 113453"/>
                  <a:gd name="connsiteY23" fmla="*/ 54576 h 350319"/>
                  <a:gd name="connsiteX24" fmla="*/ 97883 w 113453"/>
                  <a:gd name="connsiteY24" fmla="*/ 72565 h 350319"/>
                  <a:gd name="connsiteX25" fmla="*/ 57880 w 113453"/>
                  <a:gd name="connsiteY25" fmla="*/ 34788 h 350319"/>
                  <a:gd name="connsiteX26" fmla="*/ 113453 w 113453"/>
                  <a:gd name="connsiteY26" fmla="*/ 793 h 350319"/>
                  <a:gd name="connsiteX0" fmla="*/ 48150 w 113453"/>
                  <a:gd name="connsiteY0" fmla="*/ 350319 h 350319"/>
                  <a:gd name="connsiteX1" fmla="*/ 218 w 113453"/>
                  <a:gd name="connsiteY1" fmla="*/ 311463 h 350319"/>
                  <a:gd name="connsiteX2" fmla="*/ 74098 w 113453"/>
                  <a:gd name="connsiteY2" fmla="*/ 346002 h 350319"/>
                  <a:gd name="connsiteX3" fmla="*/ 7066 w 113453"/>
                  <a:gd name="connsiteY3" fmla="*/ 290595 h 350319"/>
                  <a:gd name="connsiteX4" fmla="*/ 78783 w 113453"/>
                  <a:gd name="connsiteY4" fmla="*/ 322976 h 350319"/>
                  <a:gd name="connsiteX5" fmla="*/ 9588 w 113453"/>
                  <a:gd name="connsiteY5" fmla="*/ 271886 h 350319"/>
                  <a:gd name="connsiteX6" fmla="*/ 83107 w 113453"/>
                  <a:gd name="connsiteY6" fmla="*/ 306066 h 350319"/>
                  <a:gd name="connsiteX7" fmla="*/ 7066 w 113453"/>
                  <a:gd name="connsiteY7" fmla="*/ 238426 h 350319"/>
                  <a:gd name="connsiteX8" fmla="*/ 91756 w 113453"/>
                  <a:gd name="connsiteY8" fmla="*/ 272246 h 350319"/>
                  <a:gd name="connsiteX9" fmla="*/ 27968 w 113453"/>
                  <a:gd name="connsiteY9" fmla="*/ 222955 h 350319"/>
                  <a:gd name="connsiteX10" fmla="*/ 92838 w 113453"/>
                  <a:gd name="connsiteY10" fmla="*/ 251019 h 350319"/>
                  <a:gd name="connsiteX11" fmla="*/ 33013 w 113453"/>
                  <a:gd name="connsiteY11" fmla="*/ 197770 h 350319"/>
                  <a:gd name="connsiteX12" fmla="*/ 100406 w 113453"/>
                  <a:gd name="connsiteY12" fmla="*/ 224754 h 350319"/>
                  <a:gd name="connsiteX13" fmla="*/ 31572 w 113453"/>
                  <a:gd name="connsiteY13" fmla="*/ 163231 h 350319"/>
                  <a:gd name="connsiteX14" fmla="*/ 94640 w 113453"/>
                  <a:gd name="connsiteY14" fmla="*/ 191654 h 350319"/>
                  <a:gd name="connsiteX15" fmla="*/ 42744 w 113453"/>
                  <a:gd name="connsiteY15" fmla="*/ 146321 h 350319"/>
                  <a:gd name="connsiteX16" fmla="*/ 104010 w 113453"/>
                  <a:gd name="connsiteY16" fmla="*/ 169707 h 350319"/>
                  <a:gd name="connsiteX17" fmla="*/ 36257 w 113453"/>
                  <a:gd name="connsiteY17" fmla="*/ 112501 h 350319"/>
                  <a:gd name="connsiteX18" fmla="*/ 98243 w 113453"/>
                  <a:gd name="connsiteY18" fmla="*/ 138046 h 350319"/>
                  <a:gd name="connsiteX19" fmla="*/ 46708 w 113453"/>
                  <a:gd name="connsiteY19" fmla="*/ 95232 h 350319"/>
                  <a:gd name="connsiteX20" fmla="*/ 98243 w 113453"/>
                  <a:gd name="connsiteY20" fmla="*/ 111062 h 350319"/>
                  <a:gd name="connsiteX21" fmla="*/ 57880 w 113453"/>
                  <a:gd name="connsiteY21" fmla="*/ 77602 h 350319"/>
                  <a:gd name="connsiteX22" fmla="*/ 96802 w 113453"/>
                  <a:gd name="connsiteY22" fmla="*/ 86597 h 350319"/>
                  <a:gd name="connsiteX23" fmla="*/ 58961 w 113453"/>
                  <a:gd name="connsiteY23" fmla="*/ 54576 h 350319"/>
                  <a:gd name="connsiteX24" fmla="*/ 97883 w 113453"/>
                  <a:gd name="connsiteY24" fmla="*/ 72565 h 350319"/>
                  <a:gd name="connsiteX25" fmla="*/ 57880 w 113453"/>
                  <a:gd name="connsiteY25" fmla="*/ 34788 h 350319"/>
                  <a:gd name="connsiteX26" fmla="*/ 113453 w 113453"/>
                  <a:gd name="connsiteY26" fmla="*/ 793 h 350319"/>
                  <a:gd name="connsiteX0" fmla="*/ 48150 w 104010"/>
                  <a:gd name="connsiteY0" fmla="*/ 372123 h 372123"/>
                  <a:gd name="connsiteX1" fmla="*/ 218 w 104010"/>
                  <a:gd name="connsiteY1" fmla="*/ 333267 h 372123"/>
                  <a:gd name="connsiteX2" fmla="*/ 74098 w 104010"/>
                  <a:gd name="connsiteY2" fmla="*/ 367806 h 372123"/>
                  <a:gd name="connsiteX3" fmla="*/ 7066 w 104010"/>
                  <a:gd name="connsiteY3" fmla="*/ 312399 h 372123"/>
                  <a:gd name="connsiteX4" fmla="*/ 78783 w 104010"/>
                  <a:gd name="connsiteY4" fmla="*/ 344780 h 372123"/>
                  <a:gd name="connsiteX5" fmla="*/ 9588 w 104010"/>
                  <a:gd name="connsiteY5" fmla="*/ 293690 h 372123"/>
                  <a:gd name="connsiteX6" fmla="*/ 83107 w 104010"/>
                  <a:gd name="connsiteY6" fmla="*/ 327870 h 372123"/>
                  <a:gd name="connsiteX7" fmla="*/ 7066 w 104010"/>
                  <a:gd name="connsiteY7" fmla="*/ 260230 h 372123"/>
                  <a:gd name="connsiteX8" fmla="*/ 91756 w 104010"/>
                  <a:gd name="connsiteY8" fmla="*/ 294050 h 372123"/>
                  <a:gd name="connsiteX9" fmla="*/ 27968 w 104010"/>
                  <a:gd name="connsiteY9" fmla="*/ 244759 h 372123"/>
                  <a:gd name="connsiteX10" fmla="*/ 92838 w 104010"/>
                  <a:gd name="connsiteY10" fmla="*/ 272823 h 372123"/>
                  <a:gd name="connsiteX11" fmla="*/ 33013 w 104010"/>
                  <a:gd name="connsiteY11" fmla="*/ 219574 h 372123"/>
                  <a:gd name="connsiteX12" fmla="*/ 100406 w 104010"/>
                  <a:gd name="connsiteY12" fmla="*/ 246558 h 372123"/>
                  <a:gd name="connsiteX13" fmla="*/ 31572 w 104010"/>
                  <a:gd name="connsiteY13" fmla="*/ 185035 h 372123"/>
                  <a:gd name="connsiteX14" fmla="*/ 94640 w 104010"/>
                  <a:gd name="connsiteY14" fmla="*/ 213458 h 372123"/>
                  <a:gd name="connsiteX15" fmla="*/ 42744 w 104010"/>
                  <a:gd name="connsiteY15" fmla="*/ 168125 h 372123"/>
                  <a:gd name="connsiteX16" fmla="*/ 104010 w 104010"/>
                  <a:gd name="connsiteY16" fmla="*/ 191511 h 372123"/>
                  <a:gd name="connsiteX17" fmla="*/ 36257 w 104010"/>
                  <a:gd name="connsiteY17" fmla="*/ 134305 h 372123"/>
                  <a:gd name="connsiteX18" fmla="*/ 98243 w 104010"/>
                  <a:gd name="connsiteY18" fmla="*/ 159850 h 372123"/>
                  <a:gd name="connsiteX19" fmla="*/ 46708 w 104010"/>
                  <a:gd name="connsiteY19" fmla="*/ 117036 h 372123"/>
                  <a:gd name="connsiteX20" fmla="*/ 98243 w 104010"/>
                  <a:gd name="connsiteY20" fmla="*/ 132866 h 372123"/>
                  <a:gd name="connsiteX21" fmla="*/ 57880 w 104010"/>
                  <a:gd name="connsiteY21" fmla="*/ 99406 h 372123"/>
                  <a:gd name="connsiteX22" fmla="*/ 96802 w 104010"/>
                  <a:gd name="connsiteY22" fmla="*/ 108401 h 372123"/>
                  <a:gd name="connsiteX23" fmla="*/ 58961 w 104010"/>
                  <a:gd name="connsiteY23" fmla="*/ 76380 h 372123"/>
                  <a:gd name="connsiteX24" fmla="*/ 97883 w 104010"/>
                  <a:gd name="connsiteY24" fmla="*/ 94369 h 372123"/>
                  <a:gd name="connsiteX25" fmla="*/ 57880 w 104010"/>
                  <a:gd name="connsiteY25" fmla="*/ 56592 h 372123"/>
                  <a:gd name="connsiteX26" fmla="*/ 92467 w 104010"/>
                  <a:gd name="connsiteY26" fmla="*/ 562 h 372123"/>
                  <a:gd name="connsiteX0" fmla="*/ 48150 w 104010"/>
                  <a:gd name="connsiteY0" fmla="*/ 371561 h 371561"/>
                  <a:gd name="connsiteX1" fmla="*/ 218 w 104010"/>
                  <a:gd name="connsiteY1" fmla="*/ 332705 h 371561"/>
                  <a:gd name="connsiteX2" fmla="*/ 74098 w 104010"/>
                  <a:gd name="connsiteY2" fmla="*/ 367244 h 371561"/>
                  <a:gd name="connsiteX3" fmla="*/ 7066 w 104010"/>
                  <a:gd name="connsiteY3" fmla="*/ 311837 h 371561"/>
                  <a:gd name="connsiteX4" fmla="*/ 78783 w 104010"/>
                  <a:gd name="connsiteY4" fmla="*/ 344218 h 371561"/>
                  <a:gd name="connsiteX5" fmla="*/ 9588 w 104010"/>
                  <a:gd name="connsiteY5" fmla="*/ 293128 h 371561"/>
                  <a:gd name="connsiteX6" fmla="*/ 83107 w 104010"/>
                  <a:gd name="connsiteY6" fmla="*/ 327308 h 371561"/>
                  <a:gd name="connsiteX7" fmla="*/ 7066 w 104010"/>
                  <a:gd name="connsiteY7" fmla="*/ 259668 h 371561"/>
                  <a:gd name="connsiteX8" fmla="*/ 91756 w 104010"/>
                  <a:gd name="connsiteY8" fmla="*/ 293488 h 371561"/>
                  <a:gd name="connsiteX9" fmla="*/ 27968 w 104010"/>
                  <a:gd name="connsiteY9" fmla="*/ 244197 h 371561"/>
                  <a:gd name="connsiteX10" fmla="*/ 92838 w 104010"/>
                  <a:gd name="connsiteY10" fmla="*/ 272261 h 371561"/>
                  <a:gd name="connsiteX11" fmla="*/ 33013 w 104010"/>
                  <a:gd name="connsiteY11" fmla="*/ 219012 h 371561"/>
                  <a:gd name="connsiteX12" fmla="*/ 100406 w 104010"/>
                  <a:gd name="connsiteY12" fmla="*/ 245996 h 371561"/>
                  <a:gd name="connsiteX13" fmla="*/ 31572 w 104010"/>
                  <a:gd name="connsiteY13" fmla="*/ 184473 h 371561"/>
                  <a:gd name="connsiteX14" fmla="*/ 94640 w 104010"/>
                  <a:gd name="connsiteY14" fmla="*/ 212896 h 371561"/>
                  <a:gd name="connsiteX15" fmla="*/ 42744 w 104010"/>
                  <a:gd name="connsiteY15" fmla="*/ 167563 h 371561"/>
                  <a:gd name="connsiteX16" fmla="*/ 104010 w 104010"/>
                  <a:gd name="connsiteY16" fmla="*/ 190949 h 371561"/>
                  <a:gd name="connsiteX17" fmla="*/ 36257 w 104010"/>
                  <a:gd name="connsiteY17" fmla="*/ 133743 h 371561"/>
                  <a:gd name="connsiteX18" fmla="*/ 98243 w 104010"/>
                  <a:gd name="connsiteY18" fmla="*/ 159288 h 371561"/>
                  <a:gd name="connsiteX19" fmla="*/ 46708 w 104010"/>
                  <a:gd name="connsiteY19" fmla="*/ 116474 h 371561"/>
                  <a:gd name="connsiteX20" fmla="*/ 98243 w 104010"/>
                  <a:gd name="connsiteY20" fmla="*/ 132304 h 371561"/>
                  <a:gd name="connsiteX21" fmla="*/ 57880 w 104010"/>
                  <a:gd name="connsiteY21" fmla="*/ 98844 h 371561"/>
                  <a:gd name="connsiteX22" fmla="*/ 96802 w 104010"/>
                  <a:gd name="connsiteY22" fmla="*/ 107839 h 371561"/>
                  <a:gd name="connsiteX23" fmla="*/ 58961 w 104010"/>
                  <a:gd name="connsiteY23" fmla="*/ 75818 h 371561"/>
                  <a:gd name="connsiteX24" fmla="*/ 97883 w 104010"/>
                  <a:gd name="connsiteY24" fmla="*/ 93807 h 371561"/>
                  <a:gd name="connsiteX25" fmla="*/ 57880 w 104010"/>
                  <a:gd name="connsiteY25" fmla="*/ 56030 h 371561"/>
                  <a:gd name="connsiteX26" fmla="*/ 92467 w 104010"/>
                  <a:gd name="connsiteY26" fmla="*/ 0 h 371561"/>
                  <a:gd name="connsiteX0" fmla="*/ 48150 w 127094"/>
                  <a:gd name="connsiteY0" fmla="*/ 366314 h 366314"/>
                  <a:gd name="connsiteX1" fmla="*/ 218 w 127094"/>
                  <a:gd name="connsiteY1" fmla="*/ 327458 h 366314"/>
                  <a:gd name="connsiteX2" fmla="*/ 74098 w 127094"/>
                  <a:gd name="connsiteY2" fmla="*/ 361997 h 366314"/>
                  <a:gd name="connsiteX3" fmla="*/ 7066 w 127094"/>
                  <a:gd name="connsiteY3" fmla="*/ 306590 h 366314"/>
                  <a:gd name="connsiteX4" fmla="*/ 78783 w 127094"/>
                  <a:gd name="connsiteY4" fmla="*/ 338971 h 366314"/>
                  <a:gd name="connsiteX5" fmla="*/ 9588 w 127094"/>
                  <a:gd name="connsiteY5" fmla="*/ 287881 h 366314"/>
                  <a:gd name="connsiteX6" fmla="*/ 83107 w 127094"/>
                  <a:gd name="connsiteY6" fmla="*/ 322061 h 366314"/>
                  <a:gd name="connsiteX7" fmla="*/ 7066 w 127094"/>
                  <a:gd name="connsiteY7" fmla="*/ 254421 h 366314"/>
                  <a:gd name="connsiteX8" fmla="*/ 91756 w 127094"/>
                  <a:gd name="connsiteY8" fmla="*/ 288241 h 366314"/>
                  <a:gd name="connsiteX9" fmla="*/ 27968 w 127094"/>
                  <a:gd name="connsiteY9" fmla="*/ 238950 h 366314"/>
                  <a:gd name="connsiteX10" fmla="*/ 92838 w 127094"/>
                  <a:gd name="connsiteY10" fmla="*/ 267014 h 366314"/>
                  <a:gd name="connsiteX11" fmla="*/ 33013 w 127094"/>
                  <a:gd name="connsiteY11" fmla="*/ 213765 h 366314"/>
                  <a:gd name="connsiteX12" fmla="*/ 100406 w 127094"/>
                  <a:gd name="connsiteY12" fmla="*/ 240749 h 366314"/>
                  <a:gd name="connsiteX13" fmla="*/ 31572 w 127094"/>
                  <a:gd name="connsiteY13" fmla="*/ 179226 h 366314"/>
                  <a:gd name="connsiteX14" fmla="*/ 94640 w 127094"/>
                  <a:gd name="connsiteY14" fmla="*/ 207649 h 366314"/>
                  <a:gd name="connsiteX15" fmla="*/ 42744 w 127094"/>
                  <a:gd name="connsiteY15" fmla="*/ 162316 h 366314"/>
                  <a:gd name="connsiteX16" fmla="*/ 104010 w 127094"/>
                  <a:gd name="connsiteY16" fmla="*/ 185702 h 366314"/>
                  <a:gd name="connsiteX17" fmla="*/ 36257 w 127094"/>
                  <a:gd name="connsiteY17" fmla="*/ 128496 h 366314"/>
                  <a:gd name="connsiteX18" fmla="*/ 98243 w 127094"/>
                  <a:gd name="connsiteY18" fmla="*/ 154041 h 366314"/>
                  <a:gd name="connsiteX19" fmla="*/ 46708 w 127094"/>
                  <a:gd name="connsiteY19" fmla="*/ 111227 h 366314"/>
                  <a:gd name="connsiteX20" fmla="*/ 98243 w 127094"/>
                  <a:gd name="connsiteY20" fmla="*/ 127057 h 366314"/>
                  <a:gd name="connsiteX21" fmla="*/ 57880 w 127094"/>
                  <a:gd name="connsiteY21" fmla="*/ 93597 h 366314"/>
                  <a:gd name="connsiteX22" fmla="*/ 96802 w 127094"/>
                  <a:gd name="connsiteY22" fmla="*/ 102592 h 366314"/>
                  <a:gd name="connsiteX23" fmla="*/ 58961 w 127094"/>
                  <a:gd name="connsiteY23" fmla="*/ 70571 h 366314"/>
                  <a:gd name="connsiteX24" fmla="*/ 97883 w 127094"/>
                  <a:gd name="connsiteY24" fmla="*/ 88560 h 366314"/>
                  <a:gd name="connsiteX25" fmla="*/ 57880 w 127094"/>
                  <a:gd name="connsiteY25" fmla="*/ 50783 h 366314"/>
                  <a:gd name="connsiteX26" fmla="*/ 127094 w 127094"/>
                  <a:gd name="connsiteY26" fmla="*/ 0 h 366314"/>
                  <a:gd name="connsiteX0" fmla="*/ 48150 w 127094"/>
                  <a:gd name="connsiteY0" fmla="*/ 366314 h 366314"/>
                  <a:gd name="connsiteX1" fmla="*/ 218 w 127094"/>
                  <a:gd name="connsiteY1" fmla="*/ 327458 h 366314"/>
                  <a:gd name="connsiteX2" fmla="*/ 74098 w 127094"/>
                  <a:gd name="connsiteY2" fmla="*/ 361997 h 366314"/>
                  <a:gd name="connsiteX3" fmla="*/ 7066 w 127094"/>
                  <a:gd name="connsiteY3" fmla="*/ 306590 h 366314"/>
                  <a:gd name="connsiteX4" fmla="*/ 78783 w 127094"/>
                  <a:gd name="connsiteY4" fmla="*/ 338971 h 366314"/>
                  <a:gd name="connsiteX5" fmla="*/ 9588 w 127094"/>
                  <a:gd name="connsiteY5" fmla="*/ 287881 h 366314"/>
                  <a:gd name="connsiteX6" fmla="*/ 83107 w 127094"/>
                  <a:gd name="connsiteY6" fmla="*/ 322061 h 366314"/>
                  <a:gd name="connsiteX7" fmla="*/ 7066 w 127094"/>
                  <a:gd name="connsiteY7" fmla="*/ 254421 h 366314"/>
                  <a:gd name="connsiteX8" fmla="*/ 91756 w 127094"/>
                  <a:gd name="connsiteY8" fmla="*/ 288241 h 366314"/>
                  <a:gd name="connsiteX9" fmla="*/ 27968 w 127094"/>
                  <a:gd name="connsiteY9" fmla="*/ 238950 h 366314"/>
                  <a:gd name="connsiteX10" fmla="*/ 92838 w 127094"/>
                  <a:gd name="connsiteY10" fmla="*/ 267014 h 366314"/>
                  <a:gd name="connsiteX11" fmla="*/ 33013 w 127094"/>
                  <a:gd name="connsiteY11" fmla="*/ 213765 h 366314"/>
                  <a:gd name="connsiteX12" fmla="*/ 100406 w 127094"/>
                  <a:gd name="connsiteY12" fmla="*/ 240749 h 366314"/>
                  <a:gd name="connsiteX13" fmla="*/ 31572 w 127094"/>
                  <a:gd name="connsiteY13" fmla="*/ 179226 h 366314"/>
                  <a:gd name="connsiteX14" fmla="*/ 94640 w 127094"/>
                  <a:gd name="connsiteY14" fmla="*/ 207649 h 366314"/>
                  <a:gd name="connsiteX15" fmla="*/ 42744 w 127094"/>
                  <a:gd name="connsiteY15" fmla="*/ 162316 h 366314"/>
                  <a:gd name="connsiteX16" fmla="*/ 104010 w 127094"/>
                  <a:gd name="connsiteY16" fmla="*/ 185702 h 366314"/>
                  <a:gd name="connsiteX17" fmla="*/ 36257 w 127094"/>
                  <a:gd name="connsiteY17" fmla="*/ 128496 h 366314"/>
                  <a:gd name="connsiteX18" fmla="*/ 98243 w 127094"/>
                  <a:gd name="connsiteY18" fmla="*/ 154041 h 366314"/>
                  <a:gd name="connsiteX19" fmla="*/ 46708 w 127094"/>
                  <a:gd name="connsiteY19" fmla="*/ 111227 h 366314"/>
                  <a:gd name="connsiteX20" fmla="*/ 98243 w 127094"/>
                  <a:gd name="connsiteY20" fmla="*/ 127057 h 366314"/>
                  <a:gd name="connsiteX21" fmla="*/ 57880 w 127094"/>
                  <a:gd name="connsiteY21" fmla="*/ 93597 h 366314"/>
                  <a:gd name="connsiteX22" fmla="*/ 96802 w 127094"/>
                  <a:gd name="connsiteY22" fmla="*/ 102592 h 366314"/>
                  <a:gd name="connsiteX23" fmla="*/ 58961 w 127094"/>
                  <a:gd name="connsiteY23" fmla="*/ 70571 h 366314"/>
                  <a:gd name="connsiteX24" fmla="*/ 97883 w 127094"/>
                  <a:gd name="connsiteY24" fmla="*/ 88560 h 366314"/>
                  <a:gd name="connsiteX25" fmla="*/ 57880 w 127094"/>
                  <a:gd name="connsiteY25" fmla="*/ 50783 h 366314"/>
                  <a:gd name="connsiteX26" fmla="*/ 127094 w 127094"/>
                  <a:gd name="connsiteY26" fmla="*/ 0 h 366314"/>
                  <a:gd name="connsiteX0" fmla="*/ 48150 w 127094"/>
                  <a:gd name="connsiteY0" fmla="*/ 366314 h 366314"/>
                  <a:gd name="connsiteX1" fmla="*/ 218 w 127094"/>
                  <a:gd name="connsiteY1" fmla="*/ 327458 h 366314"/>
                  <a:gd name="connsiteX2" fmla="*/ 74098 w 127094"/>
                  <a:gd name="connsiteY2" fmla="*/ 361997 h 366314"/>
                  <a:gd name="connsiteX3" fmla="*/ 7066 w 127094"/>
                  <a:gd name="connsiteY3" fmla="*/ 306590 h 366314"/>
                  <a:gd name="connsiteX4" fmla="*/ 78783 w 127094"/>
                  <a:gd name="connsiteY4" fmla="*/ 338971 h 366314"/>
                  <a:gd name="connsiteX5" fmla="*/ 9588 w 127094"/>
                  <a:gd name="connsiteY5" fmla="*/ 287881 h 366314"/>
                  <a:gd name="connsiteX6" fmla="*/ 83107 w 127094"/>
                  <a:gd name="connsiteY6" fmla="*/ 322061 h 366314"/>
                  <a:gd name="connsiteX7" fmla="*/ 7066 w 127094"/>
                  <a:gd name="connsiteY7" fmla="*/ 254421 h 366314"/>
                  <a:gd name="connsiteX8" fmla="*/ 91756 w 127094"/>
                  <a:gd name="connsiteY8" fmla="*/ 288241 h 366314"/>
                  <a:gd name="connsiteX9" fmla="*/ 27968 w 127094"/>
                  <a:gd name="connsiteY9" fmla="*/ 238950 h 366314"/>
                  <a:gd name="connsiteX10" fmla="*/ 92838 w 127094"/>
                  <a:gd name="connsiteY10" fmla="*/ 267014 h 366314"/>
                  <a:gd name="connsiteX11" fmla="*/ 33013 w 127094"/>
                  <a:gd name="connsiteY11" fmla="*/ 213765 h 366314"/>
                  <a:gd name="connsiteX12" fmla="*/ 100406 w 127094"/>
                  <a:gd name="connsiteY12" fmla="*/ 240749 h 366314"/>
                  <a:gd name="connsiteX13" fmla="*/ 31572 w 127094"/>
                  <a:gd name="connsiteY13" fmla="*/ 179226 h 366314"/>
                  <a:gd name="connsiteX14" fmla="*/ 94640 w 127094"/>
                  <a:gd name="connsiteY14" fmla="*/ 207649 h 366314"/>
                  <a:gd name="connsiteX15" fmla="*/ 42744 w 127094"/>
                  <a:gd name="connsiteY15" fmla="*/ 162316 h 366314"/>
                  <a:gd name="connsiteX16" fmla="*/ 104010 w 127094"/>
                  <a:gd name="connsiteY16" fmla="*/ 185702 h 366314"/>
                  <a:gd name="connsiteX17" fmla="*/ 36257 w 127094"/>
                  <a:gd name="connsiteY17" fmla="*/ 128496 h 366314"/>
                  <a:gd name="connsiteX18" fmla="*/ 98243 w 127094"/>
                  <a:gd name="connsiteY18" fmla="*/ 154041 h 366314"/>
                  <a:gd name="connsiteX19" fmla="*/ 46708 w 127094"/>
                  <a:gd name="connsiteY19" fmla="*/ 111227 h 366314"/>
                  <a:gd name="connsiteX20" fmla="*/ 98243 w 127094"/>
                  <a:gd name="connsiteY20" fmla="*/ 127057 h 366314"/>
                  <a:gd name="connsiteX21" fmla="*/ 57880 w 127094"/>
                  <a:gd name="connsiteY21" fmla="*/ 93597 h 366314"/>
                  <a:gd name="connsiteX22" fmla="*/ 96802 w 127094"/>
                  <a:gd name="connsiteY22" fmla="*/ 102592 h 366314"/>
                  <a:gd name="connsiteX23" fmla="*/ 58961 w 127094"/>
                  <a:gd name="connsiteY23" fmla="*/ 70571 h 366314"/>
                  <a:gd name="connsiteX24" fmla="*/ 97883 w 127094"/>
                  <a:gd name="connsiteY24" fmla="*/ 88560 h 366314"/>
                  <a:gd name="connsiteX25" fmla="*/ 57880 w 127094"/>
                  <a:gd name="connsiteY25" fmla="*/ 50783 h 366314"/>
                  <a:gd name="connsiteX26" fmla="*/ 127094 w 127094"/>
                  <a:gd name="connsiteY26" fmla="*/ 0 h 366314"/>
                  <a:gd name="connsiteX0" fmla="*/ 48150 w 128312"/>
                  <a:gd name="connsiteY0" fmla="*/ 366314 h 366314"/>
                  <a:gd name="connsiteX1" fmla="*/ 218 w 128312"/>
                  <a:gd name="connsiteY1" fmla="*/ 327458 h 366314"/>
                  <a:gd name="connsiteX2" fmla="*/ 74098 w 128312"/>
                  <a:gd name="connsiteY2" fmla="*/ 361997 h 366314"/>
                  <a:gd name="connsiteX3" fmla="*/ 7066 w 128312"/>
                  <a:gd name="connsiteY3" fmla="*/ 306590 h 366314"/>
                  <a:gd name="connsiteX4" fmla="*/ 78783 w 128312"/>
                  <a:gd name="connsiteY4" fmla="*/ 338971 h 366314"/>
                  <a:gd name="connsiteX5" fmla="*/ 9588 w 128312"/>
                  <a:gd name="connsiteY5" fmla="*/ 287881 h 366314"/>
                  <a:gd name="connsiteX6" fmla="*/ 83107 w 128312"/>
                  <a:gd name="connsiteY6" fmla="*/ 322061 h 366314"/>
                  <a:gd name="connsiteX7" fmla="*/ 7066 w 128312"/>
                  <a:gd name="connsiteY7" fmla="*/ 254421 h 366314"/>
                  <a:gd name="connsiteX8" fmla="*/ 91756 w 128312"/>
                  <a:gd name="connsiteY8" fmla="*/ 288241 h 366314"/>
                  <a:gd name="connsiteX9" fmla="*/ 27968 w 128312"/>
                  <a:gd name="connsiteY9" fmla="*/ 238950 h 366314"/>
                  <a:gd name="connsiteX10" fmla="*/ 92838 w 128312"/>
                  <a:gd name="connsiteY10" fmla="*/ 267014 h 366314"/>
                  <a:gd name="connsiteX11" fmla="*/ 33013 w 128312"/>
                  <a:gd name="connsiteY11" fmla="*/ 213765 h 366314"/>
                  <a:gd name="connsiteX12" fmla="*/ 100406 w 128312"/>
                  <a:gd name="connsiteY12" fmla="*/ 240749 h 366314"/>
                  <a:gd name="connsiteX13" fmla="*/ 31572 w 128312"/>
                  <a:gd name="connsiteY13" fmla="*/ 179226 h 366314"/>
                  <a:gd name="connsiteX14" fmla="*/ 94640 w 128312"/>
                  <a:gd name="connsiteY14" fmla="*/ 207649 h 366314"/>
                  <a:gd name="connsiteX15" fmla="*/ 42744 w 128312"/>
                  <a:gd name="connsiteY15" fmla="*/ 162316 h 366314"/>
                  <a:gd name="connsiteX16" fmla="*/ 104010 w 128312"/>
                  <a:gd name="connsiteY16" fmla="*/ 185702 h 366314"/>
                  <a:gd name="connsiteX17" fmla="*/ 36257 w 128312"/>
                  <a:gd name="connsiteY17" fmla="*/ 128496 h 366314"/>
                  <a:gd name="connsiteX18" fmla="*/ 98243 w 128312"/>
                  <a:gd name="connsiteY18" fmla="*/ 154041 h 366314"/>
                  <a:gd name="connsiteX19" fmla="*/ 46708 w 128312"/>
                  <a:gd name="connsiteY19" fmla="*/ 111227 h 366314"/>
                  <a:gd name="connsiteX20" fmla="*/ 98243 w 128312"/>
                  <a:gd name="connsiteY20" fmla="*/ 127057 h 366314"/>
                  <a:gd name="connsiteX21" fmla="*/ 57880 w 128312"/>
                  <a:gd name="connsiteY21" fmla="*/ 93597 h 366314"/>
                  <a:gd name="connsiteX22" fmla="*/ 96802 w 128312"/>
                  <a:gd name="connsiteY22" fmla="*/ 102592 h 366314"/>
                  <a:gd name="connsiteX23" fmla="*/ 58961 w 128312"/>
                  <a:gd name="connsiteY23" fmla="*/ 70571 h 366314"/>
                  <a:gd name="connsiteX24" fmla="*/ 128312 w 128312"/>
                  <a:gd name="connsiteY24" fmla="*/ 61278 h 366314"/>
                  <a:gd name="connsiteX25" fmla="*/ 57880 w 128312"/>
                  <a:gd name="connsiteY25" fmla="*/ 50783 h 366314"/>
                  <a:gd name="connsiteX26" fmla="*/ 127094 w 128312"/>
                  <a:gd name="connsiteY26" fmla="*/ 0 h 366314"/>
                  <a:gd name="connsiteX0" fmla="*/ 48150 w 128312"/>
                  <a:gd name="connsiteY0" fmla="*/ 366314 h 366314"/>
                  <a:gd name="connsiteX1" fmla="*/ 218 w 128312"/>
                  <a:gd name="connsiteY1" fmla="*/ 327458 h 366314"/>
                  <a:gd name="connsiteX2" fmla="*/ 74098 w 128312"/>
                  <a:gd name="connsiteY2" fmla="*/ 361997 h 366314"/>
                  <a:gd name="connsiteX3" fmla="*/ 7066 w 128312"/>
                  <a:gd name="connsiteY3" fmla="*/ 306590 h 366314"/>
                  <a:gd name="connsiteX4" fmla="*/ 78783 w 128312"/>
                  <a:gd name="connsiteY4" fmla="*/ 338971 h 366314"/>
                  <a:gd name="connsiteX5" fmla="*/ 9588 w 128312"/>
                  <a:gd name="connsiteY5" fmla="*/ 287881 h 366314"/>
                  <a:gd name="connsiteX6" fmla="*/ 83107 w 128312"/>
                  <a:gd name="connsiteY6" fmla="*/ 322061 h 366314"/>
                  <a:gd name="connsiteX7" fmla="*/ 7066 w 128312"/>
                  <a:gd name="connsiteY7" fmla="*/ 254421 h 366314"/>
                  <a:gd name="connsiteX8" fmla="*/ 91756 w 128312"/>
                  <a:gd name="connsiteY8" fmla="*/ 288241 h 366314"/>
                  <a:gd name="connsiteX9" fmla="*/ 27968 w 128312"/>
                  <a:gd name="connsiteY9" fmla="*/ 238950 h 366314"/>
                  <a:gd name="connsiteX10" fmla="*/ 92838 w 128312"/>
                  <a:gd name="connsiteY10" fmla="*/ 267014 h 366314"/>
                  <a:gd name="connsiteX11" fmla="*/ 33013 w 128312"/>
                  <a:gd name="connsiteY11" fmla="*/ 213765 h 366314"/>
                  <a:gd name="connsiteX12" fmla="*/ 100406 w 128312"/>
                  <a:gd name="connsiteY12" fmla="*/ 240749 h 366314"/>
                  <a:gd name="connsiteX13" fmla="*/ 31572 w 128312"/>
                  <a:gd name="connsiteY13" fmla="*/ 179226 h 366314"/>
                  <a:gd name="connsiteX14" fmla="*/ 94640 w 128312"/>
                  <a:gd name="connsiteY14" fmla="*/ 207649 h 366314"/>
                  <a:gd name="connsiteX15" fmla="*/ 42744 w 128312"/>
                  <a:gd name="connsiteY15" fmla="*/ 162316 h 366314"/>
                  <a:gd name="connsiteX16" fmla="*/ 104010 w 128312"/>
                  <a:gd name="connsiteY16" fmla="*/ 185702 h 366314"/>
                  <a:gd name="connsiteX17" fmla="*/ 36257 w 128312"/>
                  <a:gd name="connsiteY17" fmla="*/ 128496 h 366314"/>
                  <a:gd name="connsiteX18" fmla="*/ 98243 w 128312"/>
                  <a:gd name="connsiteY18" fmla="*/ 154041 h 366314"/>
                  <a:gd name="connsiteX19" fmla="*/ 46708 w 128312"/>
                  <a:gd name="connsiteY19" fmla="*/ 111227 h 366314"/>
                  <a:gd name="connsiteX20" fmla="*/ 98243 w 128312"/>
                  <a:gd name="connsiteY20" fmla="*/ 127057 h 366314"/>
                  <a:gd name="connsiteX21" fmla="*/ 57880 w 128312"/>
                  <a:gd name="connsiteY21" fmla="*/ 93597 h 366314"/>
                  <a:gd name="connsiteX22" fmla="*/ 96802 w 128312"/>
                  <a:gd name="connsiteY22" fmla="*/ 102592 h 366314"/>
                  <a:gd name="connsiteX23" fmla="*/ 58961 w 128312"/>
                  <a:gd name="connsiteY23" fmla="*/ 70571 h 366314"/>
                  <a:gd name="connsiteX24" fmla="*/ 128312 w 128312"/>
                  <a:gd name="connsiteY24" fmla="*/ 61278 h 366314"/>
                  <a:gd name="connsiteX25" fmla="*/ 86211 w 128312"/>
                  <a:gd name="connsiteY25" fmla="*/ 16157 h 366314"/>
                  <a:gd name="connsiteX26" fmla="*/ 127094 w 128312"/>
                  <a:gd name="connsiteY26" fmla="*/ 0 h 366314"/>
                  <a:gd name="connsiteX0" fmla="*/ 48150 w 128312"/>
                  <a:gd name="connsiteY0" fmla="*/ 366314 h 366314"/>
                  <a:gd name="connsiteX1" fmla="*/ 218 w 128312"/>
                  <a:gd name="connsiteY1" fmla="*/ 327458 h 366314"/>
                  <a:gd name="connsiteX2" fmla="*/ 74098 w 128312"/>
                  <a:gd name="connsiteY2" fmla="*/ 361997 h 366314"/>
                  <a:gd name="connsiteX3" fmla="*/ 7066 w 128312"/>
                  <a:gd name="connsiteY3" fmla="*/ 306590 h 366314"/>
                  <a:gd name="connsiteX4" fmla="*/ 78783 w 128312"/>
                  <a:gd name="connsiteY4" fmla="*/ 338971 h 366314"/>
                  <a:gd name="connsiteX5" fmla="*/ 9588 w 128312"/>
                  <a:gd name="connsiteY5" fmla="*/ 287881 h 366314"/>
                  <a:gd name="connsiteX6" fmla="*/ 83107 w 128312"/>
                  <a:gd name="connsiteY6" fmla="*/ 322061 h 366314"/>
                  <a:gd name="connsiteX7" fmla="*/ 7066 w 128312"/>
                  <a:gd name="connsiteY7" fmla="*/ 254421 h 366314"/>
                  <a:gd name="connsiteX8" fmla="*/ 91756 w 128312"/>
                  <a:gd name="connsiteY8" fmla="*/ 288241 h 366314"/>
                  <a:gd name="connsiteX9" fmla="*/ 27968 w 128312"/>
                  <a:gd name="connsiteY9" fmla="*/ 238950 h 366314"/>
                  <a:gd name="connsiteX10" fmla="*/ 92838 w 128312"/>
                  <a:gd name="connsiteY10" fmla="*/ 267014 h 366314"/>
                  <a:gd name="connsiteX11" fmla="*/ 33013 w 128312"/>
                  <a:gd name="connsiteY11" fmla="*/ 213765 h 366314"/>
                  <a:gd name="connsiteX12" fmla="*/ 100406 w 128312"/>
                  <a:gd name="connsiteY12" fmla="*/ 240749 h 366314"/>
                  <a:gd name="connsiteX13" fmla="*/ 31572 w 128312"/>
                  <a:gd name="connsiteY13" fmla="*/ 179226 h 366314"/>
                  <a:gd name="connsiteX14" fmla="*/ 94640 w 128312"/>
                  <a:gd name="connsiteY14" fmla="*/ 207649 h 366314"/>
                  <a:gd name="connsiteX15" fmla="*/ 42744 w 128312"/>
                  <a:gd name="connsiteY15" fmla="*/ 162316 h 366314"/>
                  <a:gd name="connsiteX16" fmla="*/ 104010 w 128312"/>
                  <a:gd name="connsiteY16" fmla="*/ 185702 h 366314"/>
                  <a:gd name="connsiteX17" fmla="*/ 36257 w 128312"/>
                  <a:gd name="connsiteY17" fmla="*/ 128496 h 366314"/>
                  <a:gd name="connsiteX18" fmla="*/ 98243 w 128312"/>
                  <a:gd name="connsiteY18" fmla="*/ 154041 h 366314"/>
                  <a:gd name="connsiteX19" fmla="*/ 46708 w 128312"/>
                  <a:gd name="connsiteY19" fmla="*/ 111227 h 366314"/>
                  <a:gd name="connsiteX20" fmla="*/ 98243 w 128312"/>
                  <a:gd name="connsiteY20" fmla="*/ 127057 h 366314"/>
                  <a:gd name="connsiteX21" fmla="*/ 57880 w 128312"/>
                  <a:gd name="connsiteY21" fmla="*/ 93597 h 366314"/>
                  <a:gd name="connsiteX22" fmla="*/ 96802 w 128312"/>
                  <a:gd name="connsiteY22" fmla="*/ 102592 h 366314"/>
                  <a:gd name="connsiteX23" fmla="*/ 85193 w 128312"/>
                  <a:gd name="connsiteY23" fmla="*/ 36994 h 366314"/>
                  <a:gd name="connsiteX24" fmla="*/ 128312 w 128312"/>
                  <a:gd name="connsiteY24" fmla="*/ 61278 h 366314"/>
                  <a:gd name="connsiteX25" fmla="*/ 86211 w 128312"/>
                  <a:gd name="connsiteY25" fmla="*/ 16157 h 366314"/>
                  <a:gd name="connsiteX26" fmla="*/ 127094 w 128312"/>
                  <a:gd name="connsiteY26" fmla="*/ 0 h 366314"/>
                  <a:gd name="connsiteX0" fmla="*/ 48150 w 128312"/>
                  <a:gd name="connsiteY0" fmla="*/ 366314 h 366314"/>
                  <a:gd name="connsiteX1" fmla="*/ 218 w 128312"/>
                  <a:gd name="connsiteY1" fmla="*/ 327458 h 366314"/>
                  <a:gd name="connsiteX2" fmla="*/ 74098 w 128312"/>
                  <a:gd name="connsiteY2" fmla="*/ 361997 h 366314"/>
                  <a:gd name="connsiteX3" fmla="*/ 7066 w 128312"/>
                  <a:gd name="connsiteY3" fmla="*/ 306590 h 366314"/>
                  <a:gd name="connsiteX4" fmla="*/ 78783 w 128312"/>
                  <a:gd name="connsiteY4" fmla="*/ 338971 h 366314"/>
                  <a:gd name="connsiteX5" fmla="*/ 9588 w 128312"/>
                  <a:gd name="connsiteY5" fmla="*/ 287881 h 366314"/>
                  <a:gd name="connsiteX6" fmla="*/ 83107 w 128312"/>
                  <a:gd name="connsiteY6" fmla="*/ 322061 h 366314"/>
                  <a:gd name="connsiteX7" fmla="*/ 7066 w 128312"/>
                  <a:gd name="connsiteY7" fmla="*/ 254421 h 366314"/>
                  <a:gd name="connsiteX8" fmla="*/ 91756 w 128312"/>
                  <a:gd name="connsiteY8" fmla="*/ 288241 h 366314"/>
                  <a:gd name="connsiteX9" fmla="*/ 27968 w 128312"/>
                  <a:gd name="connsiteY9" fmla="*/ 238950 h 366314"/>
                  <a:gd name="connsiteX10" fmla="*/ 92838 w 128312"/>
                  <a:gd name="connsiteY10" fmla="*/ 267014 h 366314"/>
                  <a:gd name="connsiteX11" fmla="*/ 33013 w 128312"/>
                  <a:gd name="connsiteY11" fmla="*/ 213765 h 366314"/>
                  <a:gd name="connsiteX12" fmla="*/ 100406 w 128312"/>
                  <a:gd name="connsiteY12" fmla="*/ 240749 h 366314"/>
                  <a:gd name="connsiteX13" fmla="*/ 31572 w 128312"/>
                  <a:gd name="connsiteY13" fmla="*/ 179226 h 366314"/>
                  <a:gd name="connsiteX14" fmla="*/ 94640 w 128312"/>
                  <a:gd name="connsiteY14" fmla="*/ 207649 h 366314"/>
                  <a:gd name="connsiteX15" fmla="*/ 42744 w 128312"/>
                  <a:gd name="connsiteY15" fmla="*/ 162316 h 366314"/>
                  <a:gd name="connsiteX16" fmla="*/ 104010 w 128312"/>
                  <a:gd name="connsiteY16" fmla="*/ 185702 h 366314"/>
                  <a:gd name="connsiteX17" fmla="*/ 36257 w 128312"/>
                  <a:gd name="connsiteY17" fmla="*/ 128496 h 366314"/>
                  <a:gd name="connsiteX18" fmla="*/ 98243 w 128312"/>
                  <a:gd name="connsiteY18" fmla="*/ 154041 h 366314"/>
                  <a:gd name="connsiteX19" fmla="*/ 46708 w 128312"/>
                  <a:gd name="connsiteY19" fmla="*/ 111227 h 366314"/>
                  <a:gd name="connsiteX20" fmla="*/ 98243 w 128312"/>
                  <a:gd name="connsiteY20" fmla="*/ 127057 h 366314"/>
                  <a:gd name="connsiteX21" fmla="*/ 57880 w 128312"/>
                  <a:gd name="connsiteY21" fmla="*/ 93597 h 366314"/>
                  <a:gd name="connsiteX22" fmla="*/ 60077 w 128312"/>
                  <a:gd name="connsiteY22" fmla="*/ 56423 h 366314"/>
                  <a:gd name="connsiteX23" fmla="*/ 85193 w 128312"/>
                  <a:gd name="connsiteY23" fmla="*/ 36994 h 366314"/>
                  <a:gd name="connsiteX24" fmla="*/ 128312 w 128312"/>
                  <a:gd name="connsiteY24" fmla="*/ 61278 h 366314"/>
                  <a:gd name="connsiteX25" fmla="*/ 86211 w 128312"/>
                  <a:gd name="connsiteY25" fmla="*/ 16157 h 366314"/>
                  <a:gd name="connsiteX26" fmla="*/ 127094 w 128312"/>
                  <a:gd name="connsiteY26" fmla="*/ 0 h 366314"/>
                  <a:gd name="connsiteX0" fmla="*/ 48150 w 128312"/>
                  <a:gd name="connsiteY0" fmla="*/ 366314 h 366314"/>
                  <a:gd name="connsiteX1" fmla="*/ 218 w 128312"/>
                  <a:gd name="connsiteY1" fmla="*/ 327458 h 366314"/>
                  <a:gd name="connsiteX2" fmla="*/ 74098 w 128312"/>
                  <a:gd name="connsiteY2" fmla="*/ 361997 h 366314"/>
                  <a:gd name="connsiteX3" fmla="*/ 7066 w 128312"/>
                  <a:gd name="connsiteY3" fmla="*/ 306590 h 366314"/>
                  <a:gd name="connsiteX4" fmla="*/ 78783 w 128312"/>
                  <a:gd name="connsiteY4" fmla="*/ 338971 h 366314"/>
                  <a:gd name="connsiteX5" fmla="*/ 9588 w 128312"/>
                  <a:gd name="connsiteY5" fmla="*/ 287881 h 366314"/>
                  <a:gd name="connsiteX6" fmla="*/ 83107 w 128312"/>
                  <a:gd name="connsiteY6" fmla="*/ 322061 h 366314"/>
                  <a:gd name="connsiteX7" fmla="*/ 7066 w 128312"/>
                  <a:gd name="connsiteY7" fmla="*/ 254421 h 366314"/>
                  <a:gd name="connsiteX8" fmla="*/ 91756 w 128312"/>
                  <a:gd name="connsiteY8" fmla="*/ 288241 h 366314"/>
                  <a:gd name="connsiteX9" fmla="*/ 27968 w 128312"/>
                  <a:gd name="connsiteY9" fmla="*/ 238950 h 366314"/>
                  <a:gd name="connsiteX10" fmla="*/ 92838 w 128312"/>
                  <a:gd name="connsiteY10" fmla="*/ 267014 h 366314"/>
                  <a:gd name="connsiteX11" fmla="*/ 33013 w 128312"/>
                  <a:gd name="connsiteY11" fmla="*/ 213765 h 366314"/>
                  <a:gd name="connsiteX12" fmla="*/ 100406 w 128312"/>
                  <a:gd name="connsiteY12" fmla="*/ 240749 h 366314"/>
                  <a:gd name="connsiteX13" fmla="*/ 31572 w 128312"/>
                  <a:gd name="connsiteY13" fmla="*/ 179226 h 366314"/>
                  <a:gd name="connsiteX14" fmla="*/ 94640 w 128312"/>
                  <a:gd name="connsiteY14" fmla="*/ 207649 h 366314"/>
                  <a:gd name="connsiteX15" fmla="*/ 42744 w 128312"/>
                  <a:gd name="connsiteY15" fmla="*/ 162316 h 366314"/>
                  <a:gd name="connsiteX16" fmla="*/ 104010 w 128312"/>
                  <a:gd name="connsiteY16" fmla="*/ 185702 h 366314"/>
                  <a:gd name="connsiteX17" fmla="*/ 36257 w 128312"/>
                  <a:gd name="connsiteY17" fmla="*/ 128496 h 366314"/>
                  <a:gd name="connsiteX18" fmla="*/ 98243 w 128312"/>
                  <a:gd name="connsiteY18" fmla="*/ 154041 h 366314"/>
                  <a:gd name="connsiteX19" fmla="*/ 46708 w 128312"/>
                  <a:gd name="connsiteY19" fmla="*/ 111227 h 366314"/>
                  <a:gd name="connsiteX20" fmla="*/ 98243 w 128312"/>
                  <a:gd name="connsiteY20" fmla="*/ 127057 h 366314"/>
                  <a:gd name="connsiteX21" fmla="*/ 57880 w 128312"/>
                  <a:gd name="connsiteY21" fmla="*/ 93597 h 366314"/>
                  <a:gd name="connsiteX22" fmla="*/ 85193 w 128312"/>
                  <a:gd name="connsiteY22" fmla="*/ 36994 h 366314"/>
                  <a:gd name="connsiteX23" fmla="*/ 128312 w 128312"/>
                  <a:gd name="connsiteY23" fmla="*/ 61278 h 366314"/>
                  <a:gd name="connsiteX24" fmla="*/ 86211 w 128312"/>
                  <a:gd name="connsiteY24" fmla="*/ 16157 h 366314"/>
                  <a:gd name="connsiteX25" fmla="*/ 127094 w 128312"/>
                  <a:gd name="connsiteY25" fmla="*/ 0 h 366314"/>
                  <a:gd name="connsiteX0" fmla="*/ 48150 w 128312"/>
                  <a:gd name="connsiteY0" fmla="*/ 366314 h 366314"/>
                  <a:gd name="connsiteX1" fmla="*/ 218 w 128312"/>
                  <a:gd name="connsiteY1" fmla="*/ 327458 h 366314"/>
                  <a:gd name="connsiteX2" fmla="*/ 74098 w 128312"/>
                  <a:gd name="connsiteY2" fmla="*/ 361997 h 366314"/>
                  <a:gd name="connsiteX3" fmla="*/ 7066 w 128312"/>
                  <a:gd name="connsiteY3" fmla="*/ 306590 h 366314"/>
                  <a:gd name="connsiteX4" fmla="*/ 78783 w 128312"/>
                  <a:gd name="connsiteY4" fmla="*/ 338971 h 366314"/>
                  <a:gd name="connsiteX5" fmla="*/ 9588 w 128312"/>
                  <a:gd name="connsiteY5" fmla="*/ 287881 h 366314"/>
                  <a:gd name="connsiteX6" fmla="*/ 83107 w 128312"/>
                  <a:gd name="connsiteY6" fmla="*/ 322061 h 366314"/>
                  <a:gd name="connsiteX7" fmla="*/ 7066 w 128312"/>
                  <a:gd name="connsiteY7" fmla="*/ 254421 h 366314"/>
                  <a:gd name="connsiteX8" fmla="*/ 91756 w 128312"/>
                  <a:gd name="connsiteY8" fmla="*/ 288241 h 366314"/>
                  <a:gd name="connsiteX9" fmla="*/ 27968 w 128312"/>
                  <a:gd name="connsiteY9" fmla="*/ 238950 h 366314"/>
                  <a:gd name="connsiteX10" fmla="*/ 92838 w 128312"/>
                  <a:gd name="connsiteY10" fmla="*/ 267014 h 366314"/>
                  <a:gd name="connsiteX11" fmla="*/ 33013 w 128312"/>
                  <a:gd name="connsiteY11" fmla="*/ 213765 h 366314"/>
                  <a:gd name="connsiteX12" fmla="*/ 100406 w 128312"/>
                  <a:gd name="connsiteY12" fmla="*/ 240749 h 366314"/>
                  <a:gd name="connsiteX13" fmla="*/ 31572 w 128312"/>
                  <a:gd name="connsiteY13" fmla="*/ 179226 h 366314"/>
                  <a:gd name="connsiteX14" fmla="*/ 94640 w 128312"/>
                  <a:gd name="connsiteY14" fmla="*/ 207649 h 366314"/>
                  <a:gd name="connsiteX15" fmla="*/ 42744 w 128312"/>
                  <a:gd name="connsiteY15" fmla="*/ 162316 h 366314"/>
                  <a:gd name="connsiteX16" fmla="*/ 104010 w 128312"/>
                  <a:gd name="connsiteY16" fmla="*/ 185702 h 366314"/>
                  <a:gd name="connsiteX17" fmla="*/ 36257 w 128312"/>
                  <a:gd name="connsiteY17" fmla="*/ 128496 h 366314"/>
                  <a:gd name="connsiteX18" fmla="*/ 98243 w 128312"/>
                  <a:gd name="connsiteY18" fmla="*/ 154041 h 366314"/>
                  <a:gd name="connsiteX19" fmla="*/ 46708 w 128312"/>
                  <a:gd name="connsiteY19" fmla="*/ 111227 h 366314"/>
                  <a:gd name="connsiteX20" fmla="*/ 98243 w 128312"/>
                  <a:gd name="connsiteY20" fmla="*/ 127057 h 366314"/>
                  <a:gd name="connsiteX21" fmla="*/ 57880 w 128312"/>
                  <a:gd name="connsiteY21" fmla="*/ 93597 h 366314"/>
                  <a:gd name="connsiteX22" fmla="*/ 128312 w 128312"/>
                  <a:gd name="connsiteY22" fmla="*/ 61278 h 366314"/>
                  <a:gd name="connsiteX23" fmla="*/ 86211 w 128312"/>
                  <a:gd name="connsiteY23" fmla="*/ 16157 h 366314"/>
                  <a:gd name="connsiteX24" fmla="*/ 127094 w 128312"/>
                  <a:gd name="connsiteY24" fmla="*/ 0 h 366314"/>
                  <a:gd name="connsiteX0" fmla="*/ 48150 w 127094"/>
                  <a:gd name="connsiteY0" fmla="*/ 366314 h 366314"/>
                  <a:gd name="connsiteX1" fmla="*/ 218 w 127094"/>
                  <a:gd name="connsiteY1" fmla="*/ 327458 h 366314"/>
                  <a:gd name="connsiteX2" fmla="*/ 74098 w 127094"/>
                  <a:gd name="connsiteY2" fmla="*/ 361997 h 366314"/>
                  <a:gd name="connsiteX3" fmla="*/ 7066 w 127094"/>
                  <a:gd name="connsiteY3" fmla="*/ 306590 h 366314"/>
                  <a:gd name="connsiteX4" fmla="*/ 78783 w 127094"/>
                  <a:gd name="connsiteY4" fmla="*/ 338971 h 366314"/>
                  <a:gd name="connsiteX5" fmla="*/ 9588 w 127094"/>
                  <a:gd name="connsiteY5" fmla="*/ 287881 h 366314"/>
                  <a:gd name="connsiteX6" fmla="*/ 83107 w 127094"/>
                  <a:gd name="connsiteY6" fmla="*/ 322061 h 366314"/>
                  <a:gd name="connsiteX7" fmla="*/ 7066 w 127094"/>
                  <a:gd name="connsiteY7" fmla="*/ 254421 h 366314"/>
                  <a:gd name="connsiteX8" fmla="*/ 91756 w 127094"/>
                  <a:gd name="connsiteY8" fmla="*/ 288241 h 366314"/>
                  <a:gd name="connsiteX9" fmla="*/ 27968 w 127094"/>
                  <a:gd name="connsiteY9" fmla="*/ 238950 h 366314"/>
                  <a:gd name="connsiteX10" fmla="*/ 92838 w 127094"/>
                  <a:gd name="connsiteY10" fmla="*/ 267014 h 366314"/>
                  <a:gd name="connsiteX11" fmla="*/ 33013 w 127094"/>
                  <a:gd name="connsiteY11" fmla="*/ 213765 h 366314"/>
                  <a:gd name="connsiteX12" fmla="*/ 100406 w 127094"/>
                  <a:gd name="connsiteY12" fmla="*/ 240749 h 366314"/>
                  <a:gd name="connsiteX13" fmla="*/ 31572 w 127094"/>
                  <a:gd name="connsiteY13" fmla="*/ 179226 h 366314"/>
                  <a:gd name="connsiteX14" fmla="*/ 94640 w 127094"/>
                  <a:gd name="connsiteY14" fmla="*/ 207649 h 366314"/>
                  <a:gd name="connsiteX15" fmla="*/ 42744 w 127094"/>
                  <a:gd name="connsiteY15" fmla="*/ 162316 h 366314"/>
                  <a:gd name="connsiteX16" fmla="*/ 104010 w 127094"/>
                  <a:gd name="connsiteY16" fmla="*/ 185702 h 366314"/>
                  <a:gd name="connsiteX17" fmla="*/ 36257 w 127094"/>
                  <a:gd name="connsiteY17" fmla="*/ 128496 h 366314"/>
                  <a:gd name="connsiteX18" fmla="*/ 98243 w 127094"/>
                  <a:gd name="connsiteY18" fmla="*/ 154041 h 366314"/>
                  <a:gd name="connsiteX19" fmla="*/ 46708 w 127094"/>
                  <a:gd name="connsiteY19" fmla="*/ 111227 h 366314"/>
                  <a:gd name="connsiteX20" fmla="*/ 98243 w 127094"/>
                  <a:gd name="connsiteY20" fmla="*/ 127057 h 366314"/>
                  <a:gd name="connsiteX21" fmla="*/ 57880 w 127094"/>
                  <a:gd name="connsiteY21" fmla="*/ 93597 h 366314"/>
                  <a:gd name="connsiteX22" fmla="*/ 86211 w 127094"/>
                  <a:gd name="connsiteY22" fmla="*/ 16157 h 366314"/>
                  <a:gd name="connsiteX23" fmla="*/ 127094 w 127094"/>
                  <a:gd name="connsiteY23" fmla="*/ 0 h 366314"/>
                  <a:gd name="connsiteX0" fmla="*/ 48150 w 127094"/>
                  <a:gd name="connsiteY0" fmla="*/ 366314 h 366314"/>
                  <a:gd name="connsiteX1" fmla="*/ 218 w 127094"/>
                  <a:gd name="connsiteY1" fmla="*/ 327458 h 366314"/>
                  <a:gd name="connsiteX2" fmla="*/ 74098 w 127094"/>
                  <a:gd name="connsiteY2" fmla="*/ 361997 h 366314"/>
                  <a:gd name="connsiteX3" fmla="*/ 7066 w 127094"/>
                  <a:gd name="connsiteY3" fmla="*/ 306590 h 366314"/>
                  <a:gd name="connsiteX4" fmla="*/ 78783 w 127094"/>
                  <a:gd name="connsiteY4" fmla="*/ 338971 h 366314"/>
                  <a:gd name="connsiteX5" fmla="*/ 9588 w 127094"/>
                  <a:gd name="connsiteY5" fmla="*/ 287881 h 366314"/>
                  <a:gd name="connsiteX6" fmla="*/ 83107 w 127094"/>
                  <a:gd name="connsiteY6" fmla="*/ 322061 h 366314"/>
                  <a:gd name="connsiteX7" fmla="*/ 7066 w 127094"/>
                  <a:gd name="connsiteY7" fmla="*/ 254421 h 366314"/>
                  <a:gd name="connsiteX8" fmla="*/ 91756 w 127094"/>
                  <a:gd name="connsiteY8" fmla="*/ 288241 h 366314"/>
                  <a:gd name="connsiteX9" fmla="*/ 27968 w 127094"/>
                  <a:gd name="connsiteY9" fmla="*/ 238950 h 366314"/>
                  <a:gd name="connsiteX10" fmla="*/ 92838 w 127094"/>
                  <a:gd name="connsiteY10" fmla="*/ 267014 h 366314"/>
                  <a:gd name="connsiteX11" fmla="*/ 33013 w 127094"/>
                  <a:gd name="connsiteY11" fmla="*/ 213765 h 366314"/>
                  <a:gd name="connsiteX12" fmla="*/ 100406 w 127094"/>
                  <a:gd name="connsiteY12" fmla="*/ 240749 h 366314"/>
                  <a:gd name="connsiteX13" fmla="*/ 31572 w 127094"/>
                  <a:gd name="connsiteY13" fmla="*/ 179226 h 366314"/>
                  <a:gd name="connsiteX14" fmla="*/ 94640 w 127094"/>
                  <a:gd name="connsiteY14" fmla="*/ 207649 h 366314"/>
                  <a:gd name="connsiteX15" fmla="*/ 42744 w 127094"/>
                  <a:gd name="connsiteY15" fmla="*/ 162316 h 366314"/>
                  <a:gd name="connsiteX16" fmla="*/ 104010 w 127094"/>
                  <a:gd name="connsiteY16" fmla="*/ 185702 h 366314"/>
                  <a:gd name="connsiteX17" fmla="*/ 36257 w 127094"/>
                  <a:gd name="connsiteY17" fmla="*/ 128496 h 366314"/>
                  <a:gd name="connsiteX18" fmla="*/ 98243 w 127094"/>
                  <a:gd name="connsiteY18" fmla="*/ 154041 h 366314"/>
                  <a:gd name="connsiteX19" fmla="*/ 46708 w 127094"/>
                  <a:gd name="connsiteY19" fmla="*/ 111227 h 366314"/>
                  <a:gd name="connsiteX20" fmla="*/ 98243 w 127094"/>
                  <a:gd name="connsiteY20" fmla="*/ 127057 h 366314"/>
                  <a:gd name="connsiteX21" fmla="*/ 57880 w 127094"/>
                  <a:gd name="connsiteY21" fmla="*/ 93597 h 366314"/>
                  <a:gd name="connsiteX22" fmla="*/ 86211 w 127094"/>
                  <a:gd name="connsiteY22" fmla="*/ 16157 h 366314"/>
                  <a:gd name="connsiteX23" fmla="*/ 86952 w 127094"/>
                  <a:gd name="connsiteY23" fmla="*/ 14597 h 366314"/>
                  <a:gd name="connsiteX24" fmla="*/ 127094 w 127094"/>
                  <a:gd name="connsiteY24" fmla="*/ 0 h 366314"/>
                  <a:gd name="connsiteX0" fmla="*/ 48150 w 104010"/>
                  <a:gd name="connsiteY0" fmla="*/ 355818 h 355818"/>
                  <a:gd name="connsiteX1" fmla="*/ 218 w 104010"/>
                  <a:gd name="connsiteY1" fmla="*/ 316962 h 355818"/>
                  <a:gd name="connsiteX2" fmla="*/ 74098 w 104010"/>
                  <a:gd name="connsiteY2" fmla="*/ 351501 h 355818"/>
                  <a:gd name="connsiteX3" fmla="*/ 7066 w 104010"/>
                  <a:gd name="connsiteY3" fmla="*/ 296094 h 355818"/>
                  <a:gd name="connsiteX4" fmla="*/ 78783 w 104010"/>
                  <a:gd name="connsiteY4" fmla="*/ 328475 h 355818"/>
                  <a:gd name="connsiteX5" fmla="*/ 9588 w 104010"/>
                  <a:gd name="connsiteY5" fmla="*/ 277385 h 355818"/>
                  <a:gd name="connsiteX6" fmla="*/ 83107 w 104010"/>
                  <a:gd name="connsiteY6" fmla="*/ 311565 h 355818"/>
                  <a:gd name="connsiteX7" fmla="*/ 7066 w 104010"/>
                  <a:gd name="connsiteY7" fmla="*/ 243925 h 355818"/>
                  <a:gd name="connsiteX8" fmla="*/ 91756 w 104010"/>
                  <a:gd name="connsiteY8" fmla="*/ 277745 h 355818"/>
                  <a:gd name="connsiteX9" fmla="*/ 27968 w 104010"/>
                  <a:gd name="connsiteY9" fmla="*/ 228454 h 355818"/>
                  <a:gd name="connsiteX10" fmla="*/ 92838 w 104010"/>
                  <a:gd name="connsiteY10" fmla="*/ 256518 h 355818"/>
                  <a:gd name="connsiteX11" fmla="*/ 33013 w 104010"/>
                  <a:gd name="connsiteY11" fmla="*/ 203269 h 355818"/>
                  <a:gd name="connsiteX12" fmla="*/ 100406 w 104010"/>
                  <a:gd name="connsiteY12" fmla="*/ 230253 h 355818"/>
                  <a:gd name="connsiteX13" fmla="*/ 31572 w 104010"/>
                  <a:gd name="connsiteY13" fmla="*/ 168730 h 355818"/>
                  <a:gd name="connsiteX14" fmla="*/ 94640 w 104010"/>
                  <a:gd name="connsiteY14" fmla="*/ 197153 h 355818"/>
                  <a:gd name="connsiteX15" fmla="*/ 42744 w 104010"/>
                  <a:gd name="connsiteY15" fmla="*/ 151820 h 355818"/>
                  <a:gd name="connsiteX16" fmla="*/ 104010 w 104010"/>
                  <a:gd name="connsiteY16" fmla="*/ 175206 h 355818"/>
                  <a:gd name="connsiteX17" fmla="*/ 36257 w 104010"/>
                  <a:gd name="connsiteY17" fmla="*/ 118000 h 355818"/>
                  <a:gd name="connsiteX18" fmla="*/ 98243 w 104010"/>
                  <a:gd name="connsiteY18" fmla="*/ 143545 h 355818"/>
                  <a:gd name="connsiteX19" fmla="*/ 46708 w 104010"/>
                  <a:gd name="connsiteY19" fmla="*/ 100731 h 355818"/>
                  <a:gd name="connsiteX20" fmla="*/ 98243 w 104010"/>
                  <a:gd name="connsiteY20" fmla="*/ 116561 h 355818"/>
                  <a:gd name="connsiteX21" fmla="*/ 57880 w 104010"/>
                  <a:gd name="connsiteY21" fmla="*/ 83101 h 355818"/>
                  <a:gd name="connsiteX22" fmla="*/ 86211 w 104010"/>
                  <a:gd name="connsiteY22" fmla="*/ 5661 h 355818"/>
                  <a:gd name="connsiteX23" fmla="*/ 86952 w 104010"/>
                  <a:gd name="connsiteY23" fmla="*/ 4101 h 355818"/>
                  <a:gd name="connsiteX0" fmla="*/ 48150 w 104010"/>
                  <a:gd name="connsiteY0" fmla="*/ 350157 h 350157"/>
                  <a:gd name="connsiteX1" fmla="*/ 218 w 104010"/>
                  <a:gd name="connsiteY1" fmla="*/ 311301 h 350157"/>
                  <a:gd name="connsiteX2" fmla="*/ 74098 w 104010"/>
                  <a:gd name="connsiteY2" fmla="*/ 345840 h 350157"/>
                  <a:gd name="connsiteX3" fmla="*/ 7066 w 104010"/>
                  <a:gd name="connsiteY3" fmla="*/ 290433 h 350157"/>
                  <a:gd name="connsiteX4" fmla="*/ 78783 w 104010"/>
                  <a:gd name="connsiteY4" fmla="*/ 322814 h 350157"/>
                  <a:gd name="connsiteX5" fmla="*/ 9588 w 104010"/>
                  <a:gd name="connsiteY5" fmla="*/ 271724 h 350157"/>
                  <a:gd name="connsiteX6" fmla="*/ 83107 w 104010"/>
                  <a:gd name="connsiteY6" fmla="*/ 305904 h 350157"/>
                  <a:gd name="connsiteX7" fmla="*/ 7066 w 104010"/>
                  <a:gd name="connsiteY7" fmla="*/ 238264 h 350157"/>
                  <a:gd name="connsiteX8" fmla="*/ 91756 w 104010"/>
                  <a:gd name="connsiteY8" fmla="*/ 272084 h 350157"/>
                  <a:gd name="connsiteX9" fmla="*/ 27968 w 104010"/>
                  <a:gd name="connsiteY9" fmla="*/ 222793 h 350157"/>
                  <a:gd name="connsiteX10" fmla="*/ 92838 w 104010"/>
                  <a:gd name="connsiteY10" fmla="*/ 250857 h 350157"/>
                  <a:gd name="connsiteX11" fmla="*/ 33013 w 104010"/>
                  <a:gd name="connsiteY11" fmla="*/ 197608 h 350157"/>
                  <a:gd name="connsiteX12" fmla="*/ 100406 w 104010"/>
                  <a:gd name="connsiteY12" fmla="*/ 224592 h 350157"/>
                  <a:gd name="connsiteX13" fmla="*/ 31572 w 104010"/>
                  <a:gd name="connsiteY13" fmla="*/ 163069 h 350157"/>
                  <a:gd name="connsiteX14" fmla="*/ 94640 w 104010"/>
                  <a:gd name="connsiteY14" fmla="*/ 191492 h 350157"/>
                  <a:gd name="connsiteX15" fmla="*/ 42744 w 104010"/>
                  <a:gd name="connsiteY15" fmla="*/ 146159 h 350157"/>
                  <a:gd name="connsiteX16" fmla="*/ 104010 w 104010"/>
                  <a:gd name="connsiteY16" fmla="*/ 169545 h 350157"/>
                  <a:gd name="connsiteX17" fmla="*/ 36257 w 104010"/>
                  <a:gd name="connsiteY17" fmla="*/ 112339 h 350157"/>
                  <a:gd name="connsiteX18" fmla="*/ 98243 w 104010"/>
                  <a:gd name="connsiteY18" fmla="*/ 137884 h 350157"/>
                  <a:gd name="connsiteX19" fmla="*/ 46708 w 104010"/>
                  <a:gd name="connsiteY19" fmla="*/ 95070 h 350157"/>
                  <a:gd name="connsiteX20" fmla="*/ 98243 w 104010"/>
                  <a:gd name="connsiteY20" fmla="*/ 110900 h 350157"/>
                  <a:gd name="connsiteX21" fmla="*/ 57880 w 104010"/>
                  <a:gd name="connsiteY21" fmla="*/ 77440 h 350157"/>
                  <a:gd name="connsiteX22" fmla="*/ 86211 w 104010"/>
                  <a:gd name="connsiteY22" fmla="*/ 0 h 350157"/>
                  <a:gd name="connsiteX0" fmla="*/ 48150 w 104010"/>
                  <a:gd name="connsiteY0" fmla="*/ 272717 h 272717"/>
                  <a:gd name="connsiteX1" fmla="*/ 218 w 104010"/>
                  <a:gd name="connsiteY1" fmla="*/ 233861 h 272717"/>
                  <a:gd name="connsiteX2" fmla="*/ 74098 w 104010"/>
                  <a:gd name="connsiteY2" fmla="*/ 268400 h 272717"/>
                  <a:gd name="connsiteX3" fmla="*/ 7066 w 104010"/>
                  <a:gd name="connsiteY3" fmla="*/ 212993 h 272717"/>
                  <a:gd name="connsiteX4" fmla="*/ 78783 w 104010"/>
                  <a:gd name="connsiteY4" fmla="*/ 245374 h 272717"/>
                  <a:gd name="connsiteX5" fmla="*/ 9588 w 104010"/>
                  <a:gd name="connsiteY5" fmla="*/ 194284 h 272717"/>
                  <a:gd name="connsiteX6" fmla="*/ 83107 w 104010"/>
                  <a:gd name="connsiteY6" fmla="*/ 228464 h 272717"/>
                  <a:gd name="connsiteX7" fmla="*/ 7066 w 104010"/>
                  <a:gd name="connsiteY7" fmla="*/ 160824 h 272717"/>
                  <a:gd name="connsiteX8" fmla="*/ 91756 w 104010"/>
                  <a:gd name="connsiteY8" fmla="*/ 194644 h 272717"/>
                  <a:gd name="connsiteX9" fmla="*/ 27968 w 104010"/>
                  <a:gd name="connsiteY9" fmla="*/ 145353 h 272717"/>
                  <a:gd name="connsiteX10" fmla="*/ 92838 w 104010"/>
                  <a:gd name="connsiteY10" fmla="*/ 173417 h 272717"/>
                  <a:gd name="connsiteX11" fmla="*/ 33013 w 104010"/>
                  <a:gd name="connsiteY11" fmla="*/ 120168 h 272717"/>
                  <a:gd name="connsiteX12" fmla="*/ 100406 w 104010"/>
                  <a:gd name="connsiteY12" fmla="*/ 147152 h 272717"/>
                  <a:gd name="connsiteX13" fmla="*/ 31572 w 104010"/>
                  <a:gd name="connsiteY13" fmla="*/ 85629 h 272717"/>
                  <a:gd name="connsiteX14" fmla="*/ 94640 w 104010"/>
                  <a:gd name="connsiteY14" fmla="*/ 114052 h 272717"/>
                  <a:gd name="connsiteX15" fmla="*/ 42744 w 104010"/>
                  <a:gd name="connsiteY15" fmla="*/ 68719 h 272717"/>
                  <a:gd name="connsiteX16" fmla="*/ 104010 w 104010"/>
                  <a:gd name="connsiteY16" fmla="*/ 92105 h 272717"/>
                  <a:gd name="connsiteX17" fmla="*/ 36257 w 104010"/>
                  <a:gd name="connsiteY17" fmla="*/ 34899 h 272717"/>
                  <a:gd name="connsiteX18" fmla="*/ 98243 w 104010"/>
                  <a:gd name="connsiteY18" fmla="*/ 60444 h 272717"/>
                  <a:gd name="connsiteX19" fmla="*/ 46708 w 104010"/>
                  <a:gd name="connsiteY19" fmla="*/ 17630 h 272717"/>
                  <a:gd name="connsiteX20" fmla="*/ 98243 w 104010"/>
                  <a:gd name="connsiteY20" fmla="*/ 33460 h 272717"/>
                  <a:gd name="connsiteX21" fmla="*/ 57880 w 104010"/>
                  <a:gd name="connsiteY21" fmla="*/ 0 h 272717"/>
                  <a:gd name="connsiteX0" fmla="*/ 48150 w 104010"/>
                  <a:gd name="connsiteY0" fmla="*/ 255087 h 255087"/>
                  <a:gd name="connsiteX1" fmla="*/ 218 w 104010"/>
                  <a:gd name="connsiteY1" fmla="*/ 216231 h 255087"/>
                  <a:gd name="connsiteX2" fmla="*/ 74098 w 104010"/>
                  <a:gd name="connsiteY2" fmla="*/ 250770 h 255087"/>
                  <a:gd name="connsiteX3" fmla="*/ 7066 w 104010"/>
                  <a:gd name="connsiteY3" fmla="*/ 195363 h 255087"/>
                  <a:gd name="connsiteX4" fmla="*/ 78783 w 104010"/>
                  <a:gd name="connsiteY4" fmla="*/ 227744 h 255087"/>
                  <a:gd name="connsiteX5" fmla="*/ 9588 w 104010"/>
                  <a:gd name="connsiteY5" fmla="*/ 176654 h 255087"/>
                  <a:gd name="connsiteX6" fmla="*/ 83107 w 104010"/>
                  <a:gd name="connsiteY6" fmla="*/ 210834 h 255087"/>
                  <a:gd name="connsiteX7" fmla="*/ 7066 w 104010"/>
                  <a:gd name="connsiteY7" fmla="*/ 143194 h 255087"/>
                  <a:gd name="connsiteX8" fmla="*/ 91756 w 104010"/>
                  <a:gd name="connsiteY8" fmla="*/ 177014 h 255087"/>
                  <a:gd name="connsiteX9" fmla="*/ 27968 w 104010"/>
                  <a:gd name="connsiteY9" fmla="*/ 127723 h 255087"/>
                  <a:gd name="connsiteX10" fmla="*/ 92838 w 104010"/>
                  <a:gd name="connsiteY10" fmla="*/ 155787 h 255087"/>
                  <a:gd name="connsiteX11" fmla="*/ 33013 w 104010"/>
                  <a:gd name="connsiteY11" fmla="*/ 102538 h 255087"/>
                  <a:gd name="connsiteX12" fmla="*/ 100406 w 104010"/>
                  <a:gd name="connsiteY12" fmla="*/ 129522 h 255087"/>
                  <a:gd name="connsiteX13" fmla="*/ 31572 w 104010"/>
                  <a:gd name="connsiteY13" fmla="*/ 67999 h 255087"/>
                  <a:gd name="connsiteX14" fmla="*/ 94640 w 104010"/>
                  <a:gd name="connsiteY14" fmla="*/ 96422 h 255087"/>
                  <a:gd name="connsiteX15" fmla="*/ 42744 w 104010"/>
                  <a:gd name="connsiteY15" fmla="*/ 51089 h 255087"/>
                  <a:gd name="connsiteX16" fmla="*/ 104010 w 104010"/>
                  <a:gd name="connsiteY16" fmla="*/ 74475 h 255087"/>
                  <a:gd name="connsiteX17" fmla="*/ 36257 w 104010"/>
                  <a:gd name="connsiteY17" fmla="*/ 17269 h 255087"/>
                  <a:gd name="connsiteX18" fmla="*/ 98243 w 104010"/>
                  <a:gd name="connsiteY18" fmla="*/ 42814 h 255087"/>
                  <a:gd name="connsiteX19" fmla="*/ 46708 w 104010"/>
                  <a:gd name="connsiteY19" fmla="*/ 0 h 255087"/>
                  <a:gd name="connsiteX20" fmla="*/ 98243 w 104010"/>
                  <a:gd name="connsiteY20" fmla="*/ 15830 h 255087"/>
                  <a:gd name="connsiteX0" fmla="*/ 48150 w 104010"/>
                  <a:gd name="connsiteY0" fmla="*/ 255087 h 255087"/>
                  <a:gd name="connsiteX1" fmla="*/ 218 w 104010"/>
                  <a:gd name="connsiteY1" fmla="*/ 216231 h 255087"/>
                  <a:gd name="connsiteX2" fmla="*/ 74098 w 104010"/>
                  <a:gd name="connsiteY2" fmla="*/ 250770 h 255087"/>
                  <a:gd name="connsiteX3" fmla="*/ 7066 w 104010"/>
                  <a:gd name="connsiteY3" fmla="*/ 195363 h 255087"/>
                  <a:gd name="connsiteX4" fmla="*/ 78783 w 104010"/>
                  <a:gd name="connsiteY4" fmla="*/ 227744 h 255087"/>
                  <a:gd name="connsiteX5" fmla="*/ 9588 w 104010"/>
                  <a:gd name="connsiteY5" fmla="*/ 176654 h 255087"/>
                  <a:gd name="connsiteX6" fmla="*/ 83107 w 104010"/>
                  <a:gd name="connsiteY6" fmla="*/ 210834 h 255087"/>
                  <a:gd name="connsiteX7" fmla="*/ 7066 w 104010"/>
                  <a:gd name="connsiteY7" fmla="*/ 143194 h 255087"/>
                  <a:gd name="connsiteX8" fmla="*/ 91756 w 104010"/>
                  <a:gd name="connsiteY8" fmla="*/ 177014 h 255087"/>
                  <a:gd name="connsiteX9" fmla="*/ 27968 w 104010"/>
                  <a:gd name="connsiteY9" fmla="*/ 127723 h 255087"/>
                  <a:gd name="connsiteX10" fmla="*/ 92838 w 104010"/>
                  <a:gd name="connsiteY10" fmla="*/ 155787 h 255087"/>
                  <a:gd name="connsiteX11" fmla="*/ 33013 w 104010"/>
                  <a:gd name="connsiteY11" fmla="*/ 102538 h 255087"/>
                  <a:gd name="connsiteX12" fmla="*/ 100406 w 104010"/>
                  <a:gd name="connsiteY12" fmla="*/ 129522 h 255087"/>
                  <a:gd name="connsiteX13" fmla="*/ 31572 w 104010"/>
                  <a:gd name="connsiteY13" fmla="*/ 67999 h 255087"/>
                  <a:gd name="connsiteX14" fmla="*/ 94640 w 104010"/>
                  <a:gd name="connsiteY14" fmla="*/ 96422 h 255087"/>
                  <a:gd name="connsiteX15" fmla="*/ 42744 w 104010"/>
                  <a:gd name="connsiteY15" fmla="*/ 51089 h 255087"/>
                  <a:gd name="connsiteX16" fmla="*/ 104010 w 104010"/>
                  <a:gd name="connsiteY16" fmla="*/ 74475 h 255087"/>
                  <a:gd name="connsiteX17" fmla="*/ 36257 w 104010"/>
                  <a:gd name="connsiteY17" fmla="*/ 17269 h 255087"/>
                  <a:gd name="connsiteX18" fmla="*/ 98243 w 104010"/>
                  <a:gd name="connsiteY18" fmla="*/ 42814 h 255087"/>
                  <a:gd name="connsiteX19" fmla="*/ 46708 w 104010"/>
                  <a:gd name="connsiteY19" fmla="*/ 0 h 255087"/>
                  <a:gd name="connsiteX0" fmla="*/ 48150 w 104010"/>
                  <a:gd name="connsiteY0" fmla="*/ 240397 h 240397"/>
                  <a:gd name="connsiteX1" fmla="*/ 218 w 104010"/>
                  <a:gd name="connsiteY1" fmla="*/ 201541 h 240397"/>
                  <a:gd name="connsiteX2" fmla="*/ 74098 w 104010"/>
                  <a:gd name="connsiteY2" fmla="*/ 236080 h 240397"/>
                  <a:gd name="connsiteX3" fmla="*/ 7066 w 104010"/>
                  <a:gd name="connsiteY3" fmla="*/ 180673 h 240397"/>
                  <a:gd name="connsiteX4" fmla="*/ 78783 w 104010"/>
                  <a:gd name="connsiteY4" fmla="*/ 213054 h 240397"/>
                  <a:gd name="connsiteX5" fmla="*/ 9588 w 104010"/>
                  <a:gd name="connsiteY5" fmla="*/ 161964 h 240397"/>
                  <a:gd name="connsiteX6" fmla="*/ 83107 w 104010"/>
                  <a:gd name="connsiteY6" fmla="*/ 196144 h 240397"/>
                  <a:gd name="connsiteX7" fmla="*/ 7066 w 104010"/>
                  <a:gd name="connsiteY7" fmla="*/ 128504 h 240397"/>
                  <a:gd name="connsiteX8" fmla="*/ 91756 w 104010"/>
                  <a:gd name="connsiteY8" fmla="*/ 162324 h 240397"/>
                  <a:gd name="connsiteX9" fmla="*/ 27968 w 104010"/>
                  <a:gd name="connsiteY9" fmla="*/ 113033 h 240397"/>
                  <a:gd name="connsiteX10" fmla="*/ 92838 w 104010"/>
                  <a:gd name="connsiteY10" fmla="*/ 141097 h 240397"/>
                  <a:gd name="connsiteX11" fmla="*/ 33013 w 104010"/>
                  <a:gd name="connsiteY11" fmla="*/ 87848 h 240397"/>
                  <a:gd name="connsiteX12" fmla="*/ 100406 w 104010"/>
                  <a:gd name="connsiteY12" fmla="*/ 114832 h 240397"/>
                  <a:gd name="connsiteX13" fmla="*/ 31572 w 104010"/>
                  <a:gd name="connsiteY13" fmla="*/ 53309 h 240397"/>
                  <a:gd name="connsiteX14" fmla="*/ 94640 w 104010"/>
                  <a:gd name="connsiteY14" fmla="*/ 81732 h 240397"/>
                  <a:gd name="connsiteX15" fmla="*/ 42744 w 104010"/>
                  <a:gd name="connsiteY15" fmla="*/ 36399 h 240397"/>
                  <a:gd name="connsiteX16" fmla="*/ 104010 w 104010"/>
                  <a:gd name="connsiteY16" fmla="*/ 59785 h 240397"/>
                  <a:gd name="connsiteX17" fmla="*/ 36257 w 104010"/>
                  <a:gd name="connsiteY17" fmla="*/ 2579 h 240397"/>
                  <a:gd name="connsiteX18" fmla="*/ 98243 w 104010"/>
                  <a:gd name="connsiteY18" fmla="*/ 28124 h 240397"/>
                  <a:gd name="connsiteX19" fmla="*/ 68743 w 104010"/>
                  <a:gd name="connsiteY19" fmla="*/ 0 h 240397"/>
                  <a:gd name="connsiteX0" fmla="*/ 0 w 103792"/>
                  <a:gd name="connsiteY0" fmla="*/ 201541 h 236080"/>
                  <a:gd name="connsiteX1" fmla="*/ 73880 w 103792"/>
                  <a:gd name="connsiteY1" fmla="*/ 236080 h 236080"/>
                  <a:gd name="connsiteX2" fmla="*/ 6848 w 103792"/>
                  <a:gd name="connsiteY2" fmla="*/ 180673 h 236080"/>
                  <a:gd name="connsiteX3" fmla="*/ 78565 w 103792"/>
                  <a:gd name="connsiteY3" fmla="*/ 213054 h 236080"/>
                  <a:gd name="connsiteX4" fmla="*/ 9370 w 103792"/>
                  <a:gd name="connsiteY4" fmla="*/ 161964 h 236080"/>
                  <a:gd name="connsiteX5" fmla="*/ 82889 w 103792"/>
                  <a:gd name="connsiteY5" fmla="*/ 196144 h 236080"/>
                  <a:gd name="connsiteX6" fmla="*/ 6848 w 103792"/>
                  <a:gd name="connsiteY6" fmla="*/ 128504 h 236080"/>
                  <a:gd name="connsiteX7" fmla="*/ 91538 w 103792"/>
                  <a:gd name="connsiteY7" fmla="*/ 162324 h 236080"/>
                  <a:gd name="connsiteX8" fmla="*/ 27750 w 103792"/>
                  <a:gd name="connsiteY8" fmla="*/ 113033 h 236080"/>
                  <a:gd name="connsiteX9" fmla="*/ 92620 w 103792"/>
                  <a:gd name="connsiteY9" fmla="*/ 141097 h 236080"/>
                  <a:gd name="connsiteX10" fmla="*/ 32795 w 103792"/>
                  <a:gd name="connsiteY10" fmla="*/ 87848 h 236080"/>
                  <a:gd name="connsiteX11" fmla="*/ 100188 w 103792"/>
                  <a:gd name="connsiteY11" fmla="*/ 114832 h 236080"/>
                  <a:gd name="connsiteX12" fmla="*/ 31354 w 103792"/>
                  <a:gd name="connsiteY12" fmla="*/ 53309 h 236080"/>
                  <a:gd name="connsiteX13" fmla="*/ 94422 w 103792"/>
                  <a:gd name="connsiteY13" fmla="*/ 81732 h 236080"/>
                  <a:gd name="connsiteX14" fmla="*/ 42526 w 103792"/>
                  <a:gd name="connsiteY14" fmla="*/ 36399 h 236080"/>
                  <a:gd name="connsiteX15" fmla="*/ 103792 w 103792"/>
                  <a:gd name="connsiteY15" fmla="*/ 59785 h 236080"/>
                  <a:gd name="connsiteX16" fmla="*/ 36039 w 103792"/>
                  <a:gd name="connsiteY16" fmla="*/ 2579 h 236080"/>
                  <a:gd name="connsiteX17" fmla="*/ 98025 w 103792"/>
                  <a:gd name="connsiteY17" fmla="*/ 28124 h 236080"/>
                  <a:gd name="connsiteX18" fmla="*/ 68525 w 103792"/>
                  <a:gd name="connsiteY18" fmla="*/ 0 h 236080"/>
                  <a:gd name="connsiteX0" fmla="*/ 67290 w 97202"/>
                  <a:gd name="connsiteY0" fmla="*/ 236080 h 236080"/>
                  <a:gd name="connsiteX1" fmla="*/ 258 w 97202"/>
                  <a:gd name="connsiteY1" fmla="*/ 180673 h 236080"/>
                  <a:gd name="connsiteX2" fmla="*/ 71975 w 97202"/>
                  <a:gd name="connsiteY2" fmla="*/ 213054 h 236080"/>
                  <a:gd name="connsiteX3" fmla="*/ 2780 w 97202"/>
                  <a:gd name="connsiteY3" fmla="*/ 161964 h 236080"/>
                  <a:gd name="connsiteX4" fmla="*/ 76299 w 97202"/>
                  <a:gd name="connsiteY4" fmla="*/ 196144 h 236080"/>
                  <a:gd name="connsiteX5" fmla="*/ 258 w 97202"/>
                  <a:gd name="connsiteY5" fmla="*/ 128504 h 236080"/>
                  <a:gd name="connsiteX6" fmla="*/ 84948 w 97202"/>
                  <a:gd name="connsiteY6" fmla="*/ 162324 h 236080"/>
                  <a:gd name="connsiteX7" fmla="*/ 21160 w 97202"/>
                  <a:gd name="connsiteY7" fmla="*/ 113033 h 236080"/>
                  <a:gd name="connsiteX8" fmla="*/ 86030 w 97202"/>
                  <a:gd name="connsiteY8" fmla="*/ 141097 h 236080"/>
                  <a:gd name="connsiteX9" fmla="*/ 26205 w 97202"/>
                  <a:gd name="connsiteY9" fmla="*/ 87848 h 236080"/>
                  <a:gd name="connsiteX10" fmla="*/ 93598 w 97202"/>
                  <a:gd name="connsiteY10" fmla="*/ 114832 h 236080"/>
                  <a:gd name="connsiteX11" fmla="*/ 24764 w 97202"/>
                  <a:gd name="connsiteY11" fmla="*/ 53309 h 236080"/>
                  <a:gd name="connsiteX12" fmla="*/ 87832 w 97202"/>
                  <a:gd name="connsiteY12" fmla="*/ 81732 h 236080"/>
                  <a:gd name="connsiteX13" fmla="*/ 35936 w 97202"/>
                  <a:gd name="connsiteY13" fmla="*/ 36399 h 236080"/>
                  <a:gd name="connsiteX14" fmla="*/ 97202 w 97202"/>
                  <a:gd name="connsiteY14" fmla="*/ 59785 h 236080"/>
                  <a:gd name="connsiteX15" fmla="*/ 29449 w 97202"/>
                  <a:gd name="connsiteY15" fmla="*/ 2579 h 236080"/>
                  <a:gd name="connsiteX16" fmla="*/ 91435 w 97202"/>
                  <a:gd name="connsiteY16" fmla="*/ 28124 h 236080"/>
                  <a:gd name="connsiteX17" fmla="*/ 61935 w 97202"/>
                  <a:gd name="connsiteY17" fmla="*/ 0 h 236080"/>
                  <a:gd name="connsiteX0" fmla="*/ 258 w 97202"/>
                  <a:gd name="connsiteY0" fmla="*/ 180673 h 213054"/>
                  <a:gd name="connsiteX1" fmla="*/ 71975 w 97202"/>
                  <a:gd name="connsiteY1" fmla="*/ 213054 h 213054"/>
                  <a:gd name="connsiteX2" fmla="*/ 2780 w 97202"/>
                  <a:gd name="connsiteY2" fmla="*/ 161964 h 213054"/>
                  <a:gd name="connsiteX3" fmla="*/ 76299 w 97202"/>
                  <a:gd name="connsiteY3" fmla="*/ 196144 h 213054"/>
                  <a:gd name="connsiteX4" fmla="*/ 258 w 97202"/>
                  <a:gd name="connsiteY4" fmla="*/ 128504 h 213054"/>
                  <a:gd name="connsiteX5" fmla="*/ 84948 w 97202"/>
                  <a:gd name="connsiteY5" fmla="*/ 162324 h 213054"/>
                  <a:gd name="connsiteX6" fmla="*/ 21160 w 97202"/>
                  <a:gd name="connsiteY6" fmla="*/ 113033 h 213054"/>
                  <a:gd name="connsiteX7" fmla="*/ 86030 w 97202"/>
                  <a:gd name="connsiteY7" fmla="*/ 141097 h 213054"/>
                  <a:gd name="connsiteX8" fmla="*/ 26205 w 97202"/>
                  <a:gd name="connsiteY8" fmla="*/ 87848 h 213054"/>
                  <a:gd name="connsiteX9" fmla="*/ 93598 w 97202"/>
                  <a:gd name="connsiteY9" fmla="*/ 114832 h 213054"/>
                  <a:gd name="connsiteX10" fmla="*/ 24764 w 97202"/>
                  <a:gd name="connsiteY10" fmla="*/ 53309 h 213054"/>
                  <a:gd name="connsiteX11" fmla="*/ 87832 w 97202"/>
                  <a:gd name="connsiteY11" fmla="*/ 81732 h 213054"/>
                  <a:gd name="connsiteX12" fmla="*/ 35936 w 97202"/>
                  <a:gd name="connsiteY12" fmla="*/ 36399 h 213054"/>
                  <a:gd name="connsiteX13" fmla="*/ 97202 w 97202"/>
                  <a:gd name="connsiteY13" fmla="*/ 59785 h 213054"/>
                  <a:gd name="connsiteX14" fmla="*/ 29449 w 97202"/>
                  <a:gd name="connsiteY14" fmla="*/ 2579 h 213054"/>
                  <a:gd name="connsiteX15" fmla="*/ 91435 w 97202"/>
                  <a:gd name="connsiteY15" fmla="*/ 28124 h 213054"/>
                  <a:gd name="connsiteX16" fmla="*/ 61935 w 97202"/>
                  <a:gd name="connsiteY16" fmla="*/ 0 h 213054"/>
                  <a:gd name="connsiteX0" fmla="*/ 71975 w 97202"/>
                  <a:gd name="connsiteY0" fmla="*/ 213054 h 213054"/>
                  <a:gd name="connsiteX1" fmla="*/ 2780 w 97202"/>
                  <a:gd name="connsiteY1" fmla="*/ 161964 h 213054"/>
                  <a:gd name="connsiteX2" fmla="*/ 76299 w 97202"/>
                  <a:gd name="connsiteY2" fmla="*/ 196144 h 213054"/>
                  <a:gd name="connsiteX3" fmla="*/ 258 w 97202"/>
                  <a:gd name="connsiteY3" fmla="*/ 128504 h 213054"/>
                  <a:gd name="connsiteX4" fmla="*/ 84948 w 97202"/>
                  <a:gd name="connsiteY4" fmla="*/ 162324 h 213054"/>
                  <a:gd name="connsiteX5" fmla="*/ 21160 w 97202"/>
                  <a:gd name="connsiteY5" fmla="*/ 113033 h 213054"/>
                  <a:gd name="connsiteX6" fmla="*/ 86030 w 97202"/>
                  <a:gd name="connsiteY6" fmla="*/ 141097 h 213054"/>
                  <a:gd name="connsiteX7" fmla="*/ 26205 w 97202"/>
                  <a:gd name="connsiteY7" fmla="*/ 87848 h 213054"/>
                  <a:gd name="connsiteX8" fmla="*/ 93598 w 97202"/>
                  <a:gd name="connsiteY8" fmla="*/ 114832 h 213054"/>
                  <a:gd name="connsiteX9" fmla="*/ 24764 w 97202"/>
                  <a:gd name="connsiteY9" fmla="*/ 53309 h 213054"/>
                  <a:gd name="connsiteX10" fmla="*/ 87832 w 97202"/>
                  <a:gd name="connsiteY10" fmla="*/ 81732 h 213054"/>
                  <a:gd name="connsiteX11" fmla="*/ 35936 w 97202"/>
                  <a:gd name="connsiteY11" fmla="*/ 36399 h 213054"/>
                  <a:gd name="connsiteX12" fmla="*/ 97202 w 97202"/>
                  <a:gd name="connsiteY12" fmla="*/ 59785 h 213054"/>
                  <a:gd name="connsiteX13" fmla="*/ 29449 w 97202"/>
                  <a:gd name="connsiteY13" fmla="*/ 2579 h 213054"/>
                  <a:gd name="connsiteX14" fmla="*/ 91435 w 97202"/>
                  <a:gd name="connsiteY14" fmla="*/ 28124 h 213054"/>
                  <a:gd name="connsiteX15" fmla="*/ 61935 w 97202"/>
                  <a:gd name="connsiteY15" fmla="*/ 0 h 213054"/>
                  <a:gd name="connsiteX0" fmla="*/ 2780 w 97202"/>
                  <a:gd name="connsiteY0" fmla="*/ 161964 h 196144"/>
                  <a:gd name="connsiteX1" fmla="*/ 76299 w 97202"/>
                  <a:gd name="connsiteY1" fmla="*/ 196144 h 196144"/>
                  <a:gd name="connsiteX2" fmla="*/ 258 w 97202"/>
                  <a:gd name="connsiteY2" fmla="*/ 128504 h 196144"/>
                  <a:gd name="connsiteX3" fmla="*/ 84948 w 97202"/>
                  <a:gd name="connsiteY3" fmla="*/ 162324 h 196144"/>
                  <a:gd name="connsiteX4" fmla="*/ 21160 w 97202"/>
                  <a:gd name="connsiteY4" fmla="*/ 113033 h 196144"/>
                  <a:gd name="connsiteX5" fmla="*/ 86030 w 97202"/>
                  <a:gd name="connsiteY5" fmla="*/ 141097 h 196144"/>
                  <a:gd name="connsiteX6" fmla="*/ 26205 w 97202"/>
                  <a:gd name="connsiteY6" fmla="*/ 87848 h 196144"/>
                  <a:gd name="connsiteX7" fmla="*/ 93598 w 97202"/>
                  <a:gd name="connsiteY7" fmla="*/ 114832 h 196144"/>
                  <a:gd name="connsiteX8" fmla="*/ 24764 w 97202"/>
                  <a:gd name="connsiteY8" fmla="*/ 53309 h 196144"/>
                  <a:gd name="connsiteX9" fmla="*/ 87832 w 97202"/>
                  <a:gd name="connsiteY9" fmla="*/ 81732 h 196144"/>
                  <a:gd name="connsiteX10" fmla="*/ 35936 w 97202"/>
                  <a:gd name="connsiteY10" fmla="*/ 36399 h 196144"/>
                  <a:gd name="connsiteX11" fmla="*/ 97202 w 97202"/>
                  <a:gd name="connsiteY11" fmla="*/ 59785 h 196144"/>
                  <a:gd name="connsiteX12" fmla="*/ 29449 w 97202"/>
                  <a:gd name="connsiteY12" fmla="*/ 2579 h 196144"/>
                  <a:gd name="connsiteX13" fmla="*/ 91435 w 97202"/>
                  <a:gd name="connsiteY13" fmla="*/ 28124 h 196144"/>
                  <a:gd name="connsiteX14" fmla="*/ 61935 w 97202"/>
                  <a:gd name="connsiteY14" fmla="*/ 0 h 196144"/>
                  <a:gd name="connsiteX0" fmla="*/ 76299 w 97202"/>
                  <a:gd name="connsiteY0" fmla="*/ 196144 h 196144"/>
                  <a:gd name="connsiteX1" fmla="*/ 258 w 97202"/>
                  <a:gd name="connsiteY1" fmla="*/ 128504 h 196144"/>
                  <a:gd name="connsiteX2" fmla="*/ 84948 w 97202"/>
                  <a:gd name="connsiteY2" fmla="*/ 162324 h 196144"/>
                  <a:gd name="connsiteX3" fmla="*/ 21160 w 97202"/>
                  <a:gd name="connsiteY3" fmla="*/ 113033 h 196144"/>
                  <a:gd name="connsiteX4" fmla="*/ 86030 w 97202"/>
                  <a:gd name="connsiteY4" fmla="*/ 141097 h 196144"/>
                  <a:gd name="connsiteX5" fmla="*/ 26205 w 97202"/>
                  <a:gd name="connsiteY5" fmla="*/ 87848 h 196144"/>
                  <a:gd name="connsiteX6" fmla="*/ 93598 w 97202"/>
                  <a:gd name="connsiteY6" fmla="*/ 114832 h 196144"/>
                  <a:gd name="connsiteX7" fmla="*/ 24764 w 97202"/>
                  <a:gd name="connsiteY7" fmla="*/ 53309 h 196144"/>
                  <a:gd name="connsiteX8" fmla="*/ 87832 w 97202"/>
                  <a:gd name="connsiteY8" fmla="*/ 81732 h 196144"/>
                  <a:gd name="connsiteX9" fmla="*/ 35936 w 97202"/>
                  <a:gd name="connsiteY9" fmla="*/ 36399 h 196144"/>
                  <a:gd name="connsiteX10" fmla="*/ 97202 w 97202"/>
                  <a:gd name="connsiteY10" fmla="*/ 59785 h 196144"/>
                  <a:gd name="connsiteX11" fmla="*/ 29449 w 97202"/>
                  <a:gd name="connsiteY11" fmla="*/ 2579 h 196144"/>
                  <a:gd name="connsiteX12" fmla="*/ 91435 w 97202"/>
                  <a:gd name="connsiteY12" fmla="*/ 28124 h 196144"/>
                  <a:gd name="connsiteX13" fmla="*/ 61935 w 97202"/>
                  <a:gd name="connsiteY13" fmla="*/ 0 h 196144"/>
                  <a:gd name="connsiteX0" fmla="*/ 0 w 96944"/>
                  <a:gd name="connsiteY0" fmla="*/ 128504 h 162579"/>
                  <a:gd name="connsiteX1" fmla="*/ 84690 w 96944"/>
                  <a:gd name="connsiteY1" fmla="*/ 162324 h 162579"/>
                  <a:gd name="connsiteX2" fmla="*/ 20902 w 96944"/>
                  <a:gd name="connsiteY2" fmla="*/ 113033 h 162579"/>
                  <a:gd name="connsiteX3" fmla="*/ 85772 w 96944"/>
                  <a:gd name="connsiteY3" fmla="*/ 141097 h 162579"/>
                  <a:gd name="connsiteX4" fmla="*/ 25947 w 96944"/>
                  <a:gd name="connsiteY4" fmla="*/ 87848 h 162579"/>
                  <a:gd name="connsiteX5" fmla="*/ 93340 w 96944"/>
                  <a:gd name="connsiteY5" fmla="*/ 114832 h 162579"/>
                  <a:gd name="connsiteX6" fmla="*/ 24506 w 96944"/>
                  <a:gd name="connsiteY6" fmla="*/ 53309 h 162579"/>
                  <a:gd name="connsiteX7" fmla="*/ 87574 w 96944"/>
                  <a:gd name="connsiteY7" fmla="*/ 81732 h 162579"/>
                  <a:gd name="connsiteX8" fmla="*/ 35678 w 96944"/>
                  <a:gd name="connsiteY8" fmla="*/ 36399 h 162579"/>
                  <a:gd name="connsiteX9" fmla="*/ 96944 w 96944"/>
                  <a:gd name="connsiteY9" fmla="*/ 59785 h 162579"/>
                  <a:gd name="connsiteX10" fmla="*/ 29191 w 96944"/>
                  <a:gd name="connsiteY10" fmla="*/ 2579 h 162579"/>
                  <a:gd name="connsiteX11" fmla="*/ 91177 w 96944"/>
                  <a:gd name="connsiteY11" fmla="*/ 28124 h 162579"/>
                  <a:gd name="connsiteX12" fmla="*/ 61677 w 96944"/>
                  <a:gd name="connsiteY12" fmla="*/ 0 h 162579"/>
                  <a:gd name="connsiteX0" fmla="*/ 0 w 96944"/>
                  <a:gd name="connsiteY0" fmla="*/ 128504 h 148049"/>
                  <a:gd name="connsiteX1" fmla="*/ 60556 w 96944"/>
                  <a:gd name="connsiteY1" fmla="*/ 147634 h 148049"/>
                  <a:gd name="connsiteX2" fmla="*/ 20902 w 96944"/>
                  <a:gd name="connsiteY2" fmla="*/ 113033 h 148049"/>
                  <a:gd name="connsiteX3" fmla="*/ 85772 w 96944"/>
                  <a:gd name="connsiteY3" fmla="*/ 141097 h 148049"/>
                  <a:gd name="connsiteX4" fmla="*/ 25947 w 96944"/>
                  <a:gd name="connsiteY4" fmla="*/ 87848 h 148049"/>
                  <a:gd name="connsiteX5" fmla="*/ 93340 w 96944"/>
                  <a:gd name="connsiteY5" fmla="*/ 114832 h 148049"/>
                  <a:gd name="connsiteX6" fmla="*/ 24506 w 96944"/>
                  <a:gd name="connsiteY6" fmla="*/ 53309 h 148049"/>
                  <a:gd name="connsiteX7" fmla="*/ 87574 w 96944"/>
                  <a:gd name="connsiteY7" fmla="*/ 81732 h 148049"/>
                  <a:gd name="connsiteX8" fmla="*/ 35678 w 96944"/>
                  <a:gd name="connsiteY8" fmla="*/ 36399 h 148049"/>
                  <a:gd name="connsiteX9" fmla="*/ 96944 w 96944"/>
                  <a:gd name="connsiteY9" fmla="*/ 59785 h 148049"/>
                  <a:gd name="connsiteX10" fmla="*/ 29191 w 96944"/>
                  <a:gd name="connsiteY10" fmla="*/ 2579 h 148049"/>
                  <a:gd name="connsiteX11" fmla="*/ 91177 w 96944"/>
                  <a:gd name="connsiteY11" fmla="*/ 28124 h 148049"/>
                  <a:gd name="connsiteX12" fmla="*/ 61677 w 96944"/>
                  <a:gd name="connsiteY12" fmla="*/ 0 h 148049"/>
                  <a:gd name="connsiteX0" fmla="*/ 0 w 96944"/>
                  <a:gd name="connsiteY0" fmla="*/ 128504 h 151147"/>
                  <a:gd name="connsiteX1" fmla="*/ 60556 w 96944"/>
                  <a:gd name="connsiteY1" fmla="*/ 150782 h 151147"/>
                  <a:gd name="connsiteX2" fmla="*/ 20902 w 96944"/>
                  <a:gd name="connsiteY2" fmla="*/ 113033 h 151147"/>
                  <a:gd name="connsiteX3" fmla="*/ 85772 w 96944"/>
                  <a:gd name="connsiteY3" fmla="*/ 141097 h 151147"/>
                  <a:gd name="connsiteX4" fmla="*/ 25947 w 96944"/>
                  <a:gd name="connsiteY4" fmla="*/ 87848 h 151147"/>
                  <a:gd name="connsiteX5" fmla="*/ 93340 w 96944"/>
                  <a:gd name="connsiteY5" fmla="*/ 114832 h 151147"/>
                  <a:gd name="connsiteX6" fmla="*/ 24506 w 96944"/>
                  <a:gd name="connsiteY6" fmla="*/ 53309 h 151147"/>
                  <a:gd name="connsiteX7" fmla="*/ 87574 w 96944"/>
                  <a:gd name="connsiteY7" fmla="*/ 81732 h 151147"/>
                  <a:gd name="connsiteX8" fmla="*/ 35678 w 96944"/>
                  <a:gd name="connsiteY8" fmla="*/ 36399 h 151147"/>
                  <a:gd name="connsiteX9" fmla="*/ 96944 w 96944"/>
                  <a:gd name="connsiteY9" fmla="*/ 59785 h 151147"/>
                  <a:gd name="connsiteX10" fmla="*/ 29191 w 96944"/>
                  <a:gd name="connsiteY10" fmla="*/ 2579 h 151147"/>
                  <a:gd name="connsiteX11" fmla="*/ 91177 w 96944"/>
                  <a:gd name="connsiteY11" fmla="*/ 28124 h 151147"/>
                  <a:gd name="connsiteX12" fmla="*/ 61677 w 96944"/>
                  <a:gd name="connsiteY12" fmla="*/ 0 h 151147"/>
                  <a:gd name="connsiteX0" fmla="*/ 0 w 96944"/>
                  <a:gd name="connsiteY0" fmla="*/ 128504 h 151147"/>
                  <a:gd name="connsiteX1" fmla="*/ 60556 w 96944"/>
                  <a:gd name="connsiteY1" fmla="*/ 150782 h 151147"/>
                  <a:gd name="connsiteX2" fmla="*/ 20902 w 96944"/>
                  <a:gd name="connsiteY2" fmla="*/ 113033 h 151147"/>
                  <a:gd name="connsiteX3" fmla="*/ 85772 w 96944"/>
                  <a:gd name="connsiteY3" fmla="*/ 141097 h 151147"/>
                  <a:gd name="connsiteX4" fmla="*/ 25947 w 96944"/>
                  <a:gd name="connsiteY4" fmla="*/ 87848 h 151147"/>
                  <a:gd name="connsiteX5" fmla="*/ 93340 w 96944"/>
                  <a:gd name="connsiteY5" fmla="*/ 114832 h 151147"/>
                  <a:gd name="connsiteX6" fmla="*/ 24506 w 96944"/>
                  <a:gd name="connsiteY6" fmla="*/ 53309 h 151147"/>
                  <a:gd name="connsiteX7" fmla="*/ 87574 w 96944"/>
                  <a:gd name="connsiteY7" fmla="*/ 81732 h 151147"/>
                  <a:gd name="connsiteX8" fmla="*/ 35678 w 96944"/>
                  <a:gd name="connsiteY8" fmla="*/ 36399 h 151147"/>
                  <a:gd name="connsiteX9" fmla="*/ 96944 w 96944"/>
                  <a:gd name="connsiteY9" fmla="*/ 59785 h 151147"/>
                  <a:gd name="connsiteX10" fmla="*/ 29191 w 96944"/>
                  <a:gd name="connsiteY10" fmla="*/ 2579 h 151147"/>
                  <a:gd name="connsiteX11" fmla="*/ 91177 w 96944"/>
                  <a:gd name="connsiteY11" fmla="*/ 28124 h 151147"/>
                  <a:gd name="connsiteX12" fmla="*/ 61677 w 96944"/>
                  <a:gd name="connsiteY12" fmla="*/ 0 h 151147"/>
                  <a:gd name="connsiteX0" fmla="*/ 0 w 96944"/>
                  <a:gd name="connsiteY0" fmla="*/ 128504 h 151147"/>
                  <a:gd name="connsiteX1" fmla="*/ 60556 w 96944"/>
                  <a:gd name="connsiteY1" fmla="*/ 150782 h 151147"/>
                  <a:gd name="connsiteX2" fmla="*/ 20902 w 96944"/>
                  <a:gd name="connsiteY2" fmla="*/ 113033 h 151147"/>
                  <a:gd name="connsiteX3" fmla="*/ 85772 w 96944"/>
                  <a:gd name="connsiteY3" fmla="*/ 141097 h 151147"/>
                  <a:gd name="connsiteX4" fmla="*/ 25947 w 96944"/>
                  <a:gd name="connsiteY4" fmla="*/ 87848 h 151147"/>
                  <a:gd name="connsiteX5" fmla="*/ 93340 w 96944"/>
                  <a:gd name="connsiteY5" fmla="*/ 114832 h 151147"/>
                  <a:gd name="connsiteX6" fmla="*/ 24506 w 96944"/>
                  <a:gd name="connsiteY6" fmla="*/ 53309 h 151147"/>
                  <a:gd name="connsiteX7" fmla="*/ 87574 w 96944"/>
                  <a:gd name="connsiteY7" fmla="*/ 81732 h 151147"/>
                  <a:gd name="connsiteX8" fmla="*/ 35678 w 96944"/>
                  <a:gd name="connsiteY8" fmla="*/ 36399 h 151147"/>
                  <a:gd name="connsiteX9" fmla="*/ 96944 w 96944"/>
                  <a:gd name="connsiteY9" fmla="*/ 59785 h 151147"/>
                  <a:gd name="connsiteX10" fmla="*/ 29191 w 96944"/>
                  <a:gd name="connsiteY10" fmla="*/ 2579 h 151147"/>
                  <a:gd name="connsiteX11" fmla="*/ 91177 w 96944"/>
                  <a:gd name="connsiteY11" fmla="*/ 28124 h 151147"/>
                  <a:gd name="connsiteX12" fmla="*/ 61677 w 96944"/>
                  <a:gd name="connsiteY12" fmla="*/ 0 h 151147"/>
                  <a:gd name="connsiteX0" fmla="*/ 0 w 96944"/>
                  <a:gd name="connsiteY0" fmla="*/ 128504 h 151147"/>
                  <a:gd name="connsiteX1" fmla="*/ 60556 w 96944"/>
                  <a:gd name="connsiteY1" fmla="*/ 150782 h 151147"/>
                  <a:gd name="connsiteX2" fmla="*/ 20902 w 96944"/>
                  <a:gd name="connsiteY2" fmla="*/ 113033 h 151147"/>
                  <a:gd name="connsiteX3" fmla="*/ 85772 w 96944"/>
                  <a:gd name="connsiteY3" fmla="*/ 141097 h 151147"/>
                  <a:gd name="connsiteX4" fmla="*/ 25947 w 96944"/>
                  <a:gd name="connsiteY4" fmla="*/ 87848 h 151147"/>
                  <a:gd name="connsiteX5" fmla="*/ 93340 w 96944"/>
                  <a:gd name="connsiteY5" fmla="*/ 114832 h 151147"/>
                  <a:gd name="connsiteX6" fmla="*/ 24506 w 96944"/>
                  <a:gd name="connsiteY6" fmla="*/ 53309 h 151147"/>
                  <a:gd name="connsiteX7" fmla="*/ 87574 w 96944"/>
                  <a:gd name="connsiteY7" fmla="*/ 81732 h 151147"/>
                  <a:gd name="connsiteX8" fmla="*/ 35678 w 96944"/>
                  <a:gd name="connsiteY8" fmla="*/ 36399 h 151147"/>
                  <a:gd name="connsiteX9" fmla="*/ 96944 w 96944"/>
                  <a:gd name="connsiteY9" fmla="*/ 59785 h 151147"/>
                  <a:gd name="connsiteX10" fmla="*/ 29191 w 96944"/>
                  <a:gd name="connsiteY10" fmla="*/ 2579 h 151147"/>
                  <a:gd name="connsiteX11" fmla="*/ 91177 w 96944"/>
                  <a:gd name="connsiteY11" fmla="*/ 28124 h 151147"/>
                  <a:gd name="connsiteX12" fmla="*/ 61677 w 96944"/>
                  <a:gd name="connsiteY12" fmla="*/ 0 h 151147"/>
                  <a:gd name="connsiteX0" fmla="*/ 0 w 96944"/>
                  <a:gd name="connsiteY0" fmla="*/ 128504 h 151147"/>
                  <a:gd name="connsiteX1" fmla="*/ 60556 w 96944"/>
                  <a:gd name="connsiteY1" fmla="*/ 150782 h 151147"/>
                  <a:gd name="connsiteX2" fmla="*/ 20902 w 96944"/>
                  <a:gd name="connsiteY2" fmla="*/ 113033 h 151147"/>
                  <a:gd name="connsiteX3" fmla="*/ 85772 w 96944"/>
                  <a:gd name="connsiteY3" fmla="*/ 141097 h 151147"/>
                  <a:gd name="connsiteX4" fmla="*/ 25947 w 96944"/>
                  <a:gd name="connsiteY4" fmla="*/ 87848 h 151147"/>
                  <a:gd name="connsiteX5" fmla="*/ 93340 w 96944"/>
                  <a:gd name="connsiteY5" fmla="*/ 114832 h 151147"/>
                  <a:gd name="connsiteX6" fmla="*/ 24506 w 96944"/>
                  <a:gd name="connsiteY6" fmla="*/ 53309 h 151147"/>
                  <a:gd name="connsiteX7" fmla="*/ 87574 w 96944"/>
                  <a:gd name="connsiteY7" fmla="*/ 81732 h 151147"/>
                  <a:gd name="connsiteX8" fmla="*/ 35678 w 96944"/>
                  <a:gd name="connsiteY8" fmla="*/ 36399 h 151147"/>
                  <a:gd name="connsiteX9" fmla="*/ 96944 w 96944"/>
                  <a:gd name="connsiteY9" fmla="*/ 59785 h 151147"/>
                  <a:gd name="connsiteX10" fmla="*/ 36536 w 96944"/>
                  <a:gd name="connsiteY10" fmla="*/ 7825 h 151147"/>
                  <a:gd name="connsiteX11" fmla="*/ 91177 w 96944"/>
                  <a:gd name="connsiteY11" fmla="*/ 28124 h 151147"/>
                  <a:gd name="connsiteX12" fmla="*/ 61677 w 96944"/>
                  <a:gd name="connsiteY12" fmla="*/ 0 h 151147"/>
                  <a:gd name="connsiteX0" fmla="*/ 0 w 96944"/>
                  <a:gd name="connsiteY0" fmla="*/ 128504 h 151147"/>
                  <a:gd name="connsiteX1" fmla="*/ 60556 w 96944"/>
                  <a:gd name="connsiteY1" fmla="*/ 150782 h 151147"/>
                  <a:gd name="connsiteX2" fmla="*/ 20902 w 96944"/>
                  <a:gd name="connsiteY2" fmla="*/ 113033 h 151147"/>
                  <a:gd name="connsiteX3" fmla="*/ 85772 w 96944"/>
                  <a:gd name="connsiteY3" fmla="*/ 141097 h 151147"/>
                  <a:gd name="connsiteX4" fmla="*/ 25947 w 96944"/>
                  <a:gd name="connsiteY4" fmla="*/ 87848 h 151147"/>
                  <a:gd name="connsiteX5" fmla="*/ 93340 w 96944"/>
                  <a:gd name="connsiteY5" fmla="*/ 114832 h 151147"/>
                  <a:gd name="connsiteX6" fmla="*/ 24506 w 96944"/>
                  <a:gd name="connsiteY6" fmla="*/ 53309 h 151147"/>
                  <a:gd name="connsiteX7" fmla="*/ 87574 w 96944"/>
                  <a:gd name="connsiteY7" fmla="*/ 81732 h 151147"/>
                  <a:gd name="connsiteX8" fmla="*/ 35678 w 96944"/>
                  <a:gd name="connsiteY8" fmla="*/ 36399 h 151147"/>
                  <a:gd name="connsiteX9" fmla="*/ 96944 w 96944"/>
                  <a:gd name="connsiteY9" fmla="*/ 59785 h 151147"/>
                  <a:gd name="connsiteX10" fmla="*/ 36536 w 96944"/>
                  <a:gd name="connsiteY10" fmla="*/ 7825 h 151147"/>
                  <a:gd name="connsiteX11" fmla="*/ 91177 w 96944"/>
                  <a:gd name="connsiteY11" fmla="*/ 28124 h 151147"/>
                  <a:gd name="connsiteX12" fmla="*/ 61677 w 96944"/>
                  <a:gd name="connsiteY12" fmla="*/ 0 h 151147"/>
                  <a:gd name="connsiteX0" fmla="*/ 0 w 96944"/>
                  <a:gd name="connsiteY0" fmla="*/ 128504 h 151147"/>
                  <a:gd name="connsiteX1" fmla="*/ 60556 w 96944"/>
                  <a:gd name="connsiteY1" fmla="*/ 150782 h 151147"/>
                  <a:gd name="connsiteX2" fmla="*/ 20902 w 96944"/>
                  <a:gd name="connsiteY2" fmla="*/ 113033 h 151147"/>
                  <a:gd name="connsiteX3" fmla="*/ 85772 w 96944"/>
                  <a:gd name="connsiteY3" fmla="*/ 141097 h 151147"/>
                  <a:gd name="connsiteX4" fmla="*/ 25947 w 96944"/>
                  <a:gd name="connsiteY4" fmla="*/ 87848 h 151147"/>
                  <a:gd name="connsiteX5" fmla="*/ 93340 w 96944"/>
                  <a:gd name="connsiteY5" fmla="*/ 114832 h 151147"/>
                  <a:gd name="connsiteX6" fmla="*/ 24506 w 96944"/>
                  <a:gd name="connsiteY6" fmla="*/ 53309 h 151147"/>
                  <a:gd name="connsiteX7" fmla="*/ 87574 w 96944"/>
                  <a:gd name="connsiteY7" fmla="*/ 81732 h 151147"/>
                  <a:gd name="connsiteX8" fmla="*/ 35678 w 96944"/>
                  <a:gd name="connsiteY8" fmla="*/ 36399 h 151147"/>
                  <a:gd name="connsiteX9" fmla="*/ 96944 w 96944"/>
                  <a:gd name="connsiteY9" fmla="*/ 59785 h 151147"/>
                  <a:gd name="connsiteX10" fmla="*/ 36536 w 96944"/>
                  <a:gd name="connsiteY10" fmla="*/ 7825 h 151147"/>
                  <a:gd name="connsiteX11" fmla="*/ 91177 w 96944"/>
                  <a:gd name="connsiteY11" fmla="*/ 28124 h 151147"/>
                  <a:gd name="connsiteX12" fmla="*/ 61677 w 96944"/>
                  <a:gd name="connsiteY12" fmla="*/ 0 h 151147"/>
                  <a:gd name="connsiteX0" fmla="*/ 0 w 96944"/>
                  <a:gd name="connsiteY0" fmla="*/ 128504 h 151147"/>
                  <a:gd name="connsiteX1" fmla="*/ 60556 w 96944"/>
                  <a:gd name="connsiteY1" fmla="*/ 150782 h 151147"/>
                  <a:gd name="connsiteX2" fmla="*/ 20902 w 96944"/>
                  <a:gd name="connsiteY2" fmla="*/ 113033 h 151147"/>
                  <a:gd name="connsiteX3" fmla="*/ 85772 w 96944"/>
                  <a:gd name="connsiteY3" fmla="*/ 141097 h 151147"/>
                  <a:gd name="connsiteX4" fmla="*/ 25947 w 96944"/>
                  <a:gd name="connsiteY4" fmla="*/ 87848 h 151147"/>
                  <a:gd name="connsiteX5" fmla="*/ 93340 w 96944"/>
                  <a:gd name="connsiteY5" fmla="*/ 114832 h 151147"/>
                  <a:gd name="connsiteX6" fmla="*/ 24506 w 96944"/>
                  <a:gd name="connsiteY6" fmla="*/ 53309 h 151147"/>
                  <a:gd name="connsiteX7" fmla="*/ 87574 w 96944"/>
                  <a:gd name="connsiteY7" fmla="*/ 81732 h 151147"/>
                  <a:gd name="connsiteX8" fmla="*/ 35678 w 96944"/>
                  <a:gd name="connsiteY8" fmla="*/ 36399 h 151147"/>
                  <a:gd name="connsiteX9" fmla="*/ 96944 w 96944"/>
                  <a:gd name="connsiteY9" fmla="*/ 59785 h 151147"/>
                  <a:gd name="connsiteX10" fmla="*/ 36536 w 96944"/>
                  <a:gd name="connsiteY10" fmla="*/ 7825 h 151147"/>
                  <a:gd name="connsiteX11" fmla="*/ 91177 w 96944"/>
                  <a:gd name="connsiteY11" fmla="*/ 28124 h 151147"/>
                  <a:gd name="connsiteX12" fmla="*/ 61677 w 96944"/>
                  <a:gd name="connsiteY12" fmla="*/ 0 h 151147"/>
                  <a:gd name="connsiteX0" fmla="*/ 0 w 96944"/>
                  <a:gd name="connsiteY0" fmla="*/ 125356 h 147999"/>
                  <a:gd name="connsiteX1" fmla="*/ 60556 w 96944"/>
                  <a:gd name="connsiteY1" fmla="*/ 147634 h 147999"/>
                  <a:gd name="connsiteX2" fmla="*/ 20902 w 96944"/>
                  <a:gd name="connsiteY2" fmla="*/ 109885 h 147999"/>
                  <a:gd name="connsiteX3" fmla="*/ 85772 w 96944"/>
                  <a:gd name="connsiteY3" fmla="*/ 137949 h 147999"/>
                  <a:gd name="connsiteX4" fmla="*/ 25947 w 96944"/>
                  <a:gd name="connsiteY4" fmla="*/ 84700 h 147999"/>
                  <a:gd name="connsiteX5" fmla="*/ 93340 w 96944"/>
                  <a:gd name="connsiteY5" fmla="*/ 111684 h 147999"/>
                  <a:gd name="connsiteX6" fmla="*/ 24506 w 96944"/>
                  <a:gd name="connsiteY6" fmla="*/ 50161 h 147999"/>
                  <a:gd name="connsiteX7" fmla="*/ 87574 w 96944"/>
                  <a:gd name="connsiteY7" fmla="*/ 78584 h 147999"/>
                  <a:gd name="connsiteX8" fmla="*/ 35678 w 96944"/>
                  <a:gd name="connsiteY8" fmla="*/ 33251 h 147999"/>
                  <a:gd name="connsiteX9" fmla="*/ 96944 w 96944"/>
                  <a:gd name="connsiteY9" fmla="*/ 56637 h 147999"/>
                  <a:gd name="connsiteX10" fmla="*/ 36536 w 96944"/>
                  <a:gd name="connsiteY10" fmla="*/ 4677 h 147999"/>
                  <a:gd name="connsiteX11" fmla="*/ 91177 w 96944"/>
                  <a:gd name="connsiteY11" fmla="*/ 24976 h 147999"/>
                  <a:gd name="connsiteX12" fmla="*/ 76367 w 96944"/>
                  <a:gd name="connsiteY12" fmla="*/ 0 h 147999"/>
                  <a:gd name="connsiteX0" fmla="*/ 0 w 96944"/>
                  <a:gd name="connsiteY0" fmla="*/ 125356 h 145933"/>
                  <a:gd name="connsiteX1" fmla="*/ 49014 w 96944"/>
                  <a:gd name="connsiteY1" fmla="*/ 145536 h 145933"/>
                  <a:gd name="connsiteX2" fmla="*/ 20902 w 96944"/>
                  <a:gd name="connsiteY2" fmla="*/ 109885 h 145933"/>
                  <a:gd name="connsiteX3" fmla="*/ 85772 w 96944"/>
                  <a:gd name="connsiteY3" fmla="*/ 137949 h 145933"/>
                  <a:gd name="connsiteX4" fmla="*/ 25947 w 96944"/>
                  <a:gd name="connsiteY4" fmla="*/ 84700 h 145933"/>
                  <a:gd name="connsiteX5" fmla="*/ 93340 w 96944"/>
                  <a:gd name="connsiteY5" fmla="*/ 111684 h 145933"/>
                  <a:gd name="connsiteX6" fmla="*/ 24506 w 96944"/>
                  <a:gd name="connsiteY6" fmla="*/ 50161 h 145933"/>
                  <a:gd name="connsiteX7" fmla="*/ 87574 w 96944"/>
                  <a:gd name="connsiteY7" fmla="*/ 78584 h 145933"/>
                  <a:gd name="connsiteX8" fmla="*/ 35678 w 96944"/>
                  <a:gd name="connsiteY8" fmla="*/ 33251 h 145933"/>
                  <a:gd name="connsiteX9" fmla="*/ 96944 w 96944"/>
                  <a:gd name="connsiteY9" fmla="*/ 56637 h 145933"/>
                  <a:gd name="connsiteX10" fmla="*/ 36536 w 96944"/>
                  <a:gd name="connsiteY10" fmla="*/ 4677 h 145933"/>
                  <a:gd name="connsiteX11" fmla="*/ 91177 w 96944"/>
                  <a:gd name="connsiteY11" fmla="*/ 24976 h 145933"/>
                  <a:gd name="connsiteX12" fmla="*/ 76367 w 96944"/>
                  <a:gd name="connsiteY12" fmla="*/ 0 h 145933"/>
                  <a:gd name="connsiteX0" fmla="*/ 0 w 106388"/>
                  <a:gd name="connsiteY0" fmla="*/ 120110 h 145618"/>
                  <a:gd name="connsiteX1" fmla="*/ 58458 w 106388"/>
                  <a:gd name="connsiteY1" fmla="*/ 145536 h 145618"/>
                  <a:gd name="connsiteX2" fmla="*/ 30346 w 106388"/>
                  <a:gd name="connsiteY2" fmla="*/ 109885 h 145618"/>
                  <a:gd name="connsiteX3" fmla="*/ 95216 w 106388"/>
                  <a:gd name="connsiteY3" fmla="*/ 137949 h 145618"/>
                  <a:gd name="connsiteX4" fmla="*/ 35391 w 106388"/>
                  <a:gd name="connsiteY4" fmla="*/ 84700 h 145618"/>
                  <a:gd name="connsiteX5" fmla="*/ 102784 w 106388"/>
                  <a:gd name="connsiteY5" fmla="*/ 111684 h 145618"/>
                  <a:gd name="connsiteX6" fmla="*/ 33950 w 106388"/>
                  <a:gd name="connsiteY6" fmla="*/ 50161 h 145618"/>
                  <a:gd name="connsiteX7" fmla="*/ 97018 w 106388"/>
                  <a:gd name="connsiteY7" fmla="*/ 78584 h 145618"/>
                  <a:gd name="connsiteX8" fmla="*/ 45122 w 106388"/>
                  <a:gd name="connsiteY8" fmla="*/ 33251 h 145618"/>
                  <a:gd name="connsiteX9" fmla="*/ 106388 w 106388"/>
                  <a:gd name="connsiteY9" fmla="*/ 56637 h 145618"/>
                  <a:gd name="connsiteX10" fmla="*/ 45980 w 106388"/>
                  <a:gd name="connsiteY10" fmla="*/ 4677 h 145618"/>
                  <a:gd name="connsiteX11" fmla="*/ 100621 w 106388"/>
                  <a:gd name="connsiteY11" fmla="*/ 24976 h 145618"/>
                  <a:gd name="connsiteX12" fmla="*/ 85811 w 106388"/>
                  <a:gd name="connsiteY12" fmla="*/ 0 h 14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388" h="145618">
                    <a:moveTo>
                      <a:pt x="0" y="120110"/>
                    </a:moveTo>
                    <a:cubicBezTo>
                      <a:pt x="5045" y="121909"/>
                      <a:pt x="53400" y="147240"/>
                      <a:pt x="58458" y="145536"/>
                    </a:cubicBezTo>
                    <a:cubicBezTo>
                      <a:pt x="63516" y="143832"/>
                      <a:pt x="30346" y="109885"/>
                      <a:pt x="30346" y="109885"/>
                    </a:cubicBezTo>
                    <a:lnTo>
                      <a:pt x="95216" y="137949"/>
                    </a:lnTo>
                    <a:lnTo>
                      <a:pt x="35391" y="84700"/>
                    </a:lnTo>
                    <a:lnTo>
                      <a:pt x="102784" y="111684"/>
                    </a:lnTo>
                    <a:lnTo>
                      <a:pt x="33950" y="50161"/>
                    </a:lnTo>
                    <a:lnTo>
                      <a:pt x="97018" y="78584"/>
                    </a:lnTo>
                    <a:lnTo>
                      <a:pt x="45122" y="33251"/>
                    </a:lnTo>
                    <a:lnTo>
                      <a:pt x="106388" y="56637"/>
                    </a:lnTo>
                    <a:cubicBezTo>
                      <a:pt x="106531" y="51875"/>
                      <a:pt x="46941" y="9954"/>
                      <a:pt x="45980" y="4677"/>
                    </a:cubicBezTo>
                    <a:cubicBezTo>
                      <a:pt x="45019" y="-600"/>
                      <a:pt x="96431" y="26280"/>
                      <a:pt x="100621" y="24976"/>
                    </a:cubicBezTo>
                    <a:lnTo>
                      <a:pt x="85811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7481F7D-164A-4001-BA7D-F268EA0D8429}"/>
                </a:ext>
              </a:extLst>
            </p:cNvPr>
            <p:cNvGrpSpPr/>
            <p:nvPr/>
          </p:nvGrpSpPr>
          <p:grpSpPr>
            <a:xfrm>
              <a:off x="7885112" y="1881234"/>
              <a:ext cx="1685462" cy="618902"/>
              <a:chOff x="1966164" y="1881234"/>
              <a:chExt cx="1685462" cy="618902"/>
            </a:xfrm>
          </p:grpSpPr>
          <p:sp>
            <p:nvSpPr>
              <p:cNvPr id="50" name="Полилиния: фигура 155">
                <a:extLst>
                  <a:ext uri="{FF2B5EF4-FFF2-40B4-BE49-F238E27FC236}">
                    <a16:creationId xmlns:a16="http://schemas.microsoft.com/office/drawing/2014/main" id="{E94AEEAF-10B7-4669-A9B1-02CD72CFCD27}"/>
                  </a:ext>
                </a:extLst>
              </p:cNvPr>
              <p:cNvSpPr/>
              <p:nvPr/>
            </p:nvSpPr>
            <p:spPr>
              <a:xfrm>
                <a:off x="1966164" y="1881234"/>
                <a:ext cx="590494" cy="618902"/>
              </a:xfrm>
              <a:custGeom>
                <a:avLst/>
                <a:gdLst>
                  <a:gd name="connsiteX0" fmla="*/ 13981 w 260199"/>
                  <a:gd name="connsiteY0" fmla="*/ 10784 h 272717"/>
                  <a:gd name="connsiteX1" fmla="*/ 249673 w 260199"/>
                  <a:gd name="connsiteY1" fmla="*/ 110804 h 272717"/>
                  <a:gd name="connsiteX2" fmla="*/ 58308 w 260199"/>
                  <a:gd name="connsiteY2" fmla="*/ 262273 h 272717"/>
                  <a:gd name="connsiteX3" fmla="*/ 13981 w 260199"/>
                  <a:gd name="connsiteY3" fmla="*/ 10784 h 2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199" h="272717">
                    <a:moveTo>
                      <a:pt x="13981" y="10784"/>
                    </a:moveTo>
                    <a:cubicBezTo>
                      <a:pt x="103717" y="19059"/>
                      <a:pt x="178317" y="60794"/>
                      <a:pt x="249673" y="110804"/>
                    </a:cubicBezTo>
                    <a:lnTo>
                      <a:pt x="58308" y="262273"/>
                    </a:lnTo>
                    <a:cubicBezTo>
                      <a:pt x="21909" y="183121"/>
                      <a:pt x="2809" y="100370"/>
                      <a:pt x="13981" y="10784"/>
                    </a:cubicBezTo>
                    <a:close/>
                  </a:path>
                </a:pathLst>
              </a:custGeom>
              <a:solidFill>
                <a:srgbClr val="EF7F1B"/>
              </a:solidFill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1" name="Полилиния: фигура 156">
                <a:extLst>
                  <a:ext uri="{FF2B5EF4-FFF2-40B4-BE49-F238E27FC236}">
                    <a16:creationId xmlns:a16="http://schemas.microsoft.com/office/drawing/2014/main" id="{4C0EFBAC-424E-43D5-BA44-40C67A8AD905}"/>
                  </a:ext>
                </a:extLst>
              </p:cNvPr>
              <p:cNvSpPr/>
              <p:nvPr/>
            </p:nvSpPr>
            <p:spPr>
              <a:xfrm>
                <a:off x="3061949" y="1881234"/>
                <a:ext cx="589677" cy="618902"/>
              </a:xfrm>
              <a:custGeom>
                <a:avLst/>
                <a:gdLst>
                  <a:gd name="connsiteX0" fmla="*/ 246134 w 259838"/>
                  <a:gd name="connsiteY0" fmla="*/ 10784 h 272717"/>
                  <a:gd name="connsiteX1" fmla="*/ 10802 w 259838"/>
                  <a:gd name="connsiteY1" fmla="*/ 110804 h 272717"/>
                  <a:gd name="connsiteX2" fmla="*/ 202167 w 259838"/>
                  <a:gd name="connsiteY2" fmla="*/ 262273 h 272717"/>
                  <a:gd name="connsiteX3" fmla="*/ 246134 w 259838"/>
                  <a:gd name="connsiteY3" fmla="*/ 10784 h 2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838" h="272717">
                    <a:moveTo>
                      <a:pt x="246134" y="10784"/>
                    </a:moveTo>
                    <a:cubicBezTo>
                      <a:pt x="156758" y="19059"/>
                      <a:pt x="81798" y="60794"/>
                      <a:pt x="10802" y="110804"/>
                    </a:cubicBezTo>
                    <a:lnTo>
                      <a:pt x="202167" y="262273"/>
                    </a:lnTo>
                    <a:cubicBezTo>
                      <a:pt x="238206" y="183121"/>
                      <a:pt x="257306" y="100370"/>
                      <a:pt x="246134" y="10784"/>
                    </a:cubicBezTo>
                    <a:close/>
                  </a:path>
                </a:pathLst>
              </a:custGeom>
              <a:solidFill>
                <a:srgbClr val="EF7F1B"/>
              </a:solidFill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8" name="Полилиния: фигура 157">
              <a:extLst>
                <a:ext uri="{FF2B5EF4-FFF2-40B4-BE49-F238E27FC236}">
                  <a16:creationId xmlns:a16="http://schemas.microsoft.com/office/drawing/2014/main" id="{856F4ABD-BE8F-4C76-9A2C-32779466CC0B}"/>
                </a:ext>
              </a:extLst>
            </p:cNvPr>
            <p:cNvSpPr/>
            <p:nvPr/>
          </p:nvSpPr>
          <p:spPr>
            <a:xfrm>
              <a:off x="7431050" y="2007791"/>
              <a:ext cx="2541086" cy="3710145"/>
            </a:xfrm>
            <a:custGeom>
              <a:avLst/>
              <a:gdLst>
                <a:gd name="connsiteX0" fmla="*/ 560033 w 1119721"/>
                <a:gd name="connsiteY0" fmla="*/ 10784 h 1634863"/>
                <a:gd name="connsiteX1" fmla="*/ 1109262 w 1119721"/>
                <a:gd name="connsiteY1" fmla="*/ 1193037 h 1634863"/>
                <a:gd name="connsiteX2" fmla="*/ 560033 w 1119721"/>
                <a:gd name="connsiteY2" fmla="*/ 1624420 h 1634863"/>
                <a:gd name="connsiteX3" fmla="*/ 10804 w 1119721"/>
                <a:gd name="connsiteY3" fmla="*/ 1193037 h 1634863"/>
                <a:gd name="connsiteX4" fmla="*/ 560033 w 1119721"/>
                <a:gd name="connsiteY4" fmla="*/ 10784 h 163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721" h="1634863">
                  <a:moveTo>
                    <a:pt x="560033" y="10784"/>
                  </a:moveTo>
                  <a:cubicBezTo>
                    <a:pt x="1114668" y="10784"/>
                    <a:pt x="1109262" y="890458"/>
                    <a:pt x="1109262" y="1193037"/>
                  </a:cubicBezTo>
                  <a:cubicBezTo>
                    <a:pt x="1109262" y="1495617"/>
                    <a:pt x="863478" y="1624420"/>
                    <a:pt x="560033" y="1624420"/>
                  </a:cubicBezTo>
                  <a:cubicBezTo>
                    <a:pt x="256948" y="1624420"/>
                    <a:pt x="10804" y="1495617"/>
                    <a:pt x="10804" y="1193037"/>
                  </a:cubicBezTo>
                  <a:cubicBezTo>
                    <a:pt x="10804" y="890458"/>
                    <a:pt x="5398" y="10784"/>
                    <a:pt x="560033" y="10784"/>
                  </a:cubicBezTo>
                  <a:close/>
                </a:path>
              </a:pathLst>
            </a:custGeom>
            <a:solidFill>
              <a:srgbClr val="EF7F1B"/>
            </a:solidFill>
            <a:ln w="28575" cap="rnd">
              <a:solidFill>
                <a:schemeClr val="tx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Полилиния: фигура 158">
              <a:extLst>
                <a:ext uri="{FF2B5EF4-FFF2-40B4-BE49-F238E27FC236}">
                  <a16:creationId xmlns:a16="http://schemas.microsoft.com/office/drawing/2014/main" id="{5DA21825-A406-4BCF-8876-065E02338D9B}"/>
                </a:ext>
              </a:extLst>
            </p:cNvPr>
            <p:cNvSpPr/>
            <p:nvPr/>
          </p:nvSpPr>
          <p:spPr>
            <a:xfrm>
              <a:off x="7471246" y="4077981"/>
              <a:ext cx="2469834" cy="803428"/>
            </a:xfrm>
            <a:custGeom>
              <a:avLst/>
              <a:gdLst>
                <a:gd name="connsiteX0" fmla="*/ 1104940 w 1111071"/>
                <a:gd name="connsiteY0" fmla="*/ 23381 h 364462"/>
                <a:gd name="connsiteX1" fmla="*/ 1081155 w 1111071"/>
                <a:gd name="connsiteY1" fmla="*/ 94978 h 364462"/>
                <a:gd name="connsiteX2" fmla="*/ 1068541 w 1111071"/>
                <a:gd name="connsiteY2" fmla="*/ 5392 h 364462"/>
                <a:gd name="connsiteX3" fmla="*/ 1051603 w 1111071"/>
                <a:gd name="connsiteY3" fmla="*/ 101454 h 364462"/>
                <a:gd name="connsiteX4" fmla="*/ 1042593 w 1111071"/>
                <a:gd name="connsiteY4" fmla="*/ 12588 h 364462"/>
                <a:gd name="connsiteX5" fmla="*/ 1027457 w 1111071"/>
                <a:gd name="connsiteY5" fmla="*/ 108650 h 364462"/>
                <a:gd name="connsiteX6" fmla="*/ 1022772 w 1111071"/>
                <a:gd name="connsiteY6" fmla="*/ 16905 h 364462"/>
                <a:gd name="connsiteX7" fmla="*/ 994302 w 1111071"/>
                <a:gd name="connsiteY7" fmla="*/ 128798 h 364462"/>
                <a:gd name="connsiteX8" fmla="*/ 983490 w 1111071"/>
                <a:gd name="connsiteY8" fmla="*/ 25540 h 364462"/>
                <a:gd name="connsiteX9" fmla="*/ 967633 w 1111071"/>
                <a:gd name="connsiteY9" fmla="*/ 115486 h 364462"/>
                <a:gd name="connsiteX10" fmla="*/ 961146 w 1111071"/>
                <a:gd name="connsiteY10" fmla="*/ 35254 h 364462"/>
                <a:gd name="connsiteX11" fmla="*/ 938802 w 1111071"/>
                <a:gd name="connsiteY11" fmla="*/ 123401 h 364462"/>
                <a:gd name="connsiteX12" fmla="*/ 929792 w 1111071"/>
                <a:gd name="connsiteY12" fmla="*/ 41370 h 364462"/>
                <a:gd name="connsiteX13" fmla="*/ 903845 w 1111071"/>
                <a:gd name="connsiteY13" fmla="*/ 142830 h 364462"/>
                <a:gd name="connsiteX14" fmla="*/ 899520 w 1111071"/>
                <a:gd name="connsiteY14" fmla="*/ 64397 h 364462"/>
                <a:gd name="connsiteX15" fmla="*/ 880780 w 1111071"/>
                <a:gd name="connsiteY15" fmla="*/ 140311 h 364462"/>
                <a:gd name="connsiteX16" fmla="*/ 871770 w 1111071"/>
                <a:gd name="connsiteY16" fmla="*/ 66195 h 364462"/>
                <a:gd name="connsiteX17" fmla="*/ 849426 w 1111071"/>
                <a:gd name="connsiteY17" fmla="*/ 164057 h 364462"/>
                <a:gd name="connsiteX18" fmla="*/ 842219 w 1111071"/>
                <a:gd name="connsiteY18" fmla="*/ 88142 h 364462"/>
                <a:gd name="connsiteX19" fmla="*/ 826001 w 1111071"/>
                <a:gd name="connsiteY19" fmla="*/ 162258 h 364462"/>
                <a:gd name="connsiteX20" fmla="*/ 814469 w 1111071"/>
                <a:gd name="connsiteY20" fmla="*/ 102174 h 364462"/>
                <a:gd name="connsiteX21" fmla="*/ 801855 w 1111071"/>
                <a:gd name="connsiteY21" fmla="*/ 160459 h 364462"/>
                <a:gd name="connsiteX22" fmla="*/ 790323 w 1111071"/>
                <a:gd name="connsiteY22" fmla="*/ 116565 h 364462"/>
                <a:gd name="connsiteX23" fmla="*/ 777709 w 1111071"/>
                <a:gd name="connsiteY23" fmla="*/ 170893 h 364462"/>
                <a:gd name="connsiteX24" fmla="*/ 775187 w 1111071"/>
                <a:gd name="connsiteY24" fmla="*/ 122682 h 364462"/>
                <a:gd name="connsiteX25" fmla="*/ 758248 w 1111071"/>
                <a:gd name="connsiteY25" fmla="*/ 182406 h 364462"/>
                <a:gd name="connsiteX26" fmla="*/ 744193 w 1111071"/>
                <a:gd name="connsiteY26" fmla="*/ 146787 h 364462"/>
                <a:gd name="connsiteX27" fmla="*/ 720047 w 1111071"/>
                <a:gd name="connsiteY27" fmla="*/ 194999 h 364462"/>
                <a:gd name="connsiteX28" fmla="*/ 1106022 w 1111071"/>
                <a:gd name="connsiteY28" fmla="*/ 256882 h 364462"/>
                <a:gd name="connsiteX29" fmla="*/ 1083317 w 1111071"/>
                <a:gd name="connsiteY29" fmla="*/ 200395 h 364462"/>
                <a:gd name="connsiteX30" fmla="*/ 1083317 w 1111071"/>
                <a:gd name="connsiteY30" fmla="*/ 282426 h 364462"/>
                <a:gd name="connsiteX31" fmla="*/ 1063136 w 1111071"/>
                <a:gd name="connsiteY31" fmla="*/ 245009 h 364462"/>
                <a:gd name="connsiteX32" fmla="*/ 1047639 w 1111071"/>
                <a:gd name="connsiteY32" fmla="*/ 305453 h 364462"/>
                <a:gd name="connsiteX33" fmla="*/ 1050522 w 1111071"/>
                <a:gd name="connsiteY33" fmla="*/ 187443 h 364462"/>
                <a:gd name="connsiteX34" fmla="*/ 1017006 w 1111071"/>
                <a:gd name="connsiteY34" fmla="*/ 300056 h 364462"/>
                <a:gd name="connsiteX35" fmla="*/ 1017006 w 1111071"/>
                <a:gd name="connsiteY35" fmla="*/ 191760 h 364462"/>
                <a:gd name="connsiteX36" fmla="*/ 972318 w 1111071"/>
                <a:gd name="connsiteY36" fmla="*/ 309770 h 364462"/>
                <a:gd name="connsiteX37" fmla="*/ 975922 w 1111071"/>
                <a:gd name="connsiteY37" fmla="*/ 188882 h 364462"/>
                <a:gd name="connsiteX38" fmla="*/ 940964 w 1111071"/>
                <a:gd name="connsiteY38" fmla="*/ 301855 h 364462"/>
                <a:gd name="connsiteX39" fmla="*/ 949253 w 1111071"/>
                <a:gd name="connsiteY39" fmla="*/ 199676 h 364462"/>
                <a:gd name="connsiteX40" fmla="*/ 914296 w 1111071"/>
                <a:gd name="connsiteY40" fmla="*/ 309770 h 364462"/>
                <a:gd name="connsiteX41" fmla="*/ 925828 w 1111071"/>
                <a:gd name="connsiteY41" fmla="*/ 194279 h 364462"/>
                <a:gd name="connsiteX42" fmla="*/ 882942 w 1111071"/>
                <a:gd name="connsiteY42" fmla="*/ 303654 h 364462"/>
                <a:gd name="connsiteX43" fmla="*/ 892673 w 1111071"/>
                <a:gd name="connsiteY43" fmla="*/ 212628 h 364462"/>
                <a:gd name="connsiteX44" fmla="*/ 851589 w 1111071"/>
                <a:gd name="connsiteY44" fmla="*/ 292141 h 364462"/>
                <a:gd name="connsiteX45" fmla="*/ 860598 w 1111071"/>
                <a:gd name="connsiteY45" fmla="*/ 227739 h 364462"/>
                <a:gd name="connsiteX46" fmla="*/ 827443 w 1111071"/>
                <a:gd name="connsiteY46" fmla="*/ 292860 h 364462"/>
                <a:gd name="connsiteX47" fmla="*/ 838254 w 1111071"/>
                <a:gd name="connsiteY47" fmla="*/ 232056 h 364462"/>
                <a:gd name="connsiteX48" fmla="*/ 808703 w 1111071"/>
                <a:gd name="connsiteY48" fmla="*/ 289262 h 364462"/>
                <a:gd name="connsiteX49" fmla="*/ 811586 w 1111071"/>
                <a:gd name="connsiteY49" fmla="*/ 235654 h 364462"/>
                <a:gd name="connsiteX50" fmla="*/ 789242 w 1111071"/>
                <a:gd name="connsiteY50" fmla="*/ 283146 h 364462"/>
                <a:gd name="connsiteX51" fmla="*/ 774105 w 1111071"/>
                <a:gd name="connsiteY51" fmla="*/ 255083 h 364462"/>
                <a:gd name="connsiteX52" fmla="*/ 749599 w 1111071"/>
                <a:gd name="connsiteY52" fmla="*/ 280627 h 364462"/>
                <a:gd name="connsiteX53" fmla="*/ 200730 w 1111071"/>
                <a:gd name="connsiteY53" fmla="*/ 302574 h 364462"/>
                <a:gd name="connsiteX54" fmla="*/ 190640 w 1111071"/>
                <a:gd name="connsiteY54" fmla="*/ 286024 h 364462"/>
                <a:gd name="connsiteX55" fmla="*/ 185234 w 1111071"/>
                <a:gd name="connsiteY55" fmla="*/ 312289 h 364462"/>
                <a:gd name="connsiteX56" fmla="*/ 174783 w 1111071"/>
                <a:gd name="connsiteY56" fmla="*/ 276670 h 364462"/>
                <a:gd name="connsiteX57" fmla="*/ 166854 w 1111071"/>
                <a:gd name="connsiteY57" fmla="*/ 313008 h 364462"/>
                <a:gd name="connsiteX58" fmla="*/ 156042 w 1111071"/>
                <a:gd name="connsiteY58" fmla="*/ 279548 h 364462"/>
                <a:gd name="connsiteX59" fmla="*/ 139825 w 1111071"/>
                <a:gd name="connsiteY59" fmla="*/ 324161 h 364462"/>
                <a:gd name="connsiteX60" fmla="*/ 131536 w 1111071"/>
                <a:gd name="connsiteY60" fmla="*/ 283146 h 364462"/>
                <a:gd name="connsiteX61" fmla="*/ 121806 w 1111071"/>
                <a:gd name="connsiteY61" fmla="*/ 326680 h 364462"/>
                <a:gd name="connsiteX62" fmla="*/ 111354 w 1111071"/>
                <a:gd name="connsiteY62" fmla="*/ 282067 h 364462"/>
                <a:gd name="connsiteX63" fmla="*/ 97660 w 1111071"/>
                <a:gd name="connsiteY63" fmla="*/ 350426 h 364462"/>
                <a:gd name="connsiteX64" fmla="*/ 84325 w 1111071"/>
                <a:gd name="connsiteY64" fmla="*/ 279548 h 364462"/>
                <a:gd name="connsiteX65" fmla="*/ 71712 w 1111071"/>
                <a:gd name="connsiteY65" fmla="*/ 351145 h 364462"/>
                <a:gd name="connsiteX66" fmla="*/ 52251 w 1111071"/>
                <a:gd name="connsiteY66" fmla="*/ 283146 h 364462"/>
                <a:gd name="connsiteX67" fmla="*/ 37836 w 1111071"/>
                <a:gd name="connsiteY67" fmla="*/ 359420 h 364462"/>
                <a:gd name="connsiteX68" fmla="*/ 5401 w 1111071"/>
                <a:gd name="connsiteY68" fmla="*/ 283506 h 364462"/>
                <a:gd name="connsiteX69" fmla="*/ 222354 w 1111071"/>
                <a:gd name="connsiteY69" fmla="*/ 146428 h 364462"/>
                <a:gd name="connsiteX70" fmla="*/ 214425 w 1111071"/>
                <a:gd name="connsiteY70" fmla="*/ 136713 h 364462"/>
                <a:gd name="connsiteX71" fmla="*/ 199649 w 1111071"/>
                <a:gd name="connsiteY71" fmla="*/ 155062 h 364462"/>
                <a:gd name="connsiteX72" fmla="*/ 195685 w 1111071"/>
                <a:gd name="connsiteY72" fmla="*/ 123401 h 364462"/>
                <a:gd name="connsiteX73" fmla="*/ 166494 w 1111071"/>
                <a:gd name="connsiteY73" fmla="*/ 158300 h 364462"/>
                <a:gd name="connsiteX74" fmla="*/ 158926 w 1111071"/>
                <a:gd name="connsiteY74" fmla="*/ 120163 h 364462"/>
                <a:gd name="connsiteX75" fmla="*/ 130815 w 1111071"/>
                <a:gd name="connsiteY75" fmla="*/ 165496 h 364462"/>
                <a:gd name="connsiteX76" fmla="*/ 125770 w 1111071"/>
                <a:gd name="connsiteY76" fmla="*/ 120523 h 364462"/>
                <a:gd name="connsiteX77" fmla="*/ 103426 w 1111071"/>
                <a:gd name="connsiteY77" fmla="*/ 162258 h 364462"/>
                <a:gd name="connsiteX78" fmla="*/ 101984 w 1111071"/>
                <a:gd name="connsiteY78" fmla="*/ 103613 h 364462"/>
                <a:gd name="connsiteX79" fmla="*/ 73874 w 1111071"/>
                <a:gd name="connsiteY79" fmla="*/ 173771 h 364462"/>
                <a:gd name="connsiteX80" fmla="*/ 78920 w 1111071"/>
                <a:gd name="connsiteY80" fmla="*/ 100375 h 364462"/>
                <a:gd name="connsiteX81" fmla="*/ 51530 w 1111071"/>
                <a:gd name="connsiteY81" fmla="*/ 162258 h 364462"/>
                <a:gd name="connsiteX82" fmla="*/ 51170 w 1111071"/>
                <a:gd name="connsiteY82" fmla="*/ 85984 h 364462"/>
                <a:gd name="connsiteX83" fmla="*/ 28466 w 1111071"/>
                <a:gd name="connsiteY83" fmla="*/ 149666 h 364462"/>
                <a:gd name="connsiteX84" fmla="*/ 10807 w 1111071"/>
                <a:gd name="connsiteY84" fmla="*/ 69074 h 364462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22566 w 1123187"/>
                <a:gd name="connsiteY68" fmla="*/ 27811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  <a:gd name="connsiteX0" fmla="*/ 1122105 w 1123187"/>
                <a:gd name="connsiteY0" fmla="*/ 17989 h 354028"/>
                <a:gd name="connsiteX1" fmla="*/ 1098320 w 1123187"/>
                <a:gd name="connsiteY1" fmla="*/ 89586 h 354028"/>
                <a:gd name="connsiteX2" fmla="*/ 1085706 w 1123187"/>
                <a:gd name="connsiteY2" fmla="*/ 0 h 354028"/>
                <a:gd name="connsiteX3" fmla="*/ 1068768 w 1123187"/>
                <a:gd name="connsiteY3" fmla="*/ 96062 h 354028"/>
                <a:gd name="connsiteX4" fmla="*/ 1059758 w 1123187"/>
                <a:gd name="connsiteY4" fmla="*/ 7196 h 354028"/>
                <a:gd name="connsiteX5" fmla="*/ 1044622 w 1123187"/>
                <a:gd name="connsiteY5" fmla="*/ 103258 h 354028"/>
                <a:gd name="connsiteX6" fmla="*/ 1039937 w 1123187"/>
                <a:gd name="connsiteY6" fmla="*/ 11513 h 354028"/>
                <a:gd name="connsiteX7" fmla="*/ 1011467 w 1123187"/>
                <a:gd name="connsiteY7" fmla="*/ 123406 h 354028"/>
                <a:gd name="connsiteX8" fmla="*/ 1000655 w 1123187"/>
                <a:gd name="connsiteY8" fmla="*/ 20148 h 354028"/>
                <a:gd name="connsiteX9" fmla="*/ 984798 w 1123187"/>
                <a:gd name="connsiteY9" fmla="*/ 110094 h 354028"/>
                <a:gd name="connsiteX10" fmla="*/ 978311 w 1123187"/>
                <a:gd name="connsiteY10" fmla="*/ 29862 h 354028"/>
                <a:gd name="connsiteX11" fmla="*/ 955967 w 1123187"/>
                <a:gd name="connsiteY11" fmla="*/ 118009 h 354028"/>
                <a:gd name="connsiteX12" fmla="*/ 946957 w 1123187"/>
                <a:gd name="connsiteY12" fmla="*/ 35978 h 354028"/>
                <a:gd name="connsiteX13" fmla="*/ 921010 w 1123187"/>
                <a:gd name="connsiteY13" fmla="*/ 137438 h 354028"/>
                <a:gd name="connsiteX14" fmla="*/ 916685 w 1123187"/>
                <a:gd name="connsiteY14" fmla="*/ 59005 h 354028"/>
                <a:gd name="connsiteX15" fmla="*/ 897945 w 1123187"/>
                <a:gd name="connsiteY15" fmla="*/ 134919 h 354028"/>
                <a:gd name="connsiteX16" fmla="*/ 888935 w 1123187"/>
                <a:gd name="connsiteY16" fmla="*/ 60803 h 354028"/>
                <a:gd name="connsiteX17" fmla="*/ 866591 w 1123187"/>
                <a:gd name="connsiteY17" fmla="*/ 158665 h 354028"/>
                <a:gd name="connsiteX18" fmla="*/ 859384 w 1123187"/>
                <a:gd name="connsiteY18" fmla="*/ 82750 h 354028"/>
                <a:gd name="connsiteX19" fmla="*/ 843166 w 1123187"/>
                <a:gd name="connsiteY19" fmla="*/ 156866 h 354028"/>
                <a:gd name="connsiteX20" fmla="*/ 831634 w 1123187"/>
                <a:gd name="connsiteY20" fmla="*/ 96782 h 354028"/>
                <a:gd name="connsiteX21" fmla="*/ 819020 w 1123187"/>
                <a:gd name="connsiteY21" fmla="*/ 155067 h 354028"/>
                <a:gd name="connsiteX22" fmla="*/ 807488 w 1123187"/>
                <a:gd name="connsiteY22" fmla="*/ 111173 h 354028"/>
                <a:gd name="connsiteX23" fmla="*/ 794874 w 1123187"/>
                <a:gd name="connsiteY23" fmla="*/ 165501 h 354028"/>
                <a:gd name="connsiteX24" fmla="*/ 792352 w 1123187"/>
                <a:gd name="connsiteY24" fmla="*/ 117290 h 354028"/>
                <a:gd name="connsiteX25" fmla="*/ 775413 w 1123187"/>
                <a:gd name="connsiteY25" fmla="*/ 177014 h 354028"/>
                <a:gd name="connsiteX26" fmla="*/ 761358 w 1123187"/>
                <a:gd name="connsiteY26" fmla="*/ 141395 h 354028"/>
                <a:gd name="connsiteX27" fmla="*/ 737212 w 1123187"/>
                <a:gd name="connsiteY27" fmla="*/ 189607 h 354028"/>
                <a:gd name="connsiteX28" fmla="*/ 1123187 w 1123187"/>
                <a:gd name="connsiteY28" fmla="*/ 251490 h 354028"/>
                <a:gd name="connsiteX29" fmla="*/ 1100482 w 1123187"/>
                <a:gd name="connsiteY29" fmla="*/ 195003 h 354028"/>
                <a:gd name="connsiteX30" fmla="*/ 1100482 w 1123187"/>
                <a:gd name="connsiteY30" fmla="*/ 277034 h 354028"/>
                <a:gd name="connsiteX31" fmla="*/ 1080301 w 1123187"/>
                <a:gd name="connsiteY31" fmla="*/ 239617 h 354028"/>
                <a:gd name="connsiteX32" fmla="*/ 1064804 w 1123187"/>
                <a:gd name="connsiteY32" fmla="*/ 300061 h 354028"/>
                <a:gd name="connsiteX33" fmla="*/ 1067687 w 1123187"/>
                <a:gd name="connsiteY33" fmla="*/ 182051 h 354028"/>
                <a:gd name="connsiteX34" fmla="*/ 1034171 w 1123187"/>
                <a:gd name="connsiteY34" fmla="*/ 294664 h 354028"/>
                <a:gd name="connsiteX35" fmla="*/ 1034171 w 1123187"/>
                <a:gd name="connsiteY35" fmla="*/ 186368 h 354028"/>
                <a:gd name="connsiteX36" fmla="*/ 989483 w 1123187"/>
                <a:gd name="connsiteY36" fmla="*/ 304378 h 354028"/>
                <a:gd name="connsiteX37" fmla="*/ 993087 w 1123187"/>
                <a:gd name="connsiteY37" fmla="*/ 183490 h 354028"/>
                <a:gd name="connsiteX38" fmla="*/ 958129 w 1123187"/>
                <a:gd name="connsiteY38" fmla="*/ 296463 h 354028"/>
                <a:gd name="connsiteX39" fmla="*/ 966418 w 1123187"/>
                <a:gd name="connsiteY39" fmla="*/ 194284 h 354028"/>
                <a:gd name="connsiteX40" fmla="*/ 931461 w 1123187"/>
                <a:gd name="connsiteY40" fmla="*/ 304378 h 354028"/>
                <a:gd name="connsiteX41" fmla="*/ 942993 w 1123187"/>
                <a:gd name="connsiteY41" fmla="*/ 188887 h 354028"/>
                <a:gd name="connsiteX42" fmla="*/ 900107 w 1123187"/>
                <a:gd name="connsiteY42" fmla="*/ 298262 h 354028"/>
                <a:gd name="connsiteX43" fmla="*/ 909838 w 1123187"/>
                <a:gd name="connsiteY43" fmla="*/ 207236 h 354028"/>
                <a:gd name="connsiteX44" fmla="*/ 868754 w 1123187"/>
                <a:gd name="connsiteY44" fmla="*/ 286749 h 354028"/>
                <a:gd name="connsiteX45" fmla="*/ 877763 w 1123187"/>
                <a:gd name="connsiteY45" fmla="*/ 222347 h 354028"/>
                <a:gd name="connsiteX46" fmla="*/ 844608 w 1123187"/>
                <a:gd name="connsiteY46" fmla="*/ 287468 h 354028"/>
                <a:gd name="connsiteX47" fmla="*/ 855419 w 1123187"/>
                <a:gd name="connsiteY47" fmla="*/ 226664 h 354028"/>
                <a:gd name="connsiteX48" fmla="*/ 825868 w 1123187"/>
                <a:gd name="connsiteY48" fmla="*/ 283870 h 354028"/>
                <a:gd name="connsiteX49" fmla="*/ 828751 w 1123187"/>
                <a:gd name="connsiteY49" fmla="*/ 230262 h 354028"/>
                <a:gd name="connsiteX50" fmla="*/ 806407 w 1123187"/>
                <a:gd name="connsiteY50" fmla="*/ 277754 h 354028"/>
                <a:gd name="connsiteX51" fmla="*/ 791270 w 1123187"/>
                <a:gd name="connsiteY51" fmla="*/ 249691 h 354028"/>
                <a:gd name="connsiteX52" fmla="*/ 766764 w 1123187"/>
                <a:gd name="connsiteY52" fmla="*/ 275235 h 354028"/>
                <a:gd name="connsiteX53" fmla="*/ 217895 w 1123187"/>
                <a:gd name="connsiteY53" fmla="*/ 297182 h 354028"/>
                <a:gd name="connsiteX54" fmla="*/ 207805 w 1123187"/>
                <a:gd name="connsiteY54" fmla="*/ 280632 h 354028"/>
                <a:gd name="connsiteX55" fmla="*/ 202399 w 1123187"/>
                <a:gd name="connsiteY55" fmla="*/ 306897 h 354028"/>
                <a:gd name="connsiteX56" fmla="*/ 191948 w 1123187"/>
                <a:gd name="connsiteY56" fmla="*/ 271278 h 354028"/>
                <a:gd name="connsiteX57" fmla="*/ 184019 w 1123187"/>
                <a:gd name="connsiteY57" fmla="*/ 307616 h 354028"/>
                <a:gd name="connsiteX58" fmla="*/ 173207 w 1123187"/>
                <a:gd name="connsiteY58" fmla="*/ 274156 h 354028"/>
                <a:gd name="connsiteX59" fmla="*/ 156990 w 1123187"/>
                <a:gd name="connsiteY59" fmla="*/ 318769 h 354028"/>
                <a:gd name="connsiteX60" fmla="*/ 148701 w 1123187"/>
                <a:gd name="connsiteY60" fmla="*/ 277754 h 354028"/>
                <a:gd name="connsiteX61" fmla="*/ 138971 w 1123187"/>
                <a:gd name="connsiteY61" fmla="*/ 321288 h 354028"/>
                <a:gd name="connsiteX62" fmla="*/ 128519 w 1123187"/>
                <a:gd name="connsiteY62" fmla="*/ 276675 h 354028"/>
                <a:gd name="connsiteX63" fmla="*/ 114825 w 1123187"/>
                <a:gd name="connsiteY63" fmla="*/ 345034 h 354028"/>
                <a:gd name="connsiteX64" fmla="*/ 101490 w 1123187"/>
                <a:gd name="connsiteY64" fmla="*/ 274156 h 354028"/>
                <a:gd name="connsiteX65" fmla="*/ 88877 w 1123187"/>
                <a:gd name="connsiteY65" fmla="*/ 345753 h 354028"/>
                <a:gd name="connsiteX66" fmla="*/ 69416 w 1123187"/>
                <a:gd name="connsiteY66" fmla="*/ 277754 h 354028"/>
                <a:gd name="connsiteX67" fmla="*/ 55001 w 1123187"/>
                <a:gd name="connsiteY67" fmla="*/ 354028 h 354028"/>
                <a:gd name="connsiteX68" fmla="*/ 3201 w 1123187"/>
                <a:gd name="connsiteY68" fmla="*/ 263424 h 354028"/>
                <a:gd name="connsiteX69" fmla="*/ 239519 w 1123187"/>
                <a:gd name="connsiteY69" fmla="*/ 141036 h 354028"/>
                <a:gd name="connsiteX70" fmla="*/ 231590 w 1123187"/>
                <a:gd name="connsiteY70" fmla="*/ 131321 h 354028"/>
                <a:gd name="connsiteX71" fmla="*/ 216814 w 1123187"/>
                <a:gd name="connsiteY71" fmla="*/ 149670 h 354028"/>
                <a:gd name="connsiteX72" fmla="*/ 212850 w 1123187"/>
                <a:gd name="connsiteY72" fmla="*/ 118009 h 354028"/>
                <a:gd name="connsiteX73" fmla="*/ 183659 w 1123187"/>
                <a:gd name="connsiteY73" fmla="*/ 152908 h 354028"/>
                <a:gd name="connsiteX74" fmla="*/ 176091 w 1123187"/>
                <a:gd name="connsiteY74" fmla="*/ 114771 h 354028"/>
                <a:gd name="connsiteX75" fmla="*/ 147980 w 1123187"/>
                <a:gd name="connsiteY75" fmla="*/ 160104 h 354028"/>
                <a:gd name="connsiteX76" fmla="*/ 142935 w 1123187"/>
                <a:gd name="connsiteY76" fmla="*/ 115131 h 354028"/>
                <a:gd name="connsiteX77" fmla="*/ 120591 w 1123187"/>
                <a:gd name="connsiteY77" fmla="*/ 156866 h 354028"/>
                <a:gd name="connsiteX78" fmla="*/ 119149 w 1123187"/>
                <a:gd name="connsiteY78" fmla="*/ 98221 h 354028"/>
                <a:gd name="connsiteX79" fmla="*/ 91039 w 1123187"/>
                <a:gd name="connsiteY79" fmla="*/ 168379 h 354028"/>
                <a:gd name="connsiteX80" fmla="*/ 96085 w 1123187"/>
                <a:gd name="connsiteY80" fmla="*/ 94983 h 354028"/>
                <a:gd name="connsiteX81" fmla="*/ 68695 w 1123187"/>
                <a:gd name="connsiteY81" fmla="*/ 156866 h 354028"/>
                <a:gd name="connsiteX82" fmla="*/ 68335 w 1123187"/>
                <a:gd name="connsiteY82" fmla="*/ 80592 h 354028"/>
                <a:gd name="connsiteX83" fmla="*/ 45631 w 1123187"/>
                <a:gd name="connsiteY83" fmla="*/ 144274 h 354028"/>
                <a:gd name="connsiteX84" fmla="*/ 0 w 1123187"/>
                <a:gd name="connsiteY84" fmla="*/ 48992 h 35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123187" h="354028">
                  <a:moveTo>
                    <a:pt x="1122105" y="17989"/>
                  </a:moveTo>
                  <a:lnTo>
                    <a:pt x="1098320" y="89586"/>
                  </a:lnTo>
                  <a:lnTo>
                    <a:pt x="1085706" y="0"/>
                  </a:lnTo>
                  <a:lnTo>
                    <a:pt x="1068768" y="96062"/>
                  </a:lnTo>
                  <a:lnTo>
                    <a:pt x="1059758" y="7196"/>
                  </a:lnTo>
                  <a:lnTo>
                    <a:pt x="1044622" y="103258"/>
                  </a:lnTo>
                  <a:lnTo>
                    <a:pt x="1039937" y="11513"/>
                  </a:lnTo>
                  <a:lnTo>
                    <a:pt x="1011467" y="123406"/>
                  </a:lnTo>
                  <a:lnTo>
                    <a:pt x="1000655" y="20148"/>
                  </a:lnTo>
                  <a:lnTo>
                    <a:pt x="984798" y="110094"/>
                  </a:lnTo>
                  <a:lnTo>
                    <a:pt x="978311" y="29862"/>
                  </a:lnTo>
                  <a:lnTo>
                    <a:pt x="955967" y="118009"/>
                  </a:lnTo>
                  <a:lnTo>
                    <a:pt x="946957" y="35978"/>
                  </a:lnTo>
                  <a:lnTo>
                    <a:pt x="921010" y="137438"/>
                  </a:lnTo>
                  <a:lnTo>
                    <a:pt x="916685" y="59005"/>
                  </a:lnTo>
                  <a:lnTo>
                    <a:pt x="897945" y="134919"/>
                  </a:lnTo>
                  <a:lnTo>
                    <a:pt x="888935" y="60803"/>
                  </a:lnTo>
                  <a:lnTo>
                    <a:pt x="866591" y="158665"/>
                  </a:lnTo>
                  <a:lnTo>
                    <a:pt x="859384" y="82750"/>
                  </a:lnTo>
                  <a:lnTo>
                    <a:pt x="843166" y="156866"/>
                  </a:lnTo>
                  <a:lnTo>
                    <a:pt x="831634" y="96782"/>
                  </a:lnTo>
                  <a:lnTo>
                    <a:pt x="819020" y="155067"/>
                  </a:lnTo>
                  <a:lnTo>
                    <a:pt x="807488" y="111173"/>
                  </a:lnTo>
                  <a:lnTo>
                    <a:pt x="794874" y="165501"/>
                  </a:lnTo>
                  <a:lnTo>
                    <a:pt x="792352" y="117290"/>
                  </a:lnTo>
                  <a:lnTo>
                    <a:pt x="775413" y="177014"/>
                  </a:lnTo>
                  <a:lnTo>
                    <a:pt x="761358" y="141395"/>
                  </a:lnTo>
                  <a:lnTo>
                    <a:pt x="737212" y="189607"/>
                  </a:lnTo>
                  <a:moveTo>
                    <a:pt x="1123187" y="251490"/>
                  </a:moveTo>
                  <a:lnTo>
                    <a:pt x="1100482" y="195003"/>
                  </a:lnTo>
                  <a:lnTo>
                    <a:pt x="1100482" y="277034"/>
                  </a:lnTo>
                  <a:lnTo>
                    <a:pt x="1080301" y="239617"/>
                  </a:lnTo>
                  <a:lnTo>
                    <a:pt x="1064804" y="300061"/>
                  </a:lnTo>
                  <a:lnTo>
                    <a:pt x="1067687" y="182051"/>
                  </a:lnTo>
                  <a:cubicBezTo>
                    <a:pt x="1067687" y="182051"/>
                    <a:pt x="1034171" y="300061"/>
                    <a:pt x="1034171" y="294664"/>
                  </a:cubicBezTo>
                  <a:lnTo>
                    <a:pt x="1034171" y="186368"/>
                  </a:lnTo>
                  <a:lnTo>
                    <a:pt x="989483" y="304378"/>
                  </a:lnTo>
                  <a:lnTo>
                    <a:pt x="993087" y="183490"/>
                  </a:lnTo>
                  <a:lnTo>
                    <a:pt x="958129" y="296463"/>
                  </a:lnTo>
                  <a:lnTo>
                    <a:pt x="966418" y="194284"/>
                  </a:lnTo>
                  <a:lnTo>
                    <a:pt x="931461" y="304378"/>
                  </a:lnTo>
                  <a:lnTo>
                    <a:pt x="942993" y="188887"/>
                  </a:lnTo>
                  <a:lnTo>
                    <a:pt x="900107" y="298262"/>
                  </a:lnTo>
                  <a:lnTo>
                    <a:pt x="909838" y="207236"/>
                  </a:lnTo>
                  <a:lnTo>
                    <a:pt x="868754" y="286749"/>
                  </a:lnTo>
                  <a:lnTo>
                    <a:pt x="877763" y="222347"/>
                  </a:lnTo>
                  <a:lnTo>
                    <a:pt x="844608" y="287468"/>
                  </a:lnTo>
                  <a:lnTo>
                    <a:pt x="855419" y="226664"/>
                  </a:lnTo>
                  <a:lnTo>
                    <a:pt x="825868" y="283870"/>
                  </a:lnTo>
                  <a:lnTo>
                    <a:pt x="828751" y="230262"/>
                  </a:lnTo>
                  <a:lnTo>
                    <a:pt x="806407" y="277754"/>
                  </a:lnTo>
                  <a:lnTo>
                    <a:pt x="791270" y="249691"/>
                  </a:lnTo>
                  <a:lnTo>
                    <a:pt x="766764" y="275235"/>
                  </a:lnTo>
                  <a:moveTo>
                    <a:pt x="217895" y="297182"/>
                  </a:moveTo>
                  <a:lnTo>
                    <a:pt x="207805" y="280632"/>
                  </a:lnTo>
                  <a:lnTo>
                    <a:pt x="202399" y="306897"/>
                  </a:lnTo>
                  <a:lnTo>
                    <a:pt x="191948" y="271278"/>
                  </a:lnTo>
                  <a:lnTo>
                    <a:pt x="184019" y="307616"/>
                  </a:lnTo>
                  <a:lnTo>
                    <a:pt x="173207" y="274156"/>
                  </a:lnTo>
                  <a:lnTo>
                    <a:pt x="156990" y="318769"/>
                  </a:lnTo>
                  <a:lnTo>
                    <a:pt x="148701" y="277754"/>
                  </a:lnTo>
                  <a:lnTo>
                    <a:pt x="138971" y="321288"/>
                  </a:lnTo>
                  <a:lnTo>
                    <a:pt x="128519" y="276675"/>
                  </a:lnTo>
                  <a:lnTo>
                    <a:pt x="114825" y="345034"/>
                  </a:lnTo>
                  <a:lnTo>
                    <a:pt x="101490" y="274156"/>
                  </a:lnTo>
                  <a:lnTo>
                    <a:pt x="88877" y="345753"/>
                  </a:lnTo>
                  <a:lnTo>
                    <a:pt x="69416" y="277754"/>
                  </a:lnTo>
                  <a:lnTo>
                    <a:pt x="55001" y="354028"/>
                  </a:lnTo>
                  <a:lnTo>
                    <a:pt x="3201" y="263424"/>
                  </a:lnTo>
                  <a:moveTo>
                    <a:pt x="239519" y="141036"/>
                  </a:moveTo>
                  <a:lnTo>
                    <a:pt x="231590" y="131321"/>
                  </a:lnTo>
                  <a:lnTo>
                    <a:pt x="216814" y="149670"/>
                  </a:lnTo>
                  <a:lnTo>
                    <a:pt x="212850" y="118009"/>
                  </a:lnTo>
                  <a:lnTo>
                    <a:pt x="183659" y="152908"/>
                  </a:lnTo>
                  <a:lnTo>
                    <a:pt x="176091" y="114771"/>
                  </a:lnTo>
                  <a:lnTo>
                    <a:pt x="147980" y="160104"/>
                  </a:lnTo>
                  <a:lnTo>
                    <a:pt x="142935" y="115131"/>
                  </a:lnTo>
                  <a:lnTo>
                    <a:pt x="120591" y="156866"/>
                  </a:lnTo>
                  <a:cubicBezTo>
                    <a:pt x="120110" y="137318"/>
                    <a:pt x="119630" y="117769"/>
                    <a:pt x="119149" y="98221"/>
                  </a:cubicBezTo>
                  <a:lnTo>
                    <a:pt x="91039" y="168379"/>
                  </a:lnTo>
                  <a:lnTo>
                    <a:pt x="96085" y="94983"/>
                  </a:lnTo>
                  <a:lnTo>
                    <a:pt x="68695" y="156866"/>
                  </a:lnTo>
                  <a:lnTo>
                    <a:pt x="68335" y="80592"/>
                  </a:lnTo>
                  <a:cubicBezTo>
                    <a:pt x="64491" y="78493"/>
                    <a:pt x="56983" y="112433"/>
                    <a:pt x="45631" y="144274"/>
                  </a:cubicBezTo>
                  <a:cubicBezTo>
                    <a:pt x="14751" y="80246"/>
                    <a:pt x="11301" y="71659"/>
                    <a:pt x="0" y="48992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59">
              <a:extLst>
                <a:ext uri="{FF2B5EF4-FFF2-40B4-BE49-F238E27FC236}">
                  <a16:creationId xmlns:a16="http://schemas.microsoft.com/office/drawing/2014/main" id="{1B296CB4-87DE-4FCF-B22A-0D699E6CB453}"/>
                </a:ext>
              </a:extLst>
            </p:cNvPr>
            <p:cNvSpPr/>
            <p:nvPr/>
          </p:nvSpPr>
          <p:spPr>
            <a:xfrm>
              <a:off x="8490364" y="2408870"/>
              <a:ext cx="251083" cy="247398"/>
            </a:xfrm>
            <a:custGeom>
              <a:avLst/>
              <a:gdLst>
                <a:gd name="connsiteX0" fmla="*/ 110549 w 110638"/>
                <a:gd name="connsiteY0" fmla="*/ 54597 h 109014"/>
                <a:gd name="connsiteX1" fmla="*/ 55409 w 110638"/>
                <a:gd name="connsiteY1" fmla="*/ 108925 h 109014"/>
                <a:gd name="connsiteX2" fmla="*/ 270 w 110638"/>
                <a:gd name="connsiteY2" fmla="*/ 54597 h 109014"/>
                <a:gd name="connsiteX3" fmla="*/ 55409 w 110638"/>
                <a:gd name="connsiteY3" fmla="*/ 270 h 109014"/>
                <a:gd name="connsiteX4" fmla="*/ 110549 w 110638"/>
                <a:gd name="connsiteY4" fmla="*/ 54597 h 10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8" h="109014">
                  <a:moveTo>
                    <a:pt x="110549" y="54597"/>
                  </a:moveTo>
                  <a:cubicBezTo>
                    <a:pt x="110549" y="84602"/>
                    <a:pt x="85862" y="108925"/>
                    <a:pt x="55409" y="108925"/>
                  </a:cubicBezTo>
                  <a:cubicBezTo>
                    <a:pt x="24957" y="108925"/>
                    <a:pt x="270" y="84602"/>
                    <a:pt x="270" y="54597"/>
                  </a:cubicBezTo>
                  <a:cubicBezTo>
                    <a:pt x="270" y="24593"/>
                    <a:pt x="24957" y="270"/>
                    <a:pt x="55409" y="270"/>
                  </a:cubicBezTo>
                  <a:cubicBezTo>
                    <a:pt x="85862" y="270"/>
                    <a:pt x="110549" y="24593"/>
                    <a:pt x="110549" y="54597"/>
                  </a:cubicBezTo>
                  <a:close/>
                </a:path>
              </a:pathLst>
            </a:custGeom>
            <a:solidFill>
              <a:srgbClr val="1F1B2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160">
              <a:extLst>
                <a:ext uri="{FF2B5EF4-FFF2-40B4-BE49-F238E27FC236}">
                  <a16:creationId xmlns:a16="http://schemas.microsoft.com/office/drawing/2014/main" id="{10425E39-4031-4E24-BF4E-22E2F156ABF5}"/>
                </a:ext>
              </a:extLst>
            </p:cNvPr>
            <p:cNvSpPr/>
            <p:nvPr/>
          </p:nvSpPr>
          <p:spPr>
            <a:xfrm>
              <a:off x="8515268" y="2433640"/>
              <a:ext cx="201276" cy="197858"/>
            </a:xfrm>
            <a:custGeom>
              <a:avLst/>
              <a:gdLst>
                <a:gd name="connsiteX0" fmla="*/ 93971 w 94060"/>
                <a:gd name="connsiteY0" fmla="*/ 46322 h 92464"/>
                <a:gd name="connsiteX1" fmla="*/ 47121 w 94060"/>
                <a:gd name="connsiteY1" fmla="*/ 92375 h 92464"/>
                <a:gd name="connsiteX2" fmla="*/ 270 w 94060"/>
                <a:gd name="connsiteY2" fmla="*/ 46322 h 92464"/>
                <a:gd name="connsiteX3" fmla="*/ 47121 w 94060"/>
                <a:gd name="connsiteY3" fmla="*/ 270 h 92464"/>
                <a:gd name="connsiteX4" fmla="*/ 93971 w 94060"/>
                <a:gd name="connsiteY4" fmla="*/ 46322 h 9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60" h="92464">
                  <a:moveTo>
                    <a:pt x="93971" y="46322"/>
                  </a:moveTo>
                  <a:cubicBezTo>
                    <a:pt x="93971" y="71756"/>
                    <a:pt x="72995" y="92375"/>
                    <a:pt x="47121" y="92375"/>
                  </a:cubicBezTo>
                  <a:cubicBezTo>
                    <a:pt x="21246" y="92375"/>
                    <a:pt x="270" y="71756"/>
                    <a:pt x="270" y="46322"/>
                  </a:cubicBezTo>
                  <a:cubicBezTo>
                    <a:pt x="270" y="20888"/>
                    <a:pt x="21246" y="270"/>
                    <a:pt x="47121" y="270"/>
                  </a:cubicBezTo>
                  <a:cubicBezTo>
                    <a:pt x="72995" y="270"/>
                    <a:pt x="93971" y="20888"/>
                    <a:pt x="93971" y="46322"/>
                  </a:cubicBezTo>
                  <a:close/>
                </a:path>
              </a:pathLst>
            </a:custGeom>
            <a:solidFill>
              <a:srgbClr val="FEFEF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161">
              <a:extLst>
                <a:ext uri="{FF2B5EF4-FFF2-40B4-BE49-F238E27FC236}">
                  <a16:creationId xmlns:a16="http://schemas.microsoft.com/office/drawing/2014/main" id="{79928935-071A-45D3-9784-8AC0DD79EAF5}"/>
                </a:ext>
              </a:extLst>
            </p:cNvPr>
            <p:cNvSpPr/>
            <p:nvPr/>
          </p:nvSpPr>
          <p:spPr>
            <a:xfrm>
              <a:off x="8561518" y="2480721"/>
              <a:ext cx="108774" cy="106961"/>
            </a:xfrm>
            <a:custGeom>
              <a:avLst/>
              <a:gdLst>
                <a:gd name="connsiteX0" fmla="*/ 47841 w 47931"/>
                <a:gd name="connsiteY0" fmla="*/ 23656 h 47131"/>
                <a:gd name="connsiteX1" fmla="*/ 24056 w 47931"/>
                <a:gd name="connsiteY1" fmla="*/ 47042 h 47131"/>
                <a:gd name="connsiteX2" fmla="*/ 270 w 47931"/>
                <a:gd name="connsiteY2" fmla="*/ 23656 h 47131"/>
                <a:gd name="connsiteX3" fmla="*/ 24056 w 47931"/>
                <a:gd name="connsiteY3" fmla="*/ 270 h 47131"/>
                <a:gd name="connsiteX4" fmla="*/ 47841 w 47931"/>
                <a:gd name="connsiteY4" fmla="*/ 23656 h 4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31" h="47131">
                  <a:moveTo>
                    <a:pt x="47841" y="23656"/>
                  </a:moveTo>
                  <a:cubicBezTo>
                    <a:pt x="47841" y="36572"/>
                    <a:pt x="37192" y="47042"/>
                    <a:pt x="24056" y="47042"/>
                  </a:cubicBezTo>
                  <a:cubicBezTo>
                    <a:pt x="10919" y="47042"/>
                    <a:pt x="270" y="36572"/>
                    <a:pt x="270" y="23656"/>
                  </a:cubicBezTo>
                  <a:cubicBezTo>
                    <a:pt x="270" y="10740"/>
                    <a:pt x="10919" y="270"/>
                    <a:pt x="24056" y="270"/>
                  </a:cubicBezTo>
                  <a:cubicBezTo>
                    <a:pt x="37192" y="270"/>
                    <a:pt x="47841" y="10740"/>
                    <a:pt x="47841" y="23656"/>
                  </a:cubicBezTo>
                  <a:close/>
                </a:path>
              </a:pathLst>
            </a:custGeom>
            <a:solidFill>
              <a:srgbClr val="1F1B2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162">
              <a:extLst>
                <a:ext uri="{FF2B5EF4-FFF2-40B4-BE49-F238E27FC236}">
                  <a16:creationId xmlns:a16="http://schemas.microsoft.com/office/drawing/2014/main" id="{ABE2C617-AF55-47CB-B1DD-2C87F62556D9}"/>
                </a:ext>
              </a:extLst>
            </p:cNvPr>
            <p:cNvSpPr/>
            <p:nvPr/>
          </p:nvSpPr>
          <p:spPr>
            <a:xfrm>
              <a:off x="8692376" y="2408870"/>
              <a:ext cx="251083" cy="247398"/>
            </a:xfrm>
            <a:custGeom>
              <a:avLst/>
              <a:gdLst>
                <a:gd name="connsiteX0" fmla="*/ 110549 w 110638"/>
                <a:gd name="connsiteY0" fmla="*/ 54597 h 109014"/>
                <a:gd name="connsiteX1" fmla="*/ 55409 w 110638"/>
                <a:gd name="connsiteY1" fmla="*/ 108925 h 109014"/>
                <a:gd name="connsiteX2" fmla="*/ 270 w 110638"/>
                <a:gd name="connsiteY2" fmla="*/ 54597 h 109014"/>
                <a:gd name="connsiteX3" fmla="*/ 55409 w 110638"/>
                <a:gd name="connsiteY3" fmla="*/ 270 h 109014"/>
                <a:gd name="connsiteX4" fmla="*/ 110549 w 110638"/>
                <a:gd name="connsiteY4" fmla="*/ 54597 h 10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38" h="109014">
                  <a:moveTo>
                    <a:pt x="110549" y="54597"/>
                  </a:moveTo>
                  <a:cubicBezTo>
                    <a:pt x="110549" y="84602"/>
                    <a:pt x="85862" y="108925"/>
                    <a:pt x="55409" y="108925"/>
                  </a:cubicBezTo>
                  <a:cubicBezTo>
                    <a:pt x="24957" y="108925"/>
                    <a:pt x="270" y="84602"/>
                    <a:pt x="270" y="54597"/>
                  </a:cubicBezTo>
                  <a:cubicBezTo>
                    <a:pt x="270" y="24593"/>
                    <a:pt x="24957" y="270"/>
                    <a:pt x="55409" y="270"/>
                  </a:cubicBezTo>
                  <a:cubicBezTo>
                    <a:pt x="85862" y="270"/>
                    <a:pt x="110549" y="24593"/>
                    <a:pt x="110549" y="54597"/>
                  </a:cubicBezTo>
                  <a:close/>
                </a:path>
              </a:pathLst>
            </a:custGeom>
            <a:solidFill>
              <a:srgbClr val="1F1B2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163">
              <a:extLst>
                <a:ext uri="{FF2B5EF4-FFF2-40B4-BE49-F238E27FC236}">
                  <a16:creationId xmlns:a16="http://schemas.microsoft.com/office/drawing/2014/main" id="{3CC2681C-0460-4692-946E-58FDF95990C9}"/>
                </a:ext>
              </a:extLst>
            </p:cNvPr>
            <p:cNvSpPr/>
            <p:nvPr/>
          </p:nvSpPr>
          <p:spPr>
            <a:xfrm>
              <a:off x="8717279" y="2433639"/>
              <a:ext cx="201278" cy="197860"/>
            </a:xfrm>
            <a:custGeom>
              <a:avLst/>
              <a:gdLst>
                <a:gd name="connsiteX0" fmla="*/ 93971 w 94060"/>
                <a:gd name="connsiteY0" fmla="*/ 46322 h 92464"/>
                <a:gd name="connsiteX1" fmla="*/ 47121 w 94060"/>
                <a:gd name="connsiteY1" fmla="*/ 92375 h 92464"/>
                <a:gd name="connsiteX2" fmla="*/ 270 w 94060"/>
                <a:gd name="connsiteY2" fmla="*/ 46322 h 92464"/>
                <a:gd name="connsiteX3" fmla="*/ 47121 w 94060"/>
                <a:gd name="connsiteY3" fmla="*/ 270 h 92464"/>
                <a:gd name="connsiteX4" fmla="*/ 93971 w 94060"/>
                <a:gd name="connsiteY4" fmla="*/ 46322 h 9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60" h="92464">
                  <a:moveTo>
                    <a:pt x="93971" y="46322"/>
                  </a:moveTo>
                  <a:cubicBezTo>
                    <a:pt x="93971" y="71756"/>
                    <a:pt x="72995" y="92375"/>
                    <a:pt x="47121" y="92375"/>
                  </a:cubicBezTo>
                  <a:cubicBezTo>
                    <a:pt x="21246" y="92375"/>
                    <a:pt x="270" y="71756"/>
                    <a:pt x="270" y="46322"/>
                  </a:cubicBezTo>
                  <a:cubicBezTo>
                    <a:pt x="270" y="20888"/>
                    <a:pt x="21246" y="270"/>
                    <a:pt x="47121" y="270"/>
                  </a:cubicBezTo>
                  <a:cubicBezTo>
                    <a:pt x="72995" y="270"/>
                    <a:pt x="93971" y="20888"/>
                    <a:pt x="93971" y="46322"/>
                  </a:cubicBezTo>
                  <a:close/>
                </a:path>
              </a:pathLst>
            </a:custGeom>
            <a:solidFill>
              <a:srgbClr val="FEFEFE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164">
              <a:extLst>
                <a:ext uri="{FF2B5EF4-FFF2-40B4-BE49-F238E27FC236}">
                  <a16:creationId xmlns:a16="http://schemas.microsoft.com/office/drawing/2014/main" id="{3FF235FC-FCA7-4085-91FB-2391C5237253}"/>
                </a:ext>
              </a:extLst>
            </p:cNvPr>
            <p:cNvSpPr/>
            <p:nvPr/>
          </p:nvSpPr>
          <p:spPr>
            <a:xfrm>
              <a:off x="8763528" y="2480721"/>
              <a:ext cx="108774" cy="106961"/>
            </a:xfrm>
            <a:custGeom>
              <a:avLst/>
              <a:gdLst>
                <a:gd name="connsiteX0" fmla="*/ 47841 w 47931"/>
                <a:gd name="connsiteY0" fmla="*/ 23656 h 47131"/>
                <a:gd name="connsiteX1" fmla="*/ 24056 w 47931"/>
                <a:gd name="connsiteY1" fmla="*/ 47042 h 47131"/>
                <a:gd name="connsiteX2" fmla="*/ 270 w 47931"/>
                <a:gd name="connsiteY2" fmla="*/ 23656 h 47131"/>
                <a:gd name="connsiteX3" fmla="*/ 24056 w 47931"/>
                <a:gd name="connsiteY3" fmla="*/ 270 h 47131"/>
                <a:gd name="connsiteX4" fmla="*/ 47841 w 47931"/>
                <a:gd name="connsiteY4" fmla="*/ 23656 h 4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31" h="47131">
                  <a:moveTo>
                    <a:pt x="47841" y="23656"/>
                  </a:moveTo>
                  <a:cubicBezTo>
                    <a:pt x="47841" y="36572"/>
                    <a:pt x="37192" y="47042"/>
                    <a:pt x="24056" y="47042"/>
                  </a:cubicBezTo>
                  <a:cubicBezTo>
                    <a:pt x="10919" y="47042"/>
                    <a:pt x="270" y="36572"/>
                    <a:pt x="270" y="23656"/>
                  </a:cubicBezTo>
                  <a:cubicBezTo>
                    <a:pt x="270" y="10740"/>
                    <a:pt x="10919" y="270"/>
                    <a:pt x="24056" y="270"/>
                  </a:cubicBezTo>
                  <a:cubicBezTo>
                    <a:pt x="37192" y="270"/>
                    <a:pt x="47841" y="10740"/>
                    <a:pt x="47841" y="23656"/>
                  </a:cubicBezTo>
                  <a:close/>
                </a:path>
              </a:pathLst>
            </a:custGeom>
            <a:solidFill>
              <a:srgbClr val="1F1B20"/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53CF0C71-7F17-4E0A-B2A1-92A4B0951A00}"/>
                </a:ext>
              </a:extLst>
            </p:cNvPr>
            <p:cNvGrpSpPr/>
            <p:nvPr/>
          </p:nvGrpSpPr>
          <p:grpSpPr>
            <a:xfrm>
              <a:off x="7783725" y="2551006"/>
              <a:ext cx="1803182" cy="671707"/>
              <a:chOff x="1864777" y="2551006"/>
              <a:chExt cx="1803182" cy="671707"/>
            </a:xfrm>
          </p:grpSpPr>
          <p:sp>
            <p:nvSpPr>
              <p:cNvPr id="48" name="Полилиния: фигура 166">
                <a:extLst>
                  <a:ext uri="{FF2B5EF4-FFF2-40B4-BE49-F238E27FC236}">
                    <a16:creationId xmlns:a16="http://schemas.microsoft.com/office/drawing/2014/main" id="{ED7EEB7F-0A23-4DE3-B1CC-B03030B8E1F4}"/>
                  </a:ext>
                </a:extLst>
              </p:cNvPr>
              <p:cNvSpPr/>
              <p:nvPr/>
            </p:nvSpPr>
            <p:spPr>
              <a:xfrm>
                <a:off x="1864777" y="2551006"/>
                <a:ext cx="1803182" cy="671707"/>
              </a:xfrm>
              <a:custGeom>
                <a:avLst/>
                <a:gdLst>
                  <a:gd name="connsiteX0" fmla="*/ 176940 w 801139"/>
                  <a:gd name="connsiteY0" fmla="*/ 102529 h 325605"/>
                  <a:gd name="connsiteX1" fmla="*/ 59814 w 801139"/>
                  <a:gd name="connsiteY1" fmla="*/ 10784 h 325605"/>
                  <a:gd name="connsiteX2" fmla="*/ 174778 w 801139"/>
                  <a:gd name="connsiteY2" fmla="*/ 165851 h 325605"/>
                  <a:gd name="connsiteX3" fmla="*/ 32425 w 801139"/>
                  <a:gd name="connsiteY3" fmla="*/ 142105 h 325605"/>
                  <a:gd name="connsiteX4" fmla="*/ 185950 w 801139"/>
                  <a:gd name="connsiteY4" fmla="*/ 221258 h 325605"/>
                  <a:gd name="connsiteX5" fmla="*/ 10802 w 801139"/>
                  <a:gd name="connsiteY5" fmla="*/ 270908 h 325605"/>
                  <a:gd name="connsiteX6" fmla="*/ 400380 w 801139"/>
                  <a:gd name="connsiteY6" fmla="*/ 121597 h 325605"/>
                  <a:gd name="connsiteX7" fmla="*/ 400380 w 801139"/>
                  <a:gd name="connsiteY7" fmla="*/ 258676 h 325605"/>
                  <a:gd name="connsiteX8" fmla="*/ 595709 w 801139"/>
                  <a:gd name="connsiteY8" fmla="*/ 152539 h 325605"/>
                  <a:gd name="connsiteX9" fmla="*/ 790678 w 801139"/>
                  <a:gd name="connsiteY9" fmla="*/ 181682 h 325605"/>
                  <a:gd name="connsiteX10" fmla="*/ 603638 w 801139"/>
                  <a:gd name="connsiteY10" fmla="*/ 198591 h 325605"/>
                  <a:gd name="connsiteX11" fmla="*/ 764730 w 801139"/>
                  <a:gd name="connsiteY11" fmla="*/ 315162 h 325605"/>
                  <a:gd name="connsiteX12" fmla="*/ 750675 w 801139"/>
                  <a:gd name="connsiteY12" fmla="*/ 34889 h 325605"/>
                  <a:gd name="connsiteX13" fmla="*/ 565797 w 801139"/>
                  <a:gd name="connsiteY13" fmla="*/ 125195 h 325605"/>
                  <a:gd name="connsiteX0" fmla="*/ 180828 w 794566"/>
                  <a:gd name="connsiteY0" fmla="*/ 91745 h 304378"/>
                  <a:gd name="connsiteX1" fmla="*/ 63702 w 794566"/>
                  <a:gd name="connsiteY1" fmla="*/ 0 h 304378"/>
                  <a:gd name="connsiteX2" fmla="*/ 178666 w 794566"/>
                  <a:gd name="connsiteY2" fmla="*/ 155067 h 304378"/>
                  <a:gd name="connsiteX3" fmla="*/ 36313 w 794566"/>
                  <a:gd name="connsiteY3" fmla="*/ 131321 h 304378"/>
                  <a:gd name="connsiteX4" fmla="*/ 189838 w 794566"/>
                  <a:gd name="connsiteY4" fmla="*/ 210474 h 304378"/>
                  <a:gd name="connsiteX5" fmla="*/ 0 w 794566"/>
                  <a:gd name="connsiteY5" fmla="*/ 266420 h 304378"/>
                  <a:gd name="connsiteX6" fmla="*/ 404268 w 794566"/>
                  <a:gd name="connsiteY6" fmla="*/ 110813 h 304378"/>
                  <a:gd name="connsiteX7" fmla="*/ 404268 w 794566"/>
                  <a:gd name="connsiteY7" fmla="*/ 247892 h 304378"/>
                  <a:gd name="connsiteX8" fmla="*/ 599597 w 794566"/>
                  <a:gd name="connsiteY8" fmla="*/ 141755 h 304378"/>
                  <a:gd name="connsiteX9" fmla="*/ 794566 w 794566"/>
                  <a:gd name="connsiteY9" fmla="*/ 170898 h 304378"/>
                  <a:gd name="connsiteX10" fmla="*/ 607526 w 794566"/>
                  <a:gd name="connsiteY10" fmla="*/ 187807 h 304378"/>
                  <a:gd name="connsiteX11" fmla="*/ 768618 w 794566"/>
                  <a:gd name="connsiteY11" fmla="*/ 304378 h 304378"/>
                  <a:gd name="connsiteX12" fmla="*/ 754563 w 794566"/>
                  <a:gd name="connsiteY12" fmla="*/ 24105 h 304378"/>
                  <a:gd name="connsiteX13" fmla="*/ 569685 w 794566"/>
                  <a:gd name="connsiteY13" fmla="*/ 114411 h 304378"/>
                  <a:gd name="connsiteX0" fmla="*/ 180828 w 794566"/>
                  <a:gd name="connsiteY0" fmla="*/ 83351 h 295984"/>
                  <a:gd name="connsiteX1" fmla="*/ 80491 w 794566"/>
                  <a:gd name="connsiteY1" fmla="*/ 0 h 295984"/>
                  <a:gd name="connsiteX2" fmla="*/ 178666 w 794566"/>
                  <a:gd name="connsiteY2" fmla="*/ 146673 h 295984"/>
                  <a:gd name="connsiteX3" fmla="*/ 36313 w 794566"/>
                  <a:gd name="connsiteY3" fmla="*/ 122927 h 295984"/>
                  <a:gd name="connsiteX4" fmla="*/ 189838 w 794566"/>
                  <a:gd name="connsiteY4" fmla="*/ 202080 h 295984"/>
                  <a:gd name="connsiteX5" fmla="*/ 0 w 794566"/>
                  <a:gd name="connsiteY5" fmla="*/ 258026 h 295984"/>
                  <a:gd name="connsiteX6" fmla="*/ 404268 w 794566"/>
                  <a:gd name="connsiteY6" fmla="*/ 102419 h 295984"/>
                  <a:gd name="connsiteX7" fmla="*/ 404268 w 794566"/>
                  <a:gd name="connsiteY7" fmla="*/ 239498 h 295984"/>
                  <a:gd name="connsiteX8" fmla="*/ 599597 w 794566"/>
                  <a:gd name="connsiteY8" fmla="*/ 133361 h 295984"/>
                  <a:gd name="connsiteX9" fmla="*/ 794566 w 794566"/>
                  <a:gd name="connsiteY9" fmla="*/ 162504 h 295984"/>
                  <a:gd name="connsiteX10" fmla="*/ 607526 w 794566"/>
                  <a:gd name="connsiteY10" fmla="*/ 179413 h 295984"/>
                  <a:gd name="connsiteX11" fmla="*/ 768618 w 794566"/>
                  <a:gd name="connsiteY11" fmla="*/ 295984 h 295984"/>
                  <a:gd name="connsiteX12" fmla="*/ 754563 w 794566"/>
                  <a:gd name="connsiteY12" fmla="*/ 15711 h 295984"/>
                  <a:gd name="connsiteX13" fmla="*/ 569685 w 794566"/>
                  <a:gd name="connsiteY13" fmla="*/ 106017 h 29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4566" h="295984">
                    <a:moveTo>
                      <a:pt x="180828" y="83351"/>
                    </a:moveTo>
                    <a:cubicBezTo>
                      <a:pt x="131455" y="43415"/>
                      <a:pt x="108962" y="21227"/>
                      <a:pt x="80491" y="0"/>
                    </a:cubicBezTo>
                    <a:moveTo>
                      <a:pt x="178666" y="146673"/>
                    </a:moveTo>
                    <a:cubicBezTo>
                      <a:pt x="135419" y="128684"/>
                      <a:pt x="88209" y="120768"/>
                      <a:pt x="36313" y="122927"/>
                    </a:cubicBezTo>
                    <a:moveTo>
                      <a:pt x="189838" y="202080"/>
                    </a:moveTo>
                    <a:cubicBezTo>
                      <a:pt x="116319" y="215392"/>
                      <a:pt x="43246" y="238238"/>
                      <a:pt x="0" y="258026"/>
                    </a:cubicBezTo>
                    <a:moveTo>
                      <a:pt x="404268" y="102419"/>
                    </a:moveTo>
                    <a:lnTo>
                      <a:pt x="404268" y="239498"/>
                    </a:lnTo>
                    <a:moveTo>
                      <a:pt x="599597" y="133361"/>
                    </a:moveTo>
                    <a:cubicBezTo>
                      <a:pt x="684648" y="136239"/>
                      <a:pt x="749518" y="145953"/>
                      <a:pt x="794566" y="162504"/>
                    </a:cubicBezTo>
                    <a:moveTo>
                      <a:pt x="607526" y="179413"/>
                    </a:moveTo>
                    <a:cubicBezTo>
                      <a:pt x="682486" y="219709"/>
                      <a:pt x="736184" y="258566"/>
                      <a:pt x="768618" y="295984"/>
                    </a:cubicBezTo>
                    <a:moveTo>
                      <a:pt x="754563" y="15711"/>
                    </a:moveTo>
                    <a:cubicBezTo>
                      <a:pt x="700505" y="52409"/>
                      <a:pt x="638879" y="82631"/>
                      <a:pt x="569685" y="106017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167">
                <a:extLst>
                  <a:ext uri="{FF2B5EF4-FFF2-40B4-BE49-F238E27FC236}">
                    <a16:creationId xmlns:a16="http://schemas.microsoft.com/office/drawing/2014/main" id="{968D51BA-A1AD-4161-8DCD-F9B2DD99CDFA}"/>
                  </a:ext>
                </a:extLst>
              </p:cNvPr>
              <p:cNvSpPr/>
              <p:nvPr/>
            </p:nvSpPr>
            <p:spPr>
              <a:xfrm>
                <a:off x="2432197" y="2986766"/>
                <a:ext cx="700087" cy="131455"/>
              </a:xfrm>
              <a:custGeom>
                <a:avLst/>
                <a:gdLst>
                  <a:gd name="connsiteX0" fmla="*/ 10802 w 308490"/>
                  <a:gd name="connsiteY0" fmla="*/ 10784 h 57925"/>
                  <a:gd name="connsiteX1" fmla="*/ 298030 w 308490"/>
                  <a:gd name="connsiteY1" fmla="*/ 10784 h 5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490" h="57925">
                    <a:moveTo>
                      <a:pt x="10802" y="10784"/>
                    </a:moveTo>
                    <a:cubicBezTo>
                      <a:pt x="106664" y="59714"/>
                      <a:pt x="202527" y="59714"/>
                      <a:pt x="298030" y="10784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7" name="Полилиния: фигура 168">
              <a:extLst>
                <a:ext uri="{FF2B5EF4-FFF2-40B4-BE49-F238E27FC236}">
                  <a16:creationId xmlns:a16="http://schemas.microsoft.com/office/drawing/2014/main" id="{2849B9EB-70B0-4F3E-8262-E86F7CB42E1E}"/>
                </a:ext>
              </a:extLst>
            </p:cNvPr>
            <p:cNvSpPr/>
            <p:nvPr/>
          </p:nvSpPr>
          <p:spPr>
            <a:xfrm>
              <a:off x="8600916" y="2735697"/>
              <a:ext cx="213632" cy="60420"/>
            </a:xfrm>
            <a:custGeom>
              <a:avLst/>
              <a:gdLst>
                <a:gd name="connsiteX0" fmla="*/ 10802 w 127576"/>
                <a:gd name="connsiteY0" fmla="*/ 15116 h 26624"/>
                <a:gd name="connsiteX1" fmla="*/ 117116 w 127576"/>
                <a:gd name="connsiteY1" fmla="*/ 16195 h 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576" h="26624">
                  <a:moveTo>
                    <a:pt x="10802" y="15116"/>
                  </a:moveTo>
                  <a:cubicBezTo>
                    <a:pt x="46120" y="9000"/>
                    <a:pt x="81798" y="9359"/>
                    <a:pt x="117116" y="16195"/>
                  </a:cubicBezTo>
                </a:path>
              </a:pathLst>
            </a:custGeom>
            <a:noFill/>
            <a:ln w="31750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2C2C5A50-2AF7-469F-BDBB-37DE418531CC}"/>
                </a:ext>
              </a:extLst>
            </p:cNvPr>
            <p:cNvGrpSpPr/>
            <p:nvPr/>
          </p:nvGrpSpPr>
          <p:grpSpPr>
            <a:xfrm>
              <a:off x="7980655" y="5468155"/>
              <a:ext cx="1516874" cy="320066"/>
              <a:chOff x="1918584" y="5665471"/>
              <a:chExt cx="1516874" cy="320066"/>
            </a:xfrm>
          </p:grpSpPr>
          <p:sp>
            <p:nvSpPr>
              <p:cNvPr id="46" name="Полилиния: фигура 170">
                <a:extLst>
                  <a:ext uri="{FF2B5EF4-FFF2-40B4-BE49-F238E27FC236}">
                    <a16:creationId xmlns:a16="http://schemas.microsoft.com/office/drawing/2014/main" id="{B7E16FC5-E66F-4A20-B9D4-021CE23432E0}"/>
                  </a:ext>
                </a:extLst>
              </p:cNvPr>
              <p:cNvSpPr/>
              <p:nvPr/>
            </p:nvSpPr>
            <p:spPr>
              <a:xfrm>
                <a:off x="1918584" y="5665471"/>
                <a:ext cx="591313" cy="320066"/>
              </a:xfrm>
              <a:custGeom>
                <a:avLst/>
                <a:gdLst>
                  <a:gd name="connsiteX0" fmla="*/ 130450 w 260559"/>
                  <a:gd name="connsiteY0" fmla="*/ 10784 h 141035"/>
                  <a:gd name="connsiteX1" fmla="*/ 250098 w 260559"/>
                  <a:gd name="connsiteY1" fmla="*/ 130592 h 141035"/>
                  <a:gd name="connsiteX2" fmla="*/ 10802 w 260559"/>
                  <a:gd name="connsiteY2" fmla="*/ 130592 h 141035"/>
                  <a:gd name="connsiteX3" fmla="*/ 130450 w 260559"/>
                  <a:gd name="connsiteY3" fmla="*/ 10784 h 14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559" h="141035">
                    <a:moveTo>
                      <a:pt x="130450" y="10784"/>
                    </a:moveTo>
                    <a:cubicBezTo>
                      <a:pt x="196761" y="10784"/>
                      <a:pt x="250098" y="64392"/>
                      <a:pt x="250098" y="130592"/>
                    </a:cubicBezTo>
                    <a:lnTo>
                      <a:pt x="10802" y="130592"/>
                    </a:lnTo>
                    <a:cubicBezTo>
                      <a:pt x="10802" y="64392"/>
                      <a:pt x="64139" y="10784"/>
                      <a:pt x="130450" y="10784"/>
                    </a:cubicBezTo>
                    <a:close/>
                  </a:path>
                </a:pathLst>
              </a:custGeom>
              <a:solidFill>
                <a:srgbClr val="EF7F1B"/>
              </a:solidFill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" name="Полилиния: фигура 171">
                <a:extLst>
                  <a:ext uri="{FF2B5EF4-FFF2-40B4-BE49-F238E27FC236}">
                    <a16:creationId xmlns:a16="http://schemas.microsoft.com/office/drawing/2014/main" id="{5519341D-D1A0-4F15-AFC4-D879F30D2E88}"/>
                  </a:ext>
                </a:extLst>
              </p:cNvPr>
              <p:cNvSpPr/>
              <p:nvPr/>
            </p:nvSpPr>
            <p:spPr>
              <a:xfrm>
                <a:off x="2843328" y="5665471"/>
                <a:ext cx="592130" cy="320066"/>
              </a:xfrm>
              <a:custGeom>
                <a:avLst/>
                <a:gdLst>
                  <a:gd name="connsiteX0" fmla="*/ 130810 w 260919"/>
                  <a:gd name="connsiteY0" fmla="*/ 10784 h 141035"/>
                  <a:gd name="connsiteX1" fmla="*/ 250459 w 260919"/>
                  <a:gd name="connsiteY1" fmla="*/ 130592 h 141035"/>
                  <a:gd name="connsiteX2" fmla="*/ 10802 w 260919"/>
                  <a:gd name="connsiteY2" fmla="*/ 130592 h 141035"/>
                  <a:gd name="connsiteX3" fmla="*/ 130810 w 260919"/>
                  <a:gd name="connsiteY3" fmla="*/ 10784 h 14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19" h="141035">
                    <a:moveTo>
                      <a:pt x="130810" y="10784"/>
                    </a:moveTo>
                    <a:cubicBezTo>
                      <a:pt x="196761" y="10784"/>
                      <a:pt x="250459" y="64392"/>
                      <a:pt x="250459" y="130592"/>
                    </a:cubicBezTo>
                    <a:lnTo>
                      <a:pt x="10802" y="130592"/>
                    </a:lnTo>
                    <a:cubicBezTo>
                      <a:pt x="10802" y="64392"/>
                      <a:pt x="64499" y="10784"/>
                      <a:pt x="130810" y="10784"/>
                    </a:cubicBezTo>
                    <a:close/>
                  </a:path>
                </a:pathLst>
              </a:custGeom>
              <a:solidFill>
                <a:srgbClr val="EF7F1B"/>
              </a:solidFill>
              <a:ln w="28575" cap="rnd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C8D16520-0DA3-4214-8B29-6C6EB393C825}"/>
                </a:ext>
              </a:extLst>
            </p:cNvPr>
            <p:cNvGrpSpPr/>
            <p:nvPr/>
          </p:nvGrpSpPr>
          <p:grpSpPr>
            <a:xfrm rot="21061613">
              <a:off x="6118465" y="1193395"/>
              <a:ext cx="1430772" cy="1746348"/>
              <a:chOff x="3946218" y="576355"/>
              <a:chExt cx="1430772" cy="1746348"/>
            </a:xfrm>
          </p:grpSpPr>
          <p:sp>
            <p:nvSpPr>
              <p:cNvPr id="42" name="Полилиния: фигура 189">
                <a:extLst>
                  <a:ext uri="{FF2B5EF4-FFF2-40B4-BE49-F238E27FC236}">
                    <a16:creationId xmlns:a16="http://schemas.microsoft.com/office/drawing/2014/main" id="{970E14A0-908F-4246-9509-56AF0EC6EEDF}"/>
                  </a:ext>
                </a:extLst>
              </p:cNvPr>
              <p:cNvSpPr/>
              <p:nvPr/>
            </p:nvSpPr>
            <p:spPr>
              <a:xfrm>
                <a:off x="3946218" y="576355"/>
                <a:ext cx="1430772" cy="1233886"/>
              </a:xfrm>
              <a:custGeom>
                <a:avLst/>
                <a:gdLst>
                  <a:gd name="connsiteX0" fmla="*/ 672045 w 1430772"/>
                  <a:gd name="connsiteY0" fmla="*/ 25623 h 1233886"/>
                  <a:gd name="connsiteX1" fmla="*/ 7473 w 1430772"/>
                  <a:gd name="connsiteY1" fmla="*/ 1160003 h 1233886"/>
                  <a:gd name="connsiteX2" fmla="*/ 7473 w 1430772"/>
                  <a:gd name="connsiteY2" fmla="*/ 1209756 h 1233886"/>
                  <a:gd name="connsiteX3" fmla="*/ 51313 w 1430772"/>
                  <a:gd name="connsiteY3" fmla="*/ 1233638 h 1233886"/>
                  <a:gd name="connsiteX4" fmla="*/ 1380456 w 1430772"/>
                  <a:gd name="connsiteY4" fmla="*/ 1233638 h 1233886"/>
                  <a:gd name="connsiteX5" fmla="*/ 1423300 w 1430772"/>
                  <a:gd name="connsiteY5" fmla="*/ 1209756 h 1233886"/>
                  <a:gd name="connsiteX6" fmla="*/ 1423300 w 1430772"/>
                  <a:gd name="connsiteY6" fmla="*/ 1160003 h 1233886"/>
                  <a:gd name="connsiteX7" fmla="*/ 758728 w 1430772"/>
                  <a:gd name="connsiteY7" fmla="*/ 25623 h 1233886"/>
                  <a:gd name="connsiteX8" fmla="*/ 715884 w 1430772"/>
                  <a:gd name="connsiteY8" fmla="*/ 746 h 1233886"/>
                  <a:gd name="connsiteX9" fmla="*/ 672045 w 1430772"/>
                  <a:gd name="connsiteY9" fmla="*/ 25623 h 123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0772" h="1233886">
                    <a:moveTo>
                      <a:pt x="672045" y="25623"/>
                    </a:moveTo>
                    <a:lnTo>
                      <a:pt x="7473" y="1160003"/>
                    </a:lnTo>
                    <a:cubicBezTo>
                      <a:pt x="-1495" y="1175924"/>
                      <a:pt x="-1495" y="1193835"/>
                      <a:pt x="7473" y="1209756"/>
                    </a:cubicBezTo>
                    <a:cubicBezTo>
                      <a:pt x="16440" y="1224682"/>
                      <a:pt x="32382" y="1233638"/>
                      <a:pt x="51313" y="1233638"/>
                    </a:cubicBezTo>
                    <a:lnTo>
                      <a:pt x="1380456" y="1233638"/>
                    </a:lnTo>
                    <a:cubicBezTo>
                      <a:pt x="1398391" y="1233638"/>
                      <a:pt x="1414333" y="1224682"/>
                      <a:pt x="1423300" y="1209756"/>
                    </a:cubicBezTo>
                    <a:cubicBezTo>
                      <a:pt x="1433263" y="1193835"/>
                      <a:pt x="1433263" y="1175924"/>
                      <a:pt x="1423300" y="1160003"/>
                    </a:cubicBezTo>
                    <a:lnTo>
                      <a:pt x="758728" y="25623"/>
                    </a:lnTo>
                    <a:cubicBezTo>
                      <a:pt x="749761" y="9702"/>
                      <a:pt x="733819" y="746"/>
                      <a:pt x="715884" y="746"/>
                    </a:cubicBezTo>
                    <a:cubicBezTo>
                      <a:pt x="696954" y="746"/>
                      <a:pt x="681012" y="9702"/>
                      <a:pt x="672045" y="25623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750" cap="flat">
                <a:solidFill>
                  <a:srgbClr val="2B2A2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190">
                <a:extLst>
                  <a:ext uri="{FF2B5EF4-FFF2-40B4-BE49-F238E27FC236}">
                    <a16:creationId xmlns:a16="http://schemas.microsoft.com/office/drawing/2014/main" id="{30C2B28F-D151-403D-BB01-AB254F978E54}"/>
                  </a:ext>
                </a:extLst>
              </p:cNvPr>
              <p:cNvSpPr/>
              <p:nvPr/>
            </p:nvSpPr>
            <p:spPr>
              <a:xfrm>
                <a:off x="4132288" y="779350"/>
                <a:ext cx="1058134" cy="902528"/>
              </a:xfrm>
              <a:custGeom>
                <a:avLst/>
                <a:gdLst>
                  <a:gd name="connsiteX0" fmla="*/ 529814 w 1058133"/>
                  <a:gd name="connsiteY0" fmla="*/ 746 h 902528"/>
                  <a:gd name="connsiteX1" fmla="*/ 747 w 1058133"/>
                  <a:gd name="connsiteY1" fmla="*/ 902279 h 902528"/>
                  <a:gd name="connsiteX2" fmla="*/ 1057885 w 1058133"/>
                  <a:gd name="connsiteY2" fmla="*/ 902279 h 90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8133" h="902528">
                    <a:moveTo>
                      <a:pt x="529814" y="746"/>
                    </a:moveTo>
                    <a:lnTo>
                      <a:pt x="747" y="902279"/>
                    </a:lnTo>
                    <a:lnTo>
                      <a:pt x="1057885" y="902279"/>
                    </a:lnTo>
                    <a:close/>
                  </a:path>
                </a:pathLst>
              </a:custGeom>
              <a:solidFill>
                <a:srgbClr val="FBBE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191">
                <a:extLst>
                  <a:ext uri="{FF2B5EF4-FFF2-40B4-BE49-F238E27FC236}">
                    <a16:creationId xmlns:a16="http://schemas.microsoft.com/office/drawing/2014/main" id="{10643D15-2D68-4B03-83B8-961AA8463F46}"/>
                  </a:ext>
                </a:extLst>
              </p:cNvPr>
              <p:cNvSpPr/>
              <p:nvPr/>
            </p:nvSpPr>
            <p:spPr>
              <a:xfrm>
                <a:off x="4578657" y="1117766"/>
                <a:ext cx="144472" cy="484599"/>
              </a:xfrm>
              <a:custGeom>
                <a:avLst/>
                <a:gdLst>
                  <a:gd name="connsiteX0" fmla="*/ 141234 w 144472"/>
                  <a:gd name="connsiteY0" fmla="*/ 419671 h 484598"/>
                  <a:gd name="connsiteX1" fmla="*/ 72485 w 144472"/>
                  <a:gd name="connsiteY1" fmla="*/ 353001 h 484598"/>
                  <a:gd name="connsiteX2" fmla="*/ 5729 w 144472"/>
                  <a:gd name="connsiteY2" fmla="*/ 419671 h 484598"/>
                  <a:gd name="connsiteX3" fmla="*/ 72485 w 144472"/>
                  <a:gd name="connsiteY3" fmla="*/ 484350 h 484598"/>
                  <a:gd name="connsiteX4" fmla="*/ 141234 w 144472"/>
                  <a:gd name="connsiteY4" fmla="*/ 419671 h 484598"/>
                  <a:gd name="connsiteX5" fmla="*/ 747 w 144472"/>
                  <a:gd name="connsiteY5" fmla="*/ 85327 h 484598"/>
                  <a:gd name="connsiteX6" fmla="*/ 5729 w 144472"/>
                  <a:gd name="connsiteY6" fmla="*/ 118165 h 484598"/>
                  <a:gd name="connsiteX7" fmla="*/ 19678 w 144472"/>
                  <a:gd name="connsiteY7" fmla="*/ 167918 h 484598"/>
                  <a:gd name="connsiteX8" fmla="*/ 43591 w 144472"/>
                  <a:gd name="connsiteY8" fmla="*/ 245533 h 484598"/>
                  <a:gd name="connsiteX9" fmla="*/ 51562 w 144472"/>
                  <a:gd name="connsiteY9" fmla="*/ 299267 h 484598"/>
                  <a:gd name="connsiteX10" fmla="*/ 70492 w 144472"/>
                  <a:gd name="connsiteY10" fmla="*/ 326134 h 484598"/>
                  <a:gd name="connsiteX11" fmla="*/ 90420 w 144472"/>
                  <a:gd name="connsiteY11" fmla="*/ 305238 h 484598"/>
                  <a:gd name="connsiteX12" fmla="*/ 92412 w 144472"/>
                  <a:gd name="connsiteY12" fmla="*/ 272400 h 484598"/>
                  <a:gd name="connsiteX13" fmla="*/ 97394 w 144472"/>
                  <a:gd name="connsiteY13" fmla="*/ 249514 h 484598"/>
                  <a:gd name="connsiteX14" fmla="*/ 107358 w 144472"/>
                  <a:gd name="connsiteY14" fmla="*/ 213691 h 484598"/>
                  <a:gd name="connsiteX15" fmla="*/ 121307 w 144472"/>
                  <a:gd name="connsiteY15" fmla="*/ 173888 h 484598"/>
                  <a:gd name="connsiteX16" fmla="*/ 135256 w 144472"/>
                  <a:gd name="connsiteY16" fmla="*/ 133091 h 484598"/>
                  <a:gd name="connsiteX17" fmla="*/ 144223 w 144472"/>
                  <a:gd name="connsiteY17" fmla="*/ 80352 h 484598"/>
                  <a:gd name="connsiteX18" fmla="*/ 124296 w 144472"/>
                  <a:gd name="connsiteY18" fmla="*/ 23633 h 484598"/>
                  <a:gd name="connsiteX19" fmla="*/ 72485 w 144472"/>
                  <a:gd name="connsiteY19" fmla="*/ 746 h 484598"/>
                  <a:gd name="connsiteX20" fmla="*/ 20674 w 144472"/>
                  <a:gd name="connsiteY20" fmla="*/ 23633 h 484598"/>
                  <a:gd name="connsiteX21" fmla="*/ 747 w 144472"/>
                  <a:gd name="connsiteY21" fmla="*/ 85327 h 48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4472" h="484598">
                    <a:moveTo>
                      <a:pt x="141234" y="419671"/>
                    </a:moveTo>
                    <a:cubicBezTo>
                      <a:pt x="141234" y="382853"/>
                      <a:pt x="110347" y="353001"/>
                      <a:pt x="72485" y="353001"/>
                    </a:cubicBezTo>
                    <a:cubicBezTo>
                      <a:pt x="34623" y="353001"/>
                      <a:pt x="5729" y="381858"/>
                      <a:pt x="5729" y="419671"/>
                    </a:cubicBezTo>
                    <a:cubicBezTo>
                      <a:pt x="5729" y="456488"/>
                      <a:pt x="35620" y="484350"/>
                      <a:pt x="72485" y="484350"/>
                    </a:cubicBezTo>
                    <a:cubicBezTo>
                      <a:pt x="110347" y="484350"/>
                      <a:pt x="141234" y="457483"/>
                      <a:pt x="141234" y="419671"/>
                    </a:cubicBezTo>
                    <a:close/>
                    <a:moveTo>
                      <a:pt x="747" y="85327"/>
                    </a:moveTo>
                    <a:cubicBezTo>
                      <a:pt x="747" y="95278"/>
                      <a:pt x="2740" y="106224"/>
                      <a:pt x="5729" y="118165"/>
                    </a:cubicBezTo>
                    <a:cubicBezTo>
                      <a:pt x="8718" y="130105"/>
                      <a:pt x="12704" y="147022"/>
                      <a:pt x="19678" y="167918"/>
                    </a:cubicBezTo>
                    <a:cubicBezTo>
                      <a:pt x="30638" y="199760"/>
                      <a:pt x="38609" y="225632"/>
                      <a:pt x="43591" y="245533"/>
                    </a:cubicBezTo>
                    <a:cubicBezTo>
                      <a:pt x="48573" y="264440"/>
                      <a:pt x="51562" y="282351"/>
                      <a:pt x="51562" y="299267"/>
                    </a:cubicBezTo>
                    <a:cubicBezTo>
                      <a:pt x="51562" y="317178"/>
                      <a:pt x="57540" y="326134"/>
                      <a:pt x="70492" y="326134"/>
                    </a:cubicBezTo>
                    <a:cubicBezTo>
                      <a:pt x="81452" y="326134"/>
                      <a:pt x="88427" y="319169"/>
                      <a:pt x="90420" y="305238"/>
                    </a:cubicBezTo>
                    <a:cubicBezTo>
                      <a:pt x="90420" y="291307"/>
                      <a:pt x="91416" y="281356"/>
                      <a:pt x="92412" y="272400"/>
                    </a:cubicBezTo>
                    <a:cubicBezTo>
                      <a:pt x="94405" y="264440"/>
                      <a:pt x="95401" y="256479"/>
                      <a:pt x="97394" y="249514"/>
                    </a:cubicBezTo>
                    <a:cubicBezTo>
                      <a:pt x="100383" y="236578"/>
                      <a:pt x="104369" y="224637"/>
                      <a:pt x="107358" y="213691"/>
                    </a:cubicBezTo>
                    <a:cubicBezTo>
                      <a:pt x="113336" y="195780"/>
                      <a:pt x="118318" y="182844"/>
                      <a:pt x="121307" y="173888"/>
                    </a:cubicBezTo>
                    <a:lnTo>
                      <a:pt x="135256" y="133091"/>
                    </a:lnTo>
                    <a:cubicBezTo>
                      <a:pt x="141234" y="115179"/>
                      <a:pt x="144223" y="98263"/>
                      <a:pt x="144223" y="80352"/>
                    </a:cubicBezTo>
                    <a:cubicBezTo>
                      <a:pt x="144223" y="57465"/>
                      <a:pt x="138245" y="38559"/>
                      <a:pt x="124296" y="23633"/>
                    </a:cubicBezTo>
                    <a:cubicBezTo>
                      <a:pt x="110347" y="8707"/>
                      <a:pt x="93409" y="746"/>
                      <a:pt x="72485" y="746"/>
                    </a:cubicBezTo>
                    <a:cubicBezTo>
                      <a:pt x="51562" y="746"/>
                      <a:pt x="34623" y="8707"/>
                      <a:pt x="20674" y="23633"/>
                    </a:cubicBezTo>
                    <a:cubicBezTo>
                      <a:pt x="7722" y="38559"/>
                      <a:pt x="747" y="59455"/>
                      <a:pt x="747" y="85327"/>
                    </a:cubicBezTo>
                    <a:close/>
                  </a:path>
                </a:pathLst>
              </a:custGeom>
              <a:solidFill>
                <a:srgbClr val="1F1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192">
                <a:extLst>
                  <a:ext uri="{FF2B5EF4-FFF2-40B4-BE49-F238E27FC236}">
                    <a16:creationId xmlns:a16="http://schemas.microsoft.com/office/drawing/2014/main" id="{AE25D739-AA43-4E8F-9E77-73DDCA83704F}"/>
                  </a:ext>
                </a:extLst>
              </p:cNvPr>
              <p:cNvSpPr/>
              <p:nvPr/>
            </p:nvSpPr>
            <p:spPr>
              <a:xfrm>
                <a:off x="4608548" y="1836114"/>
                <a:ext cx="103621" cy="486589"/>
              </a:xfrm>
              <a:custGeom>
                <a:avLst/>
                <a:gdLst>
                  <a:gd name="connsiteX0" fmla="*/ 4733 w 103621"/>
                  <a:gd name="connsiteY0" fmla="*/ 22638 h 486589"/>
                  <a:gd name="connsiteX1" fmla="*/ 103372 w 103621"/>
                  <a:gd name="connsiteY1" fmla="*/ 746 h 486589"/>
                  <a:gd name="connsiteX2" fmla="*/ 100383 w 103621"/>
                  <a:gd name="connsiteY2" fmla="*/ 436587 h 486589"/>
                  <a:gd name="connsiteX3" fmla="*/ 50565 w 103621"/>
                  <a:gd name="connsiteY3" fmla="*/ 486340 h 486589"/>
                  <a:gd name="connsiteX4" fmla="*/ 747 w 103621"/>
                  <a:gd name="connsiteY4" fmla="*/ 436587 h 486589"/>
                  <a:gd name="connsiteX5" fmla="*/ 4733 w 103621"/>
                  <a:gd name="connsiteY5" fmla="*/ 22638 h 48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621" h="486589">
                    <a:moveTo>
                      <a:pt x="4733" y="22638"/>
                    </a:moveTo>
                    <a:lnTo>
                      <a:pt x="103372" y="746"/>
                    </a:lnTo>
                    <a:lnTo>
                      <a:pt x="100383" y="436587"/>
                    </a:lnTo>
                    <a:cubicBezTo>
                      <a:pt x="100383" y="464449"/>
                      <a:pt x="78463" y="486340"/>
                      <a:pt x="50565" y="486340"/>
                    </a:cubicBezTo>
                    <a:cubicBezTo>
                      <a:pt x="23664" y="486340"/>
                      <a:pt x="747" y="464449"/>
                      <a:pt x="747" y="436587"/>
                    </a:cubicBezTo>
                    <a:lnTo>
                      <a:pt x="4733" y="22638"/>
                    </a:lnTo>
                    <a:close/>
                  </a:path>
                </a:pathLst>
              </a:custGeom>
              <a:solidFill>
                <a:srgbClr val="2B2A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D9ECA8D-32B2-48AD-BAB8-B1700F1A05F9}"/>
                </a:ext>
              </a:extLst>
            </p:cNvPr>
            <p:cNvGrpSpPr/>
            <p:nvPr/>
          </p:nvGrpSpPr>
          <p:grpSpPr>
            <a:xfrm rot="1737756">
              <a:off x="8563518" y="1484406"/>
              <a:ext cx="1467239" cy="997125"/>
              <a:chOff x="2080700" y="777862"/>
              <a:chExt cx="1467239" cy="997125"/>
            </a:xfrm>
          </p:grpSpPr>
          <p:sp>
            <p:nvSpPr>
              <p:cNvPr id="31" name="Полилиния: фигура 197">
                <a:extLst>
                  <a:ext uri="{FF2B5EF4-FFF2-40B4-BE49-F238E27FC236}">
                    <a16:creationId xmlns:a16="http://schemas.microsoft.com/office/drawing/2014/main" id="{78FB1960-17DE-4385-8BAD-847E3822CFE9}"/>
                  </a:ext>
                </a:extLst>
              </p:cNvPr>
              <p:cNvSpPr/>
              <p:nvPr/>
            </p:nvSpPr>
            <p:spPr>
              <a:xfrm>
                <a:off x="2153285" y="821323"/>
                <a:ext cx="1308575" cy="953664"/>
              </a:xfrm>
              <a:custGeom>
                <a:avLst/>
                <a:gdLst>
                  <a:gd name="connsiteX0" fmla="*/ 8289 w 576618"/>
                  <a:gd name="connsiteY0" fmla="*/ 365217 h 420228"/>
                  <a:gd name="connsiteX1" fmla="*/ 568691 w 576618"/>
                  <a:gd name="connsiteY1" fmla="*/ 356222 h 420228"/>
                  <a:gd name="connsiteX2" fmla="*/ 568330 w 576618"/>
                  <a:gd name="connsiteY2" fmla="*/ 346508 h 420228"/>
                  <a:gd name="connsiteX3" fmla="*/ 283625 w 576618"/>
                  <a:gd name="connsiteY3" fmla="*/ 8310 h 420228"/>
                  <a:gd name="connsiteX4" fmla="*/ 8289 w 576618"/>
                  <a:gd name="connsiteY4" fmla="*/ 365217 h 4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618" h="420228">
                    <a:moveTo>
                      <a:pt x="8289" y="365217"/>
                    </a:moveTo>
                    <a:cubicBezTo>
                      <a:pt x="198934" y="430698"/>
                      <a:pt x="385614" y="428180"/>
                      <a:pt x="568691" y="356222"/>
                    </a:cubicBezTo>
                    <a:lnTo>
                      <a:pt x="568330" y="346508"/>
                    </a:lnTo>
                    <a:cubicBezTo>
                      <a:pt x="562564" y="152944"/>
                      <a:pt x="438231" y="1474"/>
                      <a:pt x="283625" y="8310"/>
                    </a:cubicBezTo>
                    <a:cubicBezTo>
                      <a:pt x="130100" y="14786"/>
                      <a:pt x="2523" y="174531"/>
                      <a:pt x="8289" y="365217"/>
                    </a:cubicBezTo>
                    <a:close/>
                  </a:path>
                </a:pathLst>
              </a:custGeom>
              <a:solidFill>
                <a:srgbClr val="FEFEFE"/>
              </a:solidFill>
              <a:ln w="25400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198">
                <a:extLst>
                  <a:ext uri="{FF2B5EF4-FFF2-40B4-BE49-F238E27FC236}">
                    <a16:creationId xmlns:a16="http://schemas.microsoft.com/office/drawing/2014/main" id="{32D4B6AE-B491-4545-950F-A4E700687741}"/>
                  </a:ext>
                </a:extLst>
              </p:cNvPr>
              <p:cNvSpPr/>
              <p:nvPr/>
            </p:nvSpPr>
            <p:spPr>
              <a:xfrm>
                <a:off x="2373492" y="1534889"/>
                <a:ext cx="883049" cy="53003"/>
              </a:xfrm>
              <a:custGeom>
                <a:avLst/>
                <a:gdLst>
                  <a:gd name="connsiteX0" fmla="*/ 8101 w 576258"/>
                  <a:gd name="connsiteY0" fmla="*/ 60457 h 68359"/>
                  <a:gd name="connsiteX1" fmla="*/ 568502 w 576258"/>
                  <a:gd name="connsiteY1" fmla="*/ 51462 h 68359"/>
                  <a:gd name="connsiteX0" fmla="*/ 0 w 477857"/>
                  <a:gd name="connsiteY0" fmla="*/ 65783 h 65783"/>
                  <a:gd name="connsiteX1" fmla="*/ 477857 w 477857"/>
                  <a:gd name="connsiteY1" fmla="*/ 34403 h 65783"/>
                  <a:gd name="connsiteX0" fmla="*/ 0 w 385520"/>
                  <a:gd name="connsiteY0" fmla="*/ 50892 h 50892"/>
                  <a:gd name="connsiteX1" fmla="*/ 385520 w 385520"/>
                  <a:gd name="connsiteY1" fmla="*/ 44695 h 50892"/>
                  <a:gd name="connsiteX0" fmla="*/ 0 w 385520"/>
                  <a:gd name="connsiteY0" fmla="*/ 38589 h 38589"/>
                  <a:gd name="connsiteX1" fmla="*/ 385520 w 385520"/>
                  <a:gd name="connsiteY1" fmla="*/ 32392 h 38589"/>
                  <a:gd name="connsiteX0" fmla="*/ 0 w 385520"/>
                  <a:gd name="connsiteY0" fmla="*/ 36706 h 36706"/>
                  <a:gd name="connsiteX1" fmla="*/ 385520 w 385520"/>
                  <a:gd name="connsiteY1" fmla="*/ 30509 h 36706"/>
                  <a:gd name="connsiteX0" fmla="*/ 0 w 385520"/>
                  <a:gd name="connsiteY0" fmla="*/ 34300 h 34300"/>
                  <a:gd name="connsiteX1" fmla="*/ 385520 w 385520"/>
                  <a:gd name="connsiteY1" fmla="*/ 28103 h 34300"/>
                  <a:gd name="connsiteX0" fmla="*/ 0 w 385520"/>
                  <a:gd name="connsiteY0" fmla="*/ 25603 h 25603"/>
                  <a:gd name="connsiteX1" fmla="*/ 385520 w 385520"/>
                  <a:gd name="connsiteY1" fmla="*/ 19406 h 25603"/>
                  <a:gd name="connsiteX0" fmla="*/ 0 w 385520"/>
                  <a:gd name="connsiteY0" fmla="*/ 25603 h 25603"/>
                  <a:gd name="connsiteX1" fmla="*/ 385520 w 385520"/>
                  <a:gd name="connsiteY1" fmla="*/ 19406 h 25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5520" h="25603">
                    <a:moveTo>
                      <a:pt x="0" y="25603"/>
                    </a:moveTo>
                    <a:cubicBezTo>
                      <a:pt x="55338" y="13604"/>
                      <a:pt x="233985" y="-21811"/>
                      <a:pt x="385520" y="19406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: фигура 199">
                <a:extLst>
                  <a:ext uri="{FF2B5EF4-FFF2-40B4-BE49-F238E27FC236}">
                    <a16:creationId xmlns:a16="http://schemas.microsoft.com/office/drawing/2014/main" id="{32631566-E61C-4DE3-8850-3F2093C4E637}"/>
                  </a:ext>
                </a:extLst>
              </p:cNvPr>
              <p:cNvSpPr/>
              <p:nvPr/>
            </p:nvSpPr>
            <p:spPr>
              <a:xfrm>
                <a:off x="2534613" y="795602"/>
                <a:ext cx="548782" cy="363339"/>
              </a:xfrm>
              <a:custGeom>
                <a:avLst/>
                <a:gdLst>
                  <a:gd name="connsiteX0" fmla="*/ 270 w 241819"/>
                  <a:gd name="connsiteY0" fmla="*/ 149886 h 160104"/>
                  <a:gd name="connsiteX1" fmla="*/ 68023 w 241819"/>
                  <a:gd name="connsiteY1" fmla="*/ 3453 h 160104"/>
                  <a:gd name="connsiteX2" fmla="*/ 195960 w 241819"/>
                  <a:gd name="connsiteY2" fmla="*/ 9930 h 160104"/>
                  <a:gd name="connsiteX3" fmla="*/ 241729 w 241819"/>
                  <a:gd name="connsiteY3" fmla="*/ 159960 h 160104"/>
                  <a:gd name="connsiteX4" fmla="*/ 270 w 241819"/>
                  <a:gd name="connsiteY4" fmla="*/ 149886 h 16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819" h="160104">
                    <a:moveTo>
                      <a:pt x="270" y="149886"/>
                    </a:moveTo>
                    <a:cubicBezTo>
                      <a:pt x="270" y="149886"/>
                      <a:pt x="67302" y="102035"/>
                      <a:pt x="68023" y="3453"/>
                    </a:cubicBezTo>
                    <a:cubicBezTo>
                      <a:pt x="68023" y="3453"/>
                      <a:pt x="128568" y="-6980"/>
                      <a:pt x="195960" y="9930"/>
                    </a:cubicBezTo>
                    <a:cubicBezTo>
                      <a:pt x="195960" y="67855"/>
                      <a:pt x="209295" y="118585"/>
                      <a:pt x="241729" y="159960"/>
                    </a:cubicBezTo>
                    <a:lnTo>
                      <a:pt x="270" y="149886"/>
                    </a:lnTo>
                    <a:close/>
                  </a:path>
                </a:pathLst>
              </a:custGeom>
              <a:solidFill>
                <a:srgbClr val="FEFEFE"/>
              </a:solidFill>
              <a:ln w="31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200">
                <a:extLst>
                  <a:ext uri="{FF2B5EF4-FFF2-40B4-BE49-F238E27FC236}">
                    <a16:creationId xmlns:a16="http://schemas.microsoft.com/office/drawing/2014/main" id="{E079768E-C178-49A9-A5EC-26BEBFD24A71}"/>
                  </a:ext>
                </a:extLst>
              </p:cNvPr>
              <p:cNvSpPr/>
              <p:nvPr/>
            </p:nvSpPr>
            <p:spPr>
              <a:xfrm>
                <a:off x="2516841" y="777862"/>
                <a:ext cx="583951" cy="398449"/>
              </a:xfrm>
              <a:custGeom>
                <a:avLst/>
                <a:gdLst>
                  <a:gd name="connsiteX0" fmla="*/ 8101 w 257316"/>
                  <a:gd name="connsiteY0" fmla="*/ 157704 h 175575"/>
                  <a:gd name="connsiteX1" fmla="*/ 75854 w 257316"/>
                  <a:gd name="connsiteY1" fmla="*/ 11271 h 175575"/>
                  <a:gd name="connsiteX2" fmla="*/ 203791 w 257316"/>
                  <a:gd name="connsiteY2" fmla="*/ 17747 h 175575"/>
                  <a:gd name="connsiteX3" fmla="*/ 249560 w 257316"/>
                  <a:gd name="connsiteY3" fmla="*/ 167778 h 17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316" h="175575">
                    <a:moveTo>
                      <a:pt x="8101" y="157704"/>
                    </a:moveTo>
                    <a:cubicBezTo>
                      <a:pt x="8101" y="157704"/>
                      <a:pt x="75133" y="109852"/>
                      <a:pt x="75854" y="11271"/>
                    </a:cubicBezTo>
                    <a:cubicBezTo>
                      <a:pt x="75854" y="11271"/>
                      <a:pt x="136399" y="838"/>
                      <a:pt x="203791" y="17747"/>
                    </a:cubicBezTo>
                    <a:cubicBezTo>
                      <a:pt x="203791" y="75673"/>
                      <a:pt x="217125" y="126403"/>
                      <a:pt x="249560" y="167778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201">
                <a:extLst>
                  <a:ext uri="{FF2B5EF4-FFF2-40B4-BE49-F238E27FC236}">
                    <a16:creationId xmlns:a16="http://schemas.microsoft.com/office/drawing/2014/main" id="{E5B3785F-75C6-4BF6-9D09-75F62924C1A9}"/>
                  </a:ext>
                </a:extLst>
              </p:cNvPr>
              <p:cNvSpPr/>
              <p:nvPr/>
            </p:nvSpPr>
            <p:spPr>
              <a:xfrm>
                <a:off x="2080700" y="1404584"/>
                <a:ext cx="292792" cy="265360"/>
              </a:xfrm>
              <a:custGeom>
                <a:avLst/>
                <a:gdLst>
                  <a:gd name="connsiteX0" fmla="*/ 270 w 129018"/>
                  <a:gd name="connsiteY0" fmla="*/ 40206 h 116930"/>
                  <a:gd name="connsiteX1" fmla="*/ 125685 w 129018"/>
                  <a:gd name="connsiteY1" fmla="*/ 270 h 116930"/>
                  <a:gd name="connsiteX2" fmla="*/ 128928 w 129018"/>
                  <a:gd name="connsiteY2" fmla="*/ 79423 h 116930"/>
                  <a:gd name="connsiteX3" fmla="*/ 14686 w 129018"/>
                  <a:gd name="connsiteY3" fmla="*/ 116840 h 116930"/>
                  <a:gd name="connsiteX4" fmla="*/ 270 w 129018"/>
                  <a:gd name="connsiteY4" fmla="*/ 40206 h 11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018" h="116930">
                    <a:moveTo>
                      <a:pt x="270" y="40206"/>
                    </a:moveTo>
                    <a:cubicBezTo>
                      <a:pt x="15046" y="31571"/>
                      <a:pt x="61896" y="4947"/>
                      <a:pt x="125685" y="270"/>
                    </a:cubicBezTo>
                    <a:lnTo>
                      <a:pt x="128928" y="79423"/>
                    </a:lnTo>
                    <a:cubicBezTo>
                      <a:pt x="128928" y="79423"/>
                      <a:pt x="45319" y="99211"/>
                      <a:pt x="14686" y="116840"/>
                    </a:cubicBezTo>
                    <a:lnTo>
                      <a:pt x="270" y="40206"/>
                    </a:lnTo>
                    <a:close/>
                  </a:path>
                </a:pathLst>
              </a:custGeom>
              <a:solidFill>
                <a:srgbClr val="FEFEFE"/>
              </a:solidFill>
              <a:ln w="254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202">
                <a:extLst>
                  <a:ext uri="{FF2B5EF4-FFF2-40B4-BE49-F238E27FC236}">
                    <a16:creationId xmlns:a16="http://schemas.microsoft.com/office/drawing/2014/main" id="{A6CE2FCF-E7C4-487B-89C7-C2515A3A5CC8}"/>
                  </a:ext>
                </a:extLst>
              </p:cNvPr>
              <p:cNvSpPr/>
              <p:nvPr/>
            </p:nvSpPr>
            <p:spPr>
              <a:xfrm>
                <a:off x="3257600" y="1394785"/>
                <a:ext cx="290339" cy="260460"/>
              </a:xfrm>
              <a:custGeom>
                <a:avLst/>
                <a:gdLst>
                  <a:gd name="connsiteX0" fmla="*/ 127847 w 127937"/>
                  <a:gd name="connsiteY0" fmla="*/ 37687 h 114771"/>
                  <a:gd name="connsiteX1" fmla="*/ 1712 w 127937"/>
                  <a:gd name="connsiteY1" fmla="*/ 270 h 114771"/>
                  <a:gd name="connsiteX2" fmla="*/ 270 w 127937"/>
                  <a:gd name="connsiteY2" fmla="*/ 79423 h 114771"/>
                  <a:gd name="connsiteX3" fmla="*/ 115234 w 127937"/>
                  <a:gd name="connsiteY3" fmla="*/ 114682 h 114771"/>
                  <a:gd name="connsiteX4" fmla="*/ 127847 w 127937"/>
                  <a:gd name="connsiteY4" fmla="*/ 37687 h 11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37" h="114771">
                    <a:moveTo>
                      <a:pt x="127847" y="37687"/>
                    </a:moveTo>
                    <a:cubicBezTo>
                      <a:pt x="113071" y="29053"/>
                      <a:pt x="65500" y="3508"/>
                      <a:pt x="1712" y="270"/>
                    </a:cubicBezTo>
                    <a:lnTo>
                      <a:pt x="270" y="79423"/>
                    </a:lnTo>
                    <a:cubicBezTo>
                      <a:pt x="270" y="79423"/>
                      <a:pt x="84240" y="97412"/>
                      <a:pt x="115234" y="114682"/>
                    </a:cubicBezTo>
                    <a:lnTo>
                      <a:pt x="127847" y="37687"/>
                    </a:lnTo>
                    <a:close/>
                  </a:path>
                </a:pathLst>
              </a:custGeom>
              <a:solidFill>
                <a:srgbClr val="FEFEFE"/>
              </a:solidFill>
              <a:ln w="254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203">
                <a:extLst>
                  <a:ext uri="{FF2B5EF4-FFF2-40B4-BE49-F238E27FC236}">
                    <a16:creationId xmlns:a16="http://schemas.microsoft.com/office/drawing/2014/main" id="{21753BE9-8DEA-4AC1-B9E5-83731EB7295A}"/>
                  </a:ext>
                </a:extLst>
              </p:cNvPr>
              <p:cNvSpPr/>
              <p:nvPr/>
            </p:nvSpPr>
            <p:spPr>
              <a:xfrm>
                <a:off x="2845399" y="831404"/>
                <a:ext cx="157848" cy="268626"/>
              </a:xfrm>
              <a:custGeom>
                <a:avLst/>
                <a:gdLst>
                  <a:gd name="connsiteX0" fmla="*/ 270 w 69554"/>
                  <a:gd name="connsiteY0" fmla="*/ 115401 h 118369"/>
                  <a:gd name="connsiteX1" fmla="*/ 2793 w 69554"/>
                  <a:gd name="connsiteY1" fmla="*/ 2429 h 118369"/>
                  <a:gd name="connsiteX2" fmla="*/ 46760 w 69554"/>
                  <a:gd name="connsiteY2" fmla="*/ 270 h 118369"/>
                  <a:gd name="connsiteX3" fmla="*/ 69465 w 69554"/>
                  <a:gd name="connsiteY3" fmla="*/ 118279 h 118369"/>
                  <a:gd name="connsiteX4" fmla="*/ 270 w 69554"/>
                  <a:gd name="connsiteY4" fmla="*/ 115401 h 11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54" h="118369">
                    <a:moveTo>
                      <a:pt x="270" y="115401"/>
                    </a:moveTo>
                    <a:cubicBezTo>
                      <a:pt x="270" y="115401"/>
                      <a:pt x="3874" y="57835"/>
                      <a:pt x="2793" y="2429"/>
                    </a:cubicBezTo>
                    <a:lnTo>
                      <a:pt x="46760" y="270"/>
                    </a:lnTo>
                    <a:cubicBezTo>
                      <a:pt x="45679" y="46682"/>
                      <a:pt x="38471" y="64671"/>
                      <a:pt x="69465" y="118279"/>
                    </a:cubicBezTo>
                    <a:lnTo>
                      <a:pt x="270" y="115401"/>
                    </a:lnTo>
                    <a:close/>
                  </a:path>
                </a:pathLst>
              </a:custGeom>
              <a:solidFill>
                <a:srgbClr val="D6EDF6"/>
              </a:solidFill>
              <a:ln w="31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204">
                <a:extLst>
                  <a:ext uri="{FF2B5EF4-FFF2-40B4-BE49-F238E27FC236}">
                    <a16:creationId xmlns:a16="http://schemas.microsoft.com/office/drawing/2014/main" id="{8F7E99E4-034B-4CC6-A011-4D426FBC1C54}"/>
                  </a:ext>
                </a:extLst>
              </p:cNvPr>
              <p:cNvSpPr/>
              <p:nvPr/>
            </p:nvSpPr>
            <p:spPr>
              <a:xfrm>
                <a:off x="2269627" y="1589111"/>
                <a:ext cx="833398" cy="133089"/>
              </a:xfrm>
              <a:custGeom>
                <a:avLst/>
                <a:gdLst>
                  <a:gd name="connsiteX0" fmla="*/ 115594 w 367233"/>
                  <a:gd name="connsiteY0" fmla="*/ 270 h 58644"/>
                  <a:gd name="connsiteX1" fmla="*/ 367144 w 367233"/>
                  <a:gd name="connsiteY1" fmla="*/ 46322 h 58644"/>
                  <a:gd name="connsiteX2" fmla="*/ 270 w 367233"/>
                  <a:gd name="connsiteY2" fmla="*/ 28693 h 58644"/>
                  <a:gd name="connsiteX3" fmla="*/ 115594 w 367233"/>
                  <a:gd name="connsiteY3" fmla="*/ 270 h 5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233" h="58644">
                    <a:moveTo>
                      <a:pt x="115594" y="270"/>
                    </a:moveTo>
                    <a:cubicBezTo>
                      <a:pt x="167850" y="25455"/>
                      <a:pt x="264073" y="36968"/>
                      <a:pt x="367144" y="46322"/>
                    </a:cubicBezTo>
                    <a:cubicBezTo>
                      <a:pt x="202808" y="68629"/>
                      <a:pt x="163165" y="59634"/>
                      <a:pt x="270" y="28693"/>
                    </a:cubicBezTo>
                    <a:lnTo>
                      <a:pt x="115594" y="270"/>
                    </a:lnTo>
                    <a:close/>
                  </a:path>
                </a:pathLst>
              </a:custGeom>
              <a:solidFill>
                <a:srgbClr val="D6EDF6"/>
              </a:solidFill>
              <a:ln w="31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205">
                <a:extLst>
                  <a:ext uri="{FF2B5EF4-FFF2-40B4-BE49-F238E27FC236}">
                    <a16:creationId xmlns:a16="http://schemas.microsoft.com/office/drawing/2014/main" id="{CA496587-1DCA-42E0-AA9D-EE9A8F9C8FAC}"/>
                  </a:ext>
                </a:extLst>
              </p:cNvPr>
              <p:cNvSpPr/>
              <p:nvPr/>
            </p:nvSpPr>
            <p:spPr>
              <a:xfrm>
                <a:off x="3288677" y="1422546"/>
                <a:ext cx="86693" cy="145336"/>
              </a:xfrm>
              <a:custGeom>
                <a:avLst/>
                <a:gdLst>
                  <a:gd name="connsiteX0" fmla="*/ 2793 w 38200"/>
                  <a:gd name="connsiteY0" fmla="*/ 270 h 64041"/>
                  <a:gd name="connsiteX1" fmla="*/ 38111 w 38200"/>
                  <a:gd name="connsiteY1" fmla="*/ 7825 h 64041"/>
                  <a:gd name="connsiteX2" fmla="*/ 37390 w 38200"/>
                  <a:gd name="connsiteY2" fmla="*/ 63952 h 64041"/>
                  <a:gd name="connsiteX3" fmla="*/ 270 w 38200"/>
                  <a:gd name="connsiteY3" fmla="*/ 57116 h 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00" h="64041">
                    <a:moveTo>
                      <a:pt x="2793" y="270"/>
                    </a:moveTo>
                    <a:lnTo>
                      <a:pt x="38111" y="7825"/>
                    </a:lnTo>
                    <a:lnTo>
                      <a:pt x="37390" y="63952"/>
                    </a:lnTo>
                    <a:lnTo>
                      <a:pt x="270" y="57116"/>
                    </a:lnTo>
                    <a:close/>
                  </a:path>
                </a:pathLst>
              </a:custGeom>
              <a:solidFill>
                <a:srgbClr val="D6EDF6"/>
              </a:solidFill>
              <a:ln w="31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206">
                <a:extLst>
                  <a:ext uri="{FF2B5EF4-FFF2-40B4-BE49-F238E27FC236}">
                    <a16:creationId xmlns:a16="http://schemas.microsoft.com/office/drawing/2014/main" id="{3C104BA2-8F6C-4E4D-93DD-BB95F35F8C59}"/>
                  </a:ext>
                </a:extLst>
              </p:cNvPr>
              <p:cNvSpPr/>
              <p:nvPr/>
            </p:nvSpPr>
            <p:spPr>
              <a:xfrm>
                <a:off x="3025328" y="907338"/>
                <a:ext cx="344319" cy="471934"/>
              </a:xfrm>
              <a:custGeom>
                <a:avLst/>
                <a:gdLst>
                  <a:gd name="connsiteX0" fmla="*/ 151633 w 151722"/>
                  <a:gd name="connsiteY0" fmla="*/ 207866 h 207955"/>
                  <a:gd name="connsiteX1" fmla="*/ 270 w 151722"/>
                  <a:gd name="connsiteY1" fmla="*/ 270 h 207955"/>
                  <a:gd name="connsiteX2" fmla="*/ 109467 w 151722"/>
                  <a:gd name="connsiteY2" fmla="*/ 198152 h 207955"/>
                  <a:gd name="connsiteX3" fmla="*/ 151633 w 151722"/>
                  <a:gd name="connsiteY3" fmla="*/ 207866 h 207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722" h="207955">
                    <a:moveTo>
                      <a:pt x="151633" y="207866"/>
                    </a:moveTo>
                    <a:cubicBezTo>
                      <a:pt x="130370" y="114322"/>
                      <a:pt x="87484" y="53158"/>
                      <a:pt x="270" y="270"/>
                    </a:cubicBezTo>
                    <a:cubicBezTo>
                      <a:pt x="52887" y="56396"/>
                      <a:pt x="103701" y="119359"/>
                      <a:pt x="109467" y="198152"/>
                    </a:cubicBezTo>
                    <a:lnTo>
                      <a:pt x="151633" y="207866"/>
                    </a:lnTo>
                    <a:close/>
                  </a:path>
                </a:pathLst>
              </a:custGeom>
              <a:solidFill>
                <a:srgbClr val="D6EDF6"/>
              </a:solidFill>
              <a:ln w="31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207">
                <a:extLst>
                  <a:ext uri="{FF2B5EF4-FFF2-40B4-BE49-F238E27FC236}">
                    <a16:creationId xmlns:a16="http://schemas.microsoft.com/office/drawing/2014/main" id="{DADED747-1433-4B82-AF38-EF5410C5F507}"/>
                  </a:ext>
                </a:extLst>
              </p:cNvPr>
              <p:cNvSpPr/>
              <p:nvPr/>
            </p:nvSpPr>
            <p:spPr>
              <a:xfrm>
                <a:off x="2522163" y="1148184"/>
                <a:ext cx="583951" cy="325040"/>
              </a:xfrm>
              <a:custGeom>
                <a:avLst/>
                <a:gdLst>
                  <a:gd name="connsiteX0" fmla="*/ 68744 w 200374"/>
                  <a:gd name="connsiteY0" fmla="*/ 90576 h 111533"/>
                  <a:gd name="connsiteX1" fmla="*/ 200285 w 200374"/>
                  <a:gd name="connsiteY1" fmla="*/ 90576 h 111533"/>
                  <a:gd name="connsiteX2" fmla="*/ 200285 w 200374"/>
                  <a:gd name="connsiteY2" fmla="*/ 70788 h 111533"/>
                  <a:gd name="connsiteX3" fmla="*/ 68744 w 200374"/>
                  <a:gd name="connsiteY3" fmla="*/ 70788 h 111533"/>
                  <a:gd name="connsiteX4" fmla="*/ 68744 w 200374"/>
                  <a:gd name="connsiteY4" fmla="*/ 90576 h 111533"/>
                  <a:gd name="connsiteX5" fmla="*/ 59374 w 200374"/>
                  <a:gd name="connsiteY5" fmla="*/ 36968 h 111533"/>
                  <a:gd name="connsiteX6" fmla="*/ 58293 w 200374"/>
                  <a:gd name="connsiteY6" fmla="*/ 47042 h 111533"/>
                  <a:gd name="connsiteX7" fmla="*/ 56851 w 200374"/>
                  <a:gd name="connsiteY7" fmla="*/ 32650 h 111533"/>
                  <a:gd name="connsiteX8" fmla="*/ 51085 w 200374"/>
                  <a:gd name="connsiteY8" fmla="*/ 16820 h 111533"/>
                  <a:gd name="connsiteX9" fmla="*/ 45319 w 200374"/>
                  <a:gd name="connsiteY9" fmla="*/ 32650 h 111533"/>
                  <a:gd name="connsiteX10" fmla="*/ 44237 w 200374"/>
                  <a:gd name="connsiteY10" fmla="*/ 47402 h 111533"/>
                  <a:gd name="connsiteX11" fmla="*/ 43156 w 200374"/>
                  <a:gd name="connsiteY11" fmla="*/ 33010 h 111533"/>
                  <a:gd name="connsiteX12" fmla="*/ 45319 w 200374"/>
                  <a:gd name="connsiteY12" fmla="*/ 20058 h 111533"/>
                  <a:gd name="connsiteX13" fmla="*/ 51085 w 200374"/>
                  <a:gd name="connsiteY13" fmla="*/ 5667 h 111533"/>
                  <a:gd name="connsiteX14" fmla="*/ 57211 w 200374"/>
                  <a:gd name="connsiteY14" fmla="*/ 19698 h 111533"/>
                  <a:gd name="connsiteX15" fmla="*/ 59374 w 200374"/>
                  <a:gd name="connsiteY15" fmla="*/ 36968 h 111533"/>
                  <a:gd name="connsiteX16" fmla="*/ 51085 w 200374"/>
                  <a:gd name="connsiteY16" fmla="*/ 66111 h 111533"/>
                  <a:gd name="connsiteX17" fmla="*/ 48202 w 200374"/>
                  <a:gd name="connsiteY17" fmla="*/ 53878 h 111533"/>
                  <a:gd name="connsiteX18" fmla="*/ 51085 w 200374"/>
                  <a:gd name="connsiteY18" fmla="*/ 41645 h 111533"/>
                  <a:gd name="connsiteX19" fmla="*/ 54328 w 200374"/>
                  <a:gd name="connsiteY19" fmla="*/ 53158 h 111533"/>
                  <a:gd name="connsiteX20" fmla="*/ 51085 w 200374"/>
                  <a:gd name="connsiteY20" fmla="*/ 66111 h 111533"/>
                  <a:gd name="connsiteX21" fmla="*/ 60094 w 200374"/>
                  <a:gd name="connsiteY21" fmla="*/ 20058 h 111533"/>
                  <a:gd name="connsiteX22" fmla="*/ 51085 w 200374"/>
                  <a:gd name="connsiteY22" fmla="*/ 270 h 111533"/>
                  <a:gd name="connsiteX23" fmla="*/ 43156 w 200374"/>
                  <a:gd name="connsiteY23" fmla="*/ 17540 h 111533"/>
                  <a:gd name="connsiteX24" fmla="*/ 40994 w 200374"/>
                  <a:gd name="connsiteY24" fmla="*/ 42005 h 111533"/>
                  <a:gd name="connsiteX25" fmla="*/ 45319 w 200374"/>
                  <a:gd name="connsiteY25" fmla="*/ 57835 h 111533"/>
                  <a:gd name="connsiteX26" fmla="*/ 51085 w 200374"/>
                  <a:gd name="connsiteY26" fmla="*/ 68629 h 111533"/>
                  <a:gd name="connsiteX27" fmla="*/ 61176 w 200374"/>
                  <a:gd name="connsiteY27" fmla="*/ 43084 h 111533"/>
                  <a:gd name="connsiteX28" fmla="*/ 60094 w 200374"/>
                  <a:gd name="connsiteY28" fmla="*/ 20058 h 111533"/>
                  <a:gd name="connsiteX29" fmla="*/ 55049 w 200374"/>
                  <a:gd name="connsiteY29" fmla="*/ 70788 h 111533"/>
                  <a:gd name="connsiteX30" fmla="*/ 37750 w 200374"/>
                  <a:gd name="connsiteY30" fmla="*/ 70788 h 111533"/>
                  <a:gd name="connsiteX31" fmla="*/ 37750 w 200374"/>
                  <a:gd name="connsiteY31" fmla="*/ 82661 h 111533"/>
                  <a:gd name="connsiteX32" fmla="*/ 37750 w 200374"/>
                  <a:gd name="connsiteY32" fmla="*/ 82661 h 111533"/>
                  <a:gd name="connsiteX33" fmla="*/ 52526 w 200374"/>
                  <a:gd name="connsiteY33" fmla="*/ 82661 h 111533"/>
                  <a:gd name="connsiteX34" fmla="*/ 52526 w 200374"/>
                  <a:gd name="connsiteY34" fmla="*/ 97412 h 111533"/>
                  <a:gd name="connsiteX35" fmla="*/ 52526 w 200374"/>
                  <a:gd name="connsiteY35" fmla="*/ 97412 h 111533"/>
                  <a:gd name="connsiteX36" fmla="*/ 52526 w 200374"/>
                  <a:gd name="connsiteY36" fmla="*/ 97412 h 111533"/>
                  <a:gd name="connsiteX37" fmla="*/ 52526 w 200374"/>
                  <a:gd name="connsiteY37" fmla="*/ 97412 h 111533"/>
                  <a:gd name="connsiteX38" fmla="*/ 37750 w 200374"/>
                  <a:gd name="connsiteY38" fmla="*/ 103528 h 111533"/>
                  <a:gd name="connsiteX39" fmla="*/ 22975 w 200374"/>
                  <a:gd name="connsiteY39" fmla="*/ 97412 h 111533"/>
                  <a:gd name="connsiteX40" fmla="*/ 20092 w 200374"/>
                  <a:gd name="connsiteY40" fmla="*/ 70788 h 111533"/>
                  <a:gd name="connsiteX41" fmla="*/ 22975 w 200374"/>
                  <a:gd name="connsiteY41" fmla="*/ 67909 h 111533"/>
                  <a:gd name="connsiteX42" fmla="*/ 37750 w 200374"/>
                  <a:gd name="connsiteY42" fmla="*/ 61793 h 111533"/>
                  <a:gd name="connsiteX43" fmla="*/ 37750 w 200374"/>
                  <a:gd name="connsiteY43" fmla="*/ 33730 h 111533"/>
                  <a:gd name="connsiteX44" fmla="*/ 270 w 200374"/>
                  <a:gd name="connsiteY44" fmla="*/ 70788 h 111533"/>
                  <a:gd name="connsiteX45" fmla="*/ 37750 w 200374"/>
                  <a:gd name="connsiteY45" fmla="*/ 108205 h 111533"/>
                  <a:gd name="connsiteX46" fmla="*/ 64779 w 200374"/>
                  <a:gd name="connsiteY46" fmla="*/ 96332 h 111533"/>
                  <a:gd name="connsiteX47" fmla="*/ 64779 w 200374"/>
                  <a:gd name="connsiteY47" fmla="*/ 70788 h 111533"/>
                  <a:gd name="connsiteX48" fmla="*/ 55049 w 200374"/>
                  <a:gd name="connsiteY48" fmla="*/ 70788 h 111533"/>
                  <a:gd name="connsiteX49" fmla="*/ 68744 w 200374"/>
                  <a:gd name="connsiteY49" fmla="*/ 33730 h 111533"/>
                  <a:gd name="connsiteX50" fmla="*/ 80997 w 200374"/>
                  <a:gd name="connsiteY50" fmla="*/ 33730 h 111533"/>
                  <a:gd name="connsiteX51" fmla="*/ 80997 w 200374"/>
                  <a:gd name="connsiteY51" fmla="*/ 37687 h 111533"/>
                  <a:gd name="connsiteX52" fmla="*/ 75231 w 200374"/>
                  <a:gd name="connsiteY52" fmla="*/ 37687 h 111533"/>
                  <a:gd name="connsiteX53" fmla="*/ 75231 w 200374"/>
                  <a:gd name="connsiteY53" fmla="*/ 66470 h 111533"/>
                  <a:gd name="connsiteX54" fmla="*/ 68744 w 200374"/>
                  <a:gd name="connsiteY54" fmla="*/ 66470 h 111533"/>
                  <a:gd name="connsiteX55" fmla="*/ 68744 w 200374"/>
                  <a:gd name="connsiteY55" fmla="*/ 33730 h 111533"/>
                  <a:gd name="connsiteX56" fmla="*/ 80997 w 200374"/>
                  <a:gd name="connsiteY56" fmla="*/ 66470 h 111533"/>
                  <a:gd name="connsiteX57" fmla="*/ 87123 w 200374"/>
                  <a:gd name="connsiteY57" fmla="*/ 66470 h 111533"/>
                  <a:gd name="connsiteX58" fmla="*/ 87844 w 200374"/>
                  <a:gd name="connsiteY58" fmla="*/ 57835 h 111533"/>
                  <a:gd name="connsiteX59" fmla="*/ 90727 w 200374"/>
                  <a:gd name="connsiteY59" fmla="*/ 57835 h 111533"/>
                  <a:gd name="connsiteX60" fmla="*/ 91448 w 200374"/>
                  <a:gd name="connsiteY60" fmla="*/ 66470 h 111533"/>
                  <a:gd name="connsiteX61" fmla="*/ 97575 w 200374"/>
                  <a:gd name="connsiteY61" fmla="*/ 66470 h 111533"/>
                  <a:gd name="connsiteX62" fmla="*/ 94331 w 200374"/>
                  <a:gd name="connsiteY62" fmla="*/ 33730 h 111533"/>
                  <a:gd name="connsiteX63" fmla="*/ 84240 w 200374"/>
                  <a:gd name="connsiteY63" fmla="*/ 33730 h 111533"/>
                  <a:gd name="connsiteX64" fmla="*/ 80997 w 200374"/>
                  <a:gd name="connsiteY64" fmla="*/ 66470 h 111533"/>
                  <a:gd name="connsiteX65" fmla="*/ 88205 w 200374"/>
                  <a:gd name="connsiteY65" fmla="*/ 54238 h 111533"/>
                  <a:gd name="connsiteX66" fmla="*/ 89286 w 200374"/>
                  <a:gd name="connsiteY66" fmla="*/ 37687 h 111533"/>
                  <a:gd name="connsiteX67" fmla="*/ 89646 w 200374"/>
                  <a:gd name="connsiteY67" fmla="*/ 37687 h 111533"/>
                  <a:gd name="connsiteX68" fmla="*/ 90727 w 200374"/>
                  <a:gd name="connsiteY68" fmla="*/ 54238 h 111533"/>
                  <a:gd name="connsiteX69" fmla="*/ 88205 w 200374"/>
                  <a:gd name="connsiteY69" fmla="*/ 54238 h 111533"/>
                  <a:gd name="connsiteX70" fmla="*/ 106584 w 200374"/>
                  <a:gd name="connsiteY70" fmla="*/ 54957 h 111533"/>
                  <a:gd name="connsiteX71" fmla="*/ 106584 w 200374"/>
                  <a:gd name="connsiteY71" fmla="*/ 61074 h 111533"/>
                  <a:gd name="connsiteX72" fmla="*/ 107665 w 200374"/>
                  <a:gd name="connsiteY72" fmla="*/ 62153 h 111533"/>
                  <a:gd name="connsiteX73" fmla="*/ 108747 w 200374"/>
                  <a:gd name="connsiteY73" fmla="*/ 61074 h 111533"/>
                  <a:gd name="connsiteX74" fmla="*/ 108747 w 200374"/>
                  <a:gd name="connsiteY74" fmla="*/ 53518 h 111533"/>
                  <a:gd name="connsiteX75" fmla="*/ 106224 w 200374"/>
                  <a:gd name="connsiteY75" fmla="*/ 51359 h 111533"/>
                  <a:gd name="connsiteX76" fmla="*/ 103701 w 200374"/>
                  <a:gd name="connsiteY76" fmla="*/ 51359 h 111533"/>
                  <a:gd name="connsiteX77" fmla="*/ 103701 w 200374"/>
                  <a:gd name="connsiteY77" fmla="*/ 47761 h 111533"/>
                  <a:gd name="connsiteX78" fmla="*/ 106224 w 200374"/>
                  <a:gd name="connsiteY78" fmla="*/ 47761 h 111533"/>
                  <a:gd name="connsiteX79" fmla="*/ 108747 w 200374"/>
                  <a:gd name="connsiteY79" fmla="*/ 45243 h 111533"/>
                  <a:gd name="connsiteX80" fmla="*/ 108747 w 200374"/>
                  <a:gd name="connsiteY80" fmla="*/ 38767 h 111533"/>
                  <a:gd name="connsiteX81" fmla="*/ 107665 w 200374"/>
                  <a:gd name="connsiteY81" fmla="*/ 37687 h 111533"/>
                  <a:gd name="connsiteX82" fmla="*/ 106584 w 200374"/>
                  <a:gd name="connsiteY82" fmla="*/ 38767 h 111533"/>
                  <a:gd name="connsiteX83" fmla="*/ 106584 w 200374"/>
                  <a:gd name="connsiteY83" fmla="*/ 44164 h 111533"/>
                  <a:gd name="connsiteX84" fmla="*/ 100458 w 200374"/>
                  <a:gd name="connsiteY84" fmla="*/ 44164 h 111533"/>
                  <a:gd name="connsiteX85" fmla="*/ 100458 w 200374"/>
                  <a:gd name="connsiteY85" fmla="*/ 39486 h 111533"/>
                  <a:gd name="connsiteX86" fmla="*/ 105143 w 200374"/>
                  <a:gd name="connsiteY86" fmla="*/ 33730 h 111533"/>
                  <a:gd name="connsiteX87" fmla="*/ 110188 w 200374"/>
                  <a:gd name="connsiteY87" fmla="*/ 33730 h 111533"/>
                  <a:gd name="connsiteX88" fmla="*/ 114873 w 200374"/>
                  <a:gd name="connsiteY88" fmla="*/ 39486 h 111533"/>
                  <a:gd name="connsiteX89" fmla="*/ 114873 w 200374"/>
                  <a:gd name="connsiteY89" fmla="*/ 44883 h 111533"/>
                  <a:gd name="connsiteX90" fmla="*/ 110909 w 200374"/>
                  <a:gd name="connsiteY90" fmla="*/ 49201 h 111533"/>
                  <a:gd name="connsiteX91" fmla="*/ 110909 w 200374"/>
                  <a:gd name="connsiteY91" fmla="*/ 49560 h 111533"/>
                  <a:gd name="connsiteX92" fmla="*/ 114873 w 200374"/>
                  <a:gd name="connsiteY92" fmla="*/ 54238 h 111533"/>
                  <a:gd name="connsiteX93" fmla="*/ 114873 w 200374"/>
                  <a:gd name="connsiteY93" fmla="*/ 60714 h 111533"/>
                  <a:gd name="connsiteX94" fmla="*/ 110188 w 200374"/>
                  <a:gd name="connsiteY94" fmla="*/ 66470 h 111533"/>
                  <a:gd name="connsiteX95" fmla="*/ 105143 w 200374"/>
                  <a:gd name="connsiteY95" fmla="*/ 66470 h 111533"/>
                  <a:gd name="connsiteX96" fmla="*/ 100458 w 200374"/>
                  <a:gd name="connsiteY96" fmla="*/ 60714 h 111533"/>
                  <a:gd name="connsiteX97" fmla="*/ 100458 w 200374"/>
                  <a:gd name="connsiteY97" fmla="*/ 54957 h 111533"/>
                  <a:gd name="connsiteX98" fmla="*/ 106584 w 200374"/>
                  <a:gd name="connsiteY98" fmla="*/ 54957 h 111533"/>
                  <a:gd name="connsiteX99" fmla="*/ 119198 w 200374"/>
                  <a:gd name="connsiteY99" fmla="*/ 33730 h 111533"/>
                  <a:gd name="connsiteX100" fmla="*/ 133974 w 200374"/>
                  <a:gd name="connsiteY100" fmla="*/ 33730 h 111533"/>
                  <a:gd name="connsiteX101" fmla="*/ 133974 w 200374"/>
                  <a:gd name="connsiteY101" fmla="*/ 66470 h 111533"/>
                  <a:gd name="connsiteX102" fmla="*/ 127487 w 200374"/>
                  <a:gd name="connsiteY102" fmla="*/ 66470 h 111533"/>
                  <a:gd name="connsiteX103" fmla="*/ 127487 w 200374"/>
                  <a:gd name="connsiteY103" fmla="*/ 37687 h 111533"/>
                  <a:gd name="connsiteX104" fmla="*/ 125685 w 200374"/>
                  <a:gd name="connsiteY104" fmla="*/ 37687 h 111533"/>
                  <a:gd name="connsiteX105" fmla="*/ 125685 w 200374"/>
                  <a:gd name="connsiteY105" fmla="*/ 66470 h 111533"/>
                  <a:gd name="connsiteX106" fmla="*/ 119198 w 200374"/>
                  <a:gd name="connsiteY106" fmla="*/ 66470 h 111533"/>
                  <a:gd name="connsiteX107" fmla="*/ 119198 w 200374"/>
                  <a:gd name="connsiteY107" fmla="*/ 33730 h 111533"/>
                  <a:gd name="connsiteX108" fmla="*/ 137938 w 200374"/>
                  <a:gd name="connsiteY108" fmla="*/ 66470 h 111533"/>
                  <a:gd name="connsiteX109" fmla="*/ 144425 w 200374"/>
                  <a:gd name="connsiteY109" fmla="*/ 66470 h 111533"/>
                  <a:gd name="connsiteX110" fmla="*/ 144425 w 200374"/>
                  <a:gd name="connsiteY110" fmla="*/ 55317 h 111533"/>
                  <a:gd name="connsiteX111" fmla="*/ 148029 w 200374"/>
                  <a:gd name="connsiteY111" fmla="*/ 55317 h 111533"/>
                  <a:gd name="connsiteX112" fmla="*/ 152714 w 200374"/>
                  <a:gd name="connsiteY112" fmla="*/ 49560 h 111533"/>
                  <a:gd name="connsiteX113" fmla="*/ 152714 w 200374"/>
                  <a:gd name="connsiteY113" fmla="*/ 39486 h 111533"/>
                  <a:gd name="connsiteX114" fmla="*/ 148029 w 200374"/>
                  <a:gd name="connsiteY114" fmla="*/ 33730 h 111533"/>
                  <a:gd name="connsiteX115" fmla="*/ 137938 w 200374"/>
                  <a:gd name="connsiteY115" fmla="*/ 33730 h 111533"/>
                  <a:gd name="connsiteX116" fmla="*/ 137938 w 200374"/>
                  <a:gd name="connsiteY116" fmla="*/ 66470 h 111533"/>
                  <a:gd name="connsiteX117" fmla="*/ 144425 w 200374"/>
                  <a:gd name="connsiteY117" fmla="*/ 51719 h 111533"/>
                  <a:gd name="connsiteX118" fmla="*/ 144425 w 200374"/>
                  <a:gd name="connsiteY118" fmla="*/ 37687 h 111533"/>
                  <a:gd name="connsiteX119" fmla="*/ 145146 w 200374"/>
                  <a:gd name="connsiteY119" fmla="*/ 37687 h 111533"/>
                  <a:gd name="connsiteX120" fmla="*/ 146227 w 200374"/>
                  <a:gd name="connsiteY120" fmla="*/ 39486 h 111533"/>
                  <a:gd name="connsiteX121" fmla="*/ 146227 w 200374"/>
                  <a:gd name="connsiteY121" fmla="*/ 50280 h 111533"/>
                  <a:gd name="connsiteX122" fmla="*/ 145146 w 200374"/>
                  <a:gd name="connsiteY122" fmla="*/ 51719 h 111533"/>
                  <a:gd name="connsiteX123" fmla="*/ 144425 w 200374"/>
                  <a:gd name="connsiteY123" fmla="*/ 51719 h 111533"/>
                  <a:gd name="connsiteX124" fmla="*/ 156678 w 200374"/>
                  <a:gd name="connsiteY124" fmla="*/ 60714 h 111533"/>
                  <a:gd name="connsiteX125" fmla="*/ 161363 w 200374"/>
                  <a:gd name="connsiteY125" fmla="*/ 66470 h 111533"/>
                  <a:gd name="connsiteX126" fmla="*/ 166769 w 200374"/>
                  <a:gd name="connsiteY126" fmla="*/ 66470 h 111533"/>
                  <a:gd name="connsiteX127" fmla="*/ 171454 w 200374"/>
                  <a:gd name="connsiteY127" fmla="*/ 60714 h 111533"/>
                  <a:gd name="connsiteX128" fmla="*/ 171454 w 200374"/>
                  <a:gd name="connsiteY128" fmla="*/ 39486 h 111533"/>
                  <a:gd name="connsiteX129" fmla="*/ 166769 w 200374"/>
                  <a:gd name="connsiteY129" fmla="*/ 33730 h 111533"/>
                  <a:gd name="connsiteX130" fmla="*/ 161363 w 200374"/>
                  <a:gd name="connsiteY130" fmla="*/ 33730 h 111533"/>
                  <a:gd name="connsiteX131" fmla="*/ 156678 w 200374"/>
                  <a:gd name="connsiteY131" fmla="*/ 39486 h 111533"/>
                  <a:gd name="connsiteX132" fmla="*/ 156678 w 200374"/>
                  <a:gd name="connsiteY132" fmla="*/ 60714 h 111533"/>
                  <a:gd name="connsiteX133" fmla="*/ 165327 w 200374"/>
                  <a:gd name="connsiteY133" fmla="*/ 61074 h 111533"/>
                  <a:gd name="connsiteX134" fmla="*/ 164246 w 200374"/>
                  <a:gd name="connsiteY134" fmla="*/ 62153 h 111533"/>
                  <a:gd name="connsiteX135" fmla="*/ 163165 w 200374"/>
                  <a:gd name="connsiteY135" fmla="*/ 61074 h 111533"/>
                  <a:gd name="connsiteX136" fmla="*/ 163165 w 200374"/>
                  <a:gd name="connsiteY136" fmla="*/ 38767 h 111533"/>
                  <a:gd name="connsiteX137" fmla="*/ 164246 w 200374"/>
                  <a:gd name="connsiteY137" fmla="*/ 37687 h 111533"/>
                  <a:gd name="connsiteX138" fmla="*/ 165327 w 200374"/>
                  <a:gd name="connsiteY138" fmla="*/ 38767 h 111533"/>
                  <a:gd name="connsiteX139" fmla="*/ 165327 w 200374"/>
                  <a:gd name="connsiteY139" fmla="*/ 61074 h 111533"/>
                  <a:gd name="connsiteX140" fmla="*/ 191996 w 200374"/>
                  <a:gd name="connsiteY140" fmla="*/ 33730 h 111533"/>
                  <a:gd name="connsiteX141" fmla="*/ 200285 w 200374"/>
                  <a:gd name="connsiteY141" fmla="*/ 33730 h 111533"/>
                  <a:gd name="connsiteX142" fmla="*/ 200285 w 200374"/>
                  <a:gd name="connsiteY142" fmla="*/ 66470 h 111533"/>
                  <a:gd name="connsiteX143" fmla="*/ 194158 w 200374"/>
                  <a:gd name="connsiteY143" fmla="*/ 66470 h 111533"/>
                  <a:gd name="connsiteX144" fmla="*/ 194158 w 200374"/>
                  <a:gd name="connsiteY144" fmla="*/ 45963 h 111533"/>
                  <a:gd name="connsiteX145" fmla="*/ 193798 w 200374"/>
                  <a:gd name="connsiteY145" fmla="*/ 45963 h 111533"/>
                  <a:gd name="connsiteX146" fmla="*/ 190554 w 200374"/>
                  <a:gd name="connsiteY146" fmla="*/ 66470 h 111533"/>
                  <a:gd name="connsiteX147" fmla="*/ 185509 w 200374"/>
                  <a:gd name="connsiteY147" fmla="*/ 66470 h 111533"/>
                  <a:gd name="connsiteX148" fmla="*/ 182266 w 200374"/>
                  <a:gd name="connsiteY148" fmla="*/ 45963 h 111533"/>
                  <a:gd name="connsiteX149" fmla="*/ 181905 w 200374"/>
                  <a:gd name="connsiteY149" fmla="*/ 45963 h 111533"/>
                  <a:gd name="connsiteX150" fmla="*/ 181905 w 200374"/>
                  <a:gd name="connsiteY150" fmla="*/ 66470 h 111533"/>
                  <a:gd name="connsiteX151" fmla="*/ 175779 w 200374"/>
                  <a:gd name="connsiteY151" fmla="*/ 66470 h 111533"/>
                  <a:gd name="connsiteX152" fmla="*/ 175779 w 200374"/>
                  <a:gd name="connsiteY152" fmla="*/ 33730 h 111533"/>
                  <a:gd name="connsiteX153" fmla="*/ 183707 w 200374"/>
                  <a:gd name="connsiteY153" fmla="*/ 33730 h 111533"/>
                  <a:gd name="connsiteX154" fmla="*/ 188032 w 200374"/>
                  <a:gd name="connsiteY154" fmla="*/ 56756 h 111533"/>
                  <a:gd name="connsiteX155" fmla="*/ 191996 w 200374"/>
                  <a:gd name="connsiteY155" fmla="*/ 33730 h 111533"/>
                  <a:gd name="connsiteX156" fmla="*/ 70546 w 200374"/>
                  <a:gd name="connsiteY156" fmla="*/ 106766 h 111533"/>
                  <a:gd name="connsiteX157" fmla="*/ 71987 w 200374"/>
                  <a:gd name="connsiteY157" fmla="*/ 106766 h 111533"/>
                  <a:gd name="connsiteX158" fmla="*/ 74870 w 200374"/>
                  <a:gd name="connsiteY158" fmla="*/ 104608 h 111533"/>
                  <a:gd name="connsiteX159" fmla="*/ 71627 w 200374"/>
                  <a:gd name="connsiteY159" fmla="*/ 102089 h 111533"/>
                  <a:gd name="connsiteX160" fmla="*/ 70546 w 200374"/>
                  <a:gd name="connsiteY160" fmla="*/ 102089 h 111533"/>
                  <a:gd name="connsiteX161" fmla="*/ 70546 w 200374"/>
                  <a:gd name="connsiteY161" fmla="*/ 106766 h 111533"/>
                  <a:gd name="connsiteX162" fmla="*/ 75591 w 200374"/>
                  <a:gd name="connsiteY162" fmla="*/ 94893 h 111533"/>
                  <a:gd name="connsiteX163" fmla="*/ 75591 w 200374"/>
                  <a:gd name="connsiteY163" fmla="*/ 96332 h 111533"/>
                  <a:gd name="connsiteX164" fmla="*/ 70546 w 200374"/>
                  <a:gd name="connsiteY164" fmla="*/ 96332 h 111533"/>
                  <a:gd name="connsiteX165" fmla="*/ 70546 w 200374"/>
                  <a:gd name="connsiteY165" fmla="*/ 100650 h 111533"/>
                  <a:gd name="connsiteX166" fmla="*/ 71987 w 200374"/>
                  <a:gd name="connsiteY166" fmla="*/ 100650 h 111533"/>
                  <a:gd name="connsiteX167" fmla="*/ 76312 w 200374"/>
                  <a:gd name="connsiteY167" fmla="*/ 104608 h 111533"/>
                  <a:gd name="connsiteX168" fmla="*/ 72348 w 200374"/>
                  <a:gd name="connsiteY168" fmla="*/ 108205 h 111533"/>
                  <a:gd name="connsiteX169" fmla="*/ 68744 w 200374"/>
                  <a:gd name="connsiteY169" fmla="*/ 108205 h 111533"/>
                  <a:gd name="connsiteX170" fmla="*/ 68744 w 200374"/>
                  <a:gd name="connsiteY170" fmla="*/ 94893 h 111533"/>
                  <a:gd name="connsiteX171" fmla="*/ 75591 w 200374"/>
                  <a:gd name="connsiteY171" fmla="*/ 94893 h 111533"/>
                  <a:gd name="connsiteX172" fmla="*/ 87844 w 200374"/>
                  <a:gd name="connsiteY172" fmla="*/ 94893 h 111533"/>
                  <a:gd name="connsiteX173" fmla="*/ 87844 w 200374"/>
                  <a:gd name="connsiteY173" fmla="*/ 108205 h 111533"/>
                  <a:gd name="connsiteX174" fmla="*/ 86403 w 200374"/>
                  <a:gd name="connsiteY174" fmla="*/ 108205 h 111533"/>
                  <a:gd name="connsiteX175" fmla="*/ 86403 w 200374"/>
                  <a:gd name="connsiteY175" fmla="*/ 96332 h 111533"/>
                  <a:gd name="connsiteX176" fmla="*/ 82078 w 200374"/>
                  <a:gd name="connsiteY176" fmla="*/ 96332 h 111533"/>
                  <a:gd name="connsiteX177" fmla="*/ 82078 w 200374"/>
                  <a:gd name="connsiteY177" fmla="*/ 101369 h 111533"/>
                  <a:gd name="connsiteX178" fmla="*/ 79555 w 200374"/>
                  <a:gd name="connsiteY178" fmla="*/ 108565 h 111533"/>
                  <a:gd name="connsiteX179" fmla="*/ 78474 w 200374"/>
                  <a:gd name="connsiteY179" fmla="*/ 108205 h 111533"/>
                  <a:gd name="connsiteX180" fmla="*/ 78474 w 200374"/>
                  <a:gd name="connsiteY180" fmla="*/ 107126 h 111533"/>
                  <a:gd name="connsiteX181" fmla="*/ 79195 w 200374"/>
                  <a:gd name="connsiteY181" fmla="*/ 107126 h 111533"/>
                  <a:gd name="connsiteX182" fmla="*/ 80637 w 200374"/>
                  <a:gd name="connsiteY182" fmla="*/ 100650 h 111533"/>
                  <a:gd name="connsiteX183" fmla="*/ 80637 w 200374"/>
                  <a:gd name="connsiteY183" fmla="*/ 94893 h 111533"/>
                  <a:gd name="connsiteX184" fmla="*/ 87844 w 200374"/>
                  <a:gd name="connsiteY184" fmla="*/ 94893 h 111533"/>
                  <a:gd name="connsiteX185" fmla="*/ 95412 w 200374"/>
                  <a:gd name="connsiteY185" fmla="*/ 95973 h 111533"/>
                  <a:gd name="connsiteX186" fmla="*/ 95412 w 200374"/>
                  <a:gd name="connsiteY186" fmla="*/ 95973 h 111533"/>
                  <a:gd name="connsiteX187" fmla="*/ 93610 w 200374"/>
                  <a:gd name="connsiteY187" fmla="*/ 103168 h 111533"/>
                  <a:gd name="connsiteX188" fmla="*/ 96854 w 200374"/>
                  <a:gd name="connsiteY188" fmla="*/ 103168 h 111533"/>
                  <a:gd name="connsiteX189" fmla="*/ 95412 w 200374"/>
                  <a:gd name="connsiteY189" fmla="*/ 95973 h 111533"/>
                  <a:gd name="connsiteX190" fmla="*/ 94331 w 200374"/>
                  <a:gd name="connsiteY190" fmla="*/ 94893 h 111533"/>
                  <a:gd name="connsiteX191" fmla="*/ 96133 w 200374"/>
                  <a:gd name="connsiteY191" fmla="*/ 94893 h 111533"/>
                  <a:gd name="connsiteX192" fmla="*/ 100097 w 200374"/>
                  <a:gd name="connsiteY192" fmla="*/ 108205 h 111533"/>
                  <a:gd name="connsiteX193" fmla="*/ 98295 w 200374"/>
                  <a:gd name="connsiteY193" fmla="*/ 108205 h 111533"/>
                  <a:gd name="connsiteX194" fmla="*/ 97214 w 200374"/>
                  <a:gd name="connsiteY194" fmla="*/ 104248 h 111533"/>
                  <a:gd name="connsiteX195" fmla="*/ 93250 w 200374"/>
                  <a:gd name="connsiteY195" fmla="*/ 104248 h 111533"/>
                  <a:gd name="connsiteX196" fmla="*/ 92169 w 200374"/>
                  <a:gd name="connsiteY196" fmla="*/ 108205 h 111533"/>
                  <a:gd name="connsiteX197" fmla="*/ 90367 w 200374"/>
                  <a:gd name="connsiteY197" fmla="*/ 108205 h 111533"/>
                  <a:gd name="connsiteX198" fmla="*/ 94331 w 200374"/>
                  <a:gd name="connsiteY198" fmla="*/ 94893 h 111533"/>
                  <a:gd name="connsiteX199" fmla="*/ 108747 w 200374"/>
                  <a:gd name="connsiteY199" fmla="*/ 94893 h 111533"/>
                  <a:gd name="connsiteX200" fmla="*/ 108747 w 200374"/>
                  <a:gd name="connsiteY200" fmla="*/ 96332 h 111533"/>
                  <a:gd name="connsiteX201" fmla="*/ 104062 w 200374"/>
                  <a:gd name="connsiteY201" fmla="*/ 96332 h 111533"/>
                  <a:gd name="connsiteX202" fmla="*/ 104062 w 200374"/>
                  <a:gd name="connsiteY202" fmla="*/ 108205 h 111533"/>
                  <a:gd name="connsiteX203" fmla="*/ 102620 w 200374"/>
                  <a:gd name="connsiteY203" fmla="*/ 108205 h 111533"/>
                  <a:gd name="connsiteX204" fmla="*/ 102620 w 200374"/>
                  <a:gd name="connsiteY204" fmla="*/ 94893 h 111533"/>
                  <a:gd name="connsiteX205" fmla="*/ 108747 w 200374"/>
                  <a:gd name="connsiteY205" fmla="*/ 94893 h 111533"/>
                  <a:gd name="connsiteX206" fmla="*/ 115234 w 200374"/>
                  <a:gd name="connsiteY206" fmla="*/ 95973 h 111533"/>
                  <a:gd name="connsiteX207" fmla="*/ 112351 w 200374"/>
                  <a:gd name="connsiteY207" fmla="*/ 101369 h 111533"/>
                  <a:gd name="connsiteX208" fmla="*/ 115234 w 200374"/>
                  <a:gd name="connsiteY208" fmla="*/ 107126 h 111533"/>
                  <a:gd name="connsiteX209" fmla="*/ 118117 w 200374"/>
                  <a:gd name="connsiteY209" fmla="*/ 101369 h 111533"/>
                  <a:gd name="connsiteX210" fmla="*/ 115234 w 200374"/>
                  <a:gd name="connsiteY210" fmla="*/ 95973 h 111533"/>
                  <a:gd name="connsiteX211" fmla="*/ 110909 w 200374"/>
                  <a:gd name="connsiteY211" fmla="*/ 101729 h 111533"/>
                  <a:gd name="connsiteX212" fmla="*/ 115234 w 200374"/>
                  <a:gd name="connsiteY212" fmla="*/ 94534 h 111533"/>
                  <a:gd name="connsiteX213" fmla="*/ 119558 w 200374"/>
                  <a:gd name="connsiteY213" fmla="*/ 101729 h 111533"/>
                  <a:gd name="connsiteX214" fmla="*/ 115234 w 200374"/>
                  <a:gd name="connsiteY214" fmla="*/ 108565 h 111533"/>
                  <a:gd name="connsiteX215" fmla="*/ 110909 w 200374"/>
                  <a:gd name="connsiteY215" fmla="*/ 101729 h 111533"/>
                  <a:gd name="connsiteX216" fmla="*/ 124243 w 200374"/>
                  <a:gd name="connsiteY216" fmla="*/ 106766 h 111533"/>
                  <a:gd name="connsiteX217" fmla="*/ 126766 w 200374"/>
                  <a:gd name="connsiteY217" fmla="*/ 106766 h 111533"/>
                  <a:gd name="connsiteX218" fmla="*/ 128928 w 200374"/>
                  <a:gd name="connsiteY218" fmla="*/ 104248 h 111533"/>
                  <a:gd name="connsiteX219" fmla="*/ 126406 w 200374"/>
                  <a:gd name="connsiteY219" fmla="*/ 102089 h 111533"/>
                  <a:gd name="connsiteX220" fmla="*/ 124243 w 200374"/>
                  <a:gd name="connsiteY220" fmla="*/ 102089 h 111533"/>
                  <a:gd name="connsiteX221" fmla="*/ 124243 w 200374"/>
                  <a:gd name="connsiteY221" fmla="*/ 106766 h 111533"/>
                  <a:gd name="connsiteX222" fmla="*/ 124243 w 200374"/>
                  <a:gd name="connsiteY222" fmla="*/ 100650 h 111533"/>
                  <a:gd name="connsiteX223" fmla="*/ 126406 w 200374"/>
                  <a:gd name="connsiteY223" fmla="*/ 100650 h 111533"/>
                  <a:gd name="connsiteX224" fmla="*/ 128568 w 200374"/>
                  <a:gd name="connsiteY224" fmla="*/ 98491 h 111533"/>
                  <a:gd name="connsiteX225" fmla="*/ 126406 w 200374"/>
                  <a:gd name="connsiteY225" fmla="*/ 96332 h 111533"/>
                  <a:gd name="connsiteX226" fmla="*/ 124243 w 200374"/>
                  <a:gd name="connsiteY226" fmla="*/ 96332 h 111533"/>
                  <a:gd name="connsiteX227" fmla="*/ 124243 w 200374"/>
                  <a:gd name="connsiteY227" fmla="*/ 100650 h 111533"/>
                  <a:gd name="connsiteX228" fmla="*/ 122802 w 200374"/>
                  <a:gd name="connsiteY228" fmla="*/ 94893 h 111533"/>
                  <a:gd name="connsiteX229" fmla="*/ 126406 w 200374"/>
                  <a:gd name="connsiteY229" fmla="*/ 94893 h 111533"/>
                  <a:gd name="connsiteX230" fmla="*/ 130009 w 200374"/>
                  <a:gd name="connsiteY230" fmla="*/ 98131 h 111533"/>
                  <a:gd name="connsiteX231" fmla="*/ 128208 w 200374"/>
                  <a:gd name="connsiteY231" fmla="*/ 101010 h 111533"/>
                  <a:gd name="connsiteX232" fmla="*/ 128208 w 200374"/>
                  <a:gd name="connsiteY232" fmla="*/ 101369 h 111533"/>
                  <a:gd name="connsiteX233" fmla="*/ 130370 w 200374"/>
                  <a:gd name="connsiteY233" fmla="*/ 104608 h 111533"/>
                  <a:gd name="connsiteX234" fmla="*/ 126766 w 200374"/>
                  <a:gd name="connsiteY234" fmla="*/ 108205 h 111533"/>
                  <a:gd name="connsiteX235" fmla="*/ 122802 w 200374"/>
                  <a:gd name="connsiteY235" fmla="*/ 108205 h 111533"/>
                  <a:gd name="connsiteX236" fmla="*/ 122802 w 200374"/>
                  <a:gd name="connsiteY236" fmla="*/ 94893 h 111533"/>
                  <a:gd name="connsiteX237" fmla="*/ 140461 w 200374"/>
                  <a:gd name="connsiteY237" fmla="*/ 94893 h 111533"/>
                  <a:gd name="connsiteX238" fmla="*/ 140461 w 200374"/>
                  <a:gd name="connsiteY238" fmla="*/ 96332 h 111533"/>
                  <a:gd name="connsiteX239" fmla="*/ 135055 w 200374"/>
                  <a:gd name="connsiteY239" fmla="*/ 96332 h 111533"/>
                  <a:gd name="connsiteX240" fmla="*/ 135055 w 200374"/>
                  <a:gd name="connsiteY240" fmla="*/ 100650 h 111533"/>
                  <a:gd name="connsiteX241" fmla="*/ 140100 w 200374"/>
                  <a:gd name="connsiteY241" fmla="*/ 100650 h 111533"/>
                  <a:gd name="connsiteX242" fmla="*/ 140100 w 200374"/>
                  <a:gd name="connsiteY242" fmla="*/ 102089 h 111533"/>
                  <a:gd name="connsiteX243" fmla="*/ 135055 w 200374"/>
                  <a:gd name="connsiteY243" fmla="*/ 102089 h 111533"/>
                  <a:gd name="connsiteX244" fmla="*/ 135055 w 200374"/>
                  <a:gd name="connsiteY244" fmla="*/ 106766 h 111533"/>
                  <a:gd name="connsiteX245" fmla="*/ 140461 w 200374"/>
                  <a:gd name="connsiteY245" fmla="*/ 106766 h 111533"/>
                  <a:gd name="connsiteX246" fmla="*/ 140461 w 200374"/>
                  <a:gd name="connsiteY246" fmla="*/ 108205 h 111533"/>
                  <a:gd name="connsiteX247" fmla="*/ 133613 w 200374"/>
                  <a:gd name="connsiteY247" fmla="*/ 108205 h 111533"/>
                  <a:gd name="connsiteX248" fmla="*/ 133613 w 200374"/>
                  <a:gd name="connsiteY248" fmla="*/ 94893 h 111533"/>
                  <a:gd name="connsiteX249" fmla="*/ 140461 w 200374"/>
                  <a:gd name="connsiteY249" fmla="*/ 94893 h 111533"/>
                  <a:gd name="connsiteX250" fmla="*/ 144785 w 200374"/>
                  <a:gd name="connsiteY250" fmla="*/ 106766 h 111533"/>
                  <a:gd name="connsiteX251" fmla="*/ 149110 w 200374"/>
                  <a:gd name="connsiteY251" fmla="*/ 106766 h 111533"/>
                  <a:gd name="connsiteX252" fmla="*/ 149110 w 200374"/>
                  <a:gd name="connsiteY252" fmla="*/ 94893 h 111533"/>
                  <a:gd name="connsiteX253" fmla="*/ 150552 w 200374"/>
                  <a:gd name="connsiteY253" fmla="*/ 94893 h 111533"/>
                  <a:gd name="connsiteX254" fmla="*/ 150552 w 200374"/>
                  <a:gd name="connsiteY254" fmla="*/ 106766 h 111533"/>
                  <a:gd name="connsiteX255" fmla="*/ 154876 w 200374"/>
                  <a:gd name="connsiteY255" fmla="*/ 106766 h 111533"/>
                  <a:gd name="connsiteX256" fmla="*/ 154876 w 200374"/>
                  <a:gd name="connsiteY256" fmla="*/ 94893 h 111533"/>
                  <a:gd name="connsiteX257" fmla="*/ 156318 w 200374"/>
                  <a:gd name="connsiteY257" fmla="*/ 94893 h 111533"/>
                  <a:gd name="connsiteX258" fmla="*/ 156318 w 200374"/>
                  <a:gd name="connsiteY258" fmla="*/ 106766 h 111533"/>
                  <a:gd name="connsiteX259" fmla="*/ 157399 w 200374"/>
                  <a:gd name="connsiteY259" fmla="*/ 106766 h 111533"/>
                  <a:gd name="connsiteX260" fmla="*/ 157399 w 200374"/>
                  <a:gd name="connsiteY260" fmla="*/ 111443 h 111533"/>
                  <a:gd name="connsiteX261" fmla="*/ 155957 w 200374"/>
                  <a:gd name="connsiteY261" fmla="*/ 111443 h 111533"/>
                  <a:gd name="connsiteX262" fmla="*/ 155957 w 200374"/>
                  <a:gd name="connsiteY262" fmla="*/ 108205 h 111533"/>
                  <a:gd name="connsiteX263" fmla="*/ 143344 w 200374"/>
                  <a:gd name="connsiteY263" fmla="*/ 108205 h 111533"/>
                  <a:gd name="connsiteX264" fmla="*/ 143344 w 200374"/>
                  <a:gd name="connsiteY264" fmla="*/ 94893 h 111533"/>
                  <a:gd name="connsiteX265" fmla="*/ 144785 w 200374"/>
                  <a:gd name="connsiteY265" fmla="*/ 94893 h 111533"/>
                  <a:gd name="connsiteX266" fmla="*/ 144785 w 200374"/>
                  <a:gd name="connsiteY266" fmla="*/ 106766 h 111533"/>
                  <a:gd name="connsiteX267" fmla="*/ 166409 w 200374"/>
                  <a:gd name="connsiteY267" fmla="*/ 94893 h 111533"/>
                  <a:gd name="connsiteX268" fmla="*/ 166409 w 200374"/>
                  <a:gd name="connsiteY268" fmla="*/ 96332 h 111533"/>
                  <a:gd name="connsiteX269" fmla="*/ 161363 w 200374"/>
                  <a:gd name="connsiteY269" fmla="*/ 96332 h 111533"/>
                  <a:gd name="connsiteX270" fmla="*/ 161363 w 200374"/>
                  <a:gd name="connsiteY270" fmla="*/ 100650 h 111533"/>
                  <a:gd name="connsiteX271" fmla="*/ 166048 w 200374"/>
                  <a:gd name="connsiteY271" fmla="*/ 100650 h 111533"/>
                  <a:gd name="connsiteX272" fmla="*/ 166048 w 200374"/>
                  <a:gd name="connsiteY272" fmla="*/ 102089 h 111533"/>
                  <a:gd name="connsiteX273" fmla="*/ 161363 w 200374"/>
                  <a:gd name="connsiteY273" fmla="*/ 102089 h 111533"/>
                  <a:gd name="connsiteX274" fmla="*/ 161363 w 200374"/>
                  <a:gd name="connsiteY274" fmla="*/ 106766 h 111533"/>
                  <a:gd name="connsiteX275" fmla="*/ 166409 w 200374"/>
                  <a:gd name="connsiteY275" fmla="*/ 106766 h 111533"/>
                  <a:gd name="connsiteX276" fmla="*/ 166409 w 200374"/>
                  <a:gd name="connsiteY276" fmla="*/ 108205 h 111533"/>
                  <a:gd name="connsiteX277" fmla="*/ 159922 w 200374"/>
                  <a:gd name="connsiteY277" fmla="*/ 108205 h 111533"/>
                  <a:gd name="connsiteX278" fmla="*/ 159922 w 200374"/>
                  <a:gd name="connsiteY278" fmla="*/ 94893 h 111533"/>
                  <a:gd name="connsiteX279" fmla="*/ 166409 w 200374"/>
                  <a:gd name="connsiteY279" fmla="*/ 94893 h 111533"/>
                  <a:gd name="connsiteX280" fmla="*/ 171094 w 200374"/>
                  <a:gd name="connsiteY280" fmla="*/ 100650 h 111533"/>
                  <a:gd name="connsiteX281" fmla="*/ 176139 w 200374"/>
                  <a:gd name="connsiteY281" fmla="*/ 100650 h 111533"/>
                  <a:gd name="connsiteX282" fmla="*/ 176139 w 200374"/>
                  <a:gd name="connsiteY282" fmla="*/ 94893 h 111533"/>
                  <a:gd name="connsiteX283" fmla="*/ 177580 w 200374"/>
                  <a:gd name="connsiteY283" fmla="*/ 94893 h 111533"/>
                  <a:gd name="connsiteX284" fmla="*/ 177580 w 200374"/>
                  <a:gd name="connsiteY284" fmla="*/ 108205 h 111533"/>
                  <a:gd name="connsiteX285" fmla="*/ 176139 w 200374"/>
                  <a:gd name="connsiteY285" fmla="*/ 108205 h 111533"/>
                  <a:gd name="connsiteX286" fmla="*/ 176139 w 200374"/>
                  <a:gd name="connsiteY286" fmla="*/ 102089 h 111533"/>
                  <a:gd name="connsiteX287" fmla="*/ 171094 w 200374"/>
                  <a:gd name="connsiteY287" fmla="*/ 102089 h 111533"/>
                  <a:gd name="connsiteX288" fmla="*/ 171094 w 200374"/>
                  <a:gd name="connsiteY288" fmla="*/ 108205 h 111533"/>
                  <a:gd name="connsiteX289" fmla="*/ 169652 w 200374"/>
                  <a:gd name="connsiteY289" fmla="*/ 108205 h 111533"/>
                  <a:gd name="connsiteX290" fmla="*/ 169652 w 200374"/>
                  <a:gd name="connsiteY290" fmla="*/ 94893 h 111533"/>
                  <a:gd name="connsiteX291" fmla="*/ 171094 w 200374"/>
                  <a:gd name="connsiteY291" fmla="*/ 94893 h 111533"/>
                  <a:gd name="connsiteX292" fmla="*/ 171094 w 200374"/>
                  <a:gd name="connsiteY292" fmla="*/ 100650 h 111533"/>
                  <a:gd name="connsiteX293" fmla="*/ 187311 w 200374"/>
                  <a:gd name="connsiteY293" fmla="*/ 98851 h 111533"/>
                  <a:gd name="connsiteX294" fmla="*/ 185149 w 200374"/>
                  <a:gd name="connsiteY294" fmla="*/ 95973 h 111533"/>
                  <a:gd name="connsiteX295" fmla="*/ 182626 w 200374"/>
                  <a:gd name="connsiteY295" fmla="*/ 101369 h 111533"/>
                  <a:gd name="connsiteX296" fmla="*/ 185149 w 200374"/>
                  <a:gd name="connsiteY296" fmla="*/ 107126 h 111533"/>
                  <a:gd name="connsiteX297" fmla="*/ 187311 w 200374"/>
                  <a:gd name="connsiteY297" fmla="*/ 103528 h 111533"/>
                  <a:gd name="connsiteX298" fmla="*/ 189113 w 200374"/>
                  <a:gd name="connsiteY298" fmla="*/ 103528 h 111533"/>
                  <a:gd name="connsiteX299" fmla="*/ 185149 w 200374"/>
                  <a:gd name="connsiteY299" fmla="*/ 108565 h 111533"/>
                  <a:gd name="connsiteX300" fmla="*/ 180824 w 200374"/>
                  <a:gd name="connsiteY300" fmla="*/ 101369 h 111533"/>
                  <a:gd name="connsiteX301" fmla="*/ 185149 w 200374"/>
                  <a:gd name="connsiteY301" fmla="*/ 94534 h 111533"/>
                  <a:gd name="connsiteX302" fmla="*/ 189113 w 200374"/>
                  <a:gd name="connsiteY302" fmla="*/ 98851 h 111533"/>
                  <a:gd name="connsiteX303" fmla="*/ 187311 w 200374"/>
                  <a:gd name="connsiteY303" fmla="*/ 98851 h 111533"/>
                  <a:gd name="connsiteX304" fmla="*/ 193438 w 200374"/>
                  <a:gd name="connsiteY304" fmla="*/ 101729 h 111533"/>
                  <a:gd name="connsiteX305" fmla="*/ 198483 w 200374"/>
                  <a:gd name="connsiteY305" fmla="*/ 94893 h 111533"/>
                  <a:gd name="connsiteX306" fmla="*/ 200285 w 200374"/>
                  <a:gd name="connsiteY306" fmla="*/ 94893 h 111533"/>
                  <a:gd name="connsiteX307" fmla="*/ 195960 w 200374"/>
                  <a:gd name="connsiteY307" fmla="*/ 100650 h 111533"/>
                  <a:gd name="connsiteX308" fmla="*/ 200285 w 200374"/>
                  <a:gd name="connsiteY308" fmla="*/ 108205 h 111533"/>
                  <a:gd name="connsiteX309" fmla="*/ 198483 w 200374"/>
                  <a:gd name="connsiteY309" fmla="*/ 108205 h 111533"/>
                  <a:gd name="connsiteX310" fmla="*/ 195239 w 200374"/>
                  <a:gd name="connsiteY310" fmla="*/ 101729 h 111533"/>
                  <a:gd name="connsiteX311" fmla="*/ 193438 w 200374"/>
                  <a:gd name="connsiteY311" fmla="*/ 103528 h 111533"/>
                  <a:gd name="connsiteX312" fmla="*/ 193438 w 200374"/>
                  <a:gd name="connsiteY312" fmla="*/ 108205 h 111533"/>
                  <a:gd name="connsiteX313" fmla="*/ 191996 w 200374"/>
                  <a:gd name="connsiteY313" fmla="*/ 108205 h 111533"/>
                  <a:gd name="connsiteX314" fmla="*/ 191996 w 200374"/>
                  <a:gd name="connsiteY314" fmla="*/ 94893 h 111533"/>
                  <a:gd name="connsiteX315" fmla="*/ 193438 w 200374"/>
                  <a:gd name="connsiteY315" fmla="*/ 94893 h 111533"/>
                  <a:gd name="connsiteX316" fmla="*/ 193438 w 200374"/>
                  <a:gd name="connsiteY316" fmla="*/ 101729 h 111533"/>
                  <a:gd name="connsiteX317" fmla="*/ 73429 w 200374"/>
                  <a:gd name="connsiteY317" fmla="*/ 74026 h 111533"/>
                  <a:gd name="connsiteX318" fmla="*/ 82078 w 200374"/>
                  <a:gd name="connsiteY318" fmla="*/ 74026 h 111533"/>
                  <a:gd name="connsiteX319" fmla="*/ 82078 w 200374"/>
                  <a:gd name="connsiteY319" fmla="*/ 87698 h 111533"/>
                  <a:gd name="connsiteX320" fmla="*/ 78835 w 200374"/>
                  <a:gd name="connsiteY320" fmla="*/ 87698 h 111533"/>
                  <a:gd name="connsiteX321" fmla="*/ 78835 w 200374"/>
                  <a:gd name="connsiteY321" fmla="*/ 76544 h 111533"/>
                  <a:gd name="connsiteX322" fmla="*/ 76672 w 200374"/>
                  <a:gd name="connsiteY322" fmla="*/ 76544 h 111533"/>
                  <a:gd name="connsiteX323" fmla="*/ 76672 w 200374"/>
                  <a:gd name="connsiteY323" fmla="*/ 87698 h 111533"/>
                  <a:gd name="connsiteX324" fmla="*/ 73429 w 200374"/>
                  <a:gd name="connsiteY324" fmla="*/ 87698 h 111533"/>
                  <a:gd name="connsiteX325" fmla="*/ 73429 w 200374"/>
                  <a:gd name="connsiteY325" fmla="*/ 74026 h 111533"/>
                  <a:gd name="connsiteX326" fmla="*/ 85322 w 200374"/>
                  <a:gd name="connsiteY326" fmla="*/ 87698 h 111533"/>
                  <a:gd name="connsiteX327" fmla="*/ 85322 w 200374"/>
                  <a:gd name="connsiteY327" fmla="*/ 74026 h 111533"/>
                  <a:gd name="connsiteX328" fmla="*/ 92890 w 200374"/>
                  <a:gd name="connsiteY328" fmla="*/ 74026 h 111533"/>
                  <a:gd name="connsiteX329" fmla="*/ 92890 w 200374"/>
                  <a:gd name="connsiteY329" fmla="*/ 76544 h 111533"/>
                  <a:gd name="connsiteX330" fmla="*/ 88565 w 200374"/>
                  <a:gd name="connsiteY330" fmla="*/ 76544 h 111533"/>
                  <a:gd name="connsiteX331" fmla="*/ 88565 w 200374"/>
                  <a:gd name="connsiteY331" fmla="*/ 79423 h 111533"/>
                  <a:gd name="connsiteX332" fmla="*/ 92529 w 200374"/>
                  <a:gd name="connsiteY332" fmla="*/ 79423 h 111533"/>
                  <a:gd name="connsiteX333" fmla="*/ 92529 w 200374"/>
                  <a:gd name="connsiteY333" fmla="*/ 81941 h 111533"/>
                  <a:gd name="connsiteX334" fmla="*/ 88565 w 200374"/>
                  <a:gd name="connsiteY334" fmla="*/ 81941 h 111533"/>
                  <a:gd name="connsiteX335" fmla="*/ 88565 w 200374"/>
                  <a:gd name="connsiteY335" fmla="*/ 85179 h 111533"/>
                  <a:gd name="connsiteX336" fmla="*/ 92890 w 200374"/>
                  <a:gd name="connsiteY336" fmla="*/ 85179 h 111533"/>
                  <a:gd name="connsiteX337" fmla="*/ 92890 w 200374"/>
                  <a:gd name="connsiteY337" fmla="*/ 87698 h 111533"/>
                  <a:gd name="connsiteX338" fmla="*/ 85322 w 200374"/>
                  <a:gd name="connsiteY338" fmla="*/ 87698 h 111533"/>
                  <a:gd name="connsiteX339" fmla="*/ 99377 w 200374"/>
                  <a:gd name="connsiteY339" fmla="*/ 82301 h 111533"/>
                  <a:gd name="connsiteX340" fmla="*/ 99377 w 200374"/>
                  <a:gd name="connsiteY340" fmla="*/ 87698 h 111533"/>
                  <a:gd name="connsiteX341" fmla="*/ 96133 w 200374"/>
                  <a:gd name="connsiteY341" fmla="*/ 87698 h 111533"/>
                  <a:gd name="connsiteX342" fmla="*/ 96133 w 200374"/>
                  <a:gd name="connsiteY342" fmla="*/ 74026 h 111533"/>
                  <a:gd name="connsiteX343" fmla="*/ 100818 w 200374"/>
                  <a:gd name="connsiteY343" fmla="*/ 74026 h 111533"/>
                  <a:gd name="connsiteX344" fmla="*/ 101899 w 200374"/>
                  <a:gd name="connsiteY344" fmla="*/ 74386 h 111533"/>
                  <a:gd name="connsiteX345" fmla="*/ 102980 w 200374"/>
                  <a:gd name="connsiteY345" fmla="*/ 74745 h 111533"/>
                  <a:gd name="connsiteX346" fmla="*/ 103701 w 200374"/>
                  <a:gd name="connsiteY346" fmla="*/ 75465 h 111533"/>
                  <a:gd name="connsiteX347" fmla="*/ 104422 w 200374"/>
                  <a:gd name="connsiteY347" fmla="*/ 76544 h 111533"/>
                  <a:gd name="connsiteX348" fmla="*/ 104782 w 200374"/>
                  <a:gd name="connsiteY348" fmla="*/ 78343 h 111533"/>
                  <a:gd name="connsiteX349" fmla="*/ 104422 w 200374"/>
                  <a:gd name="connsiteY349" fmla="*/ 80142 h 111533"/>
                  <a:gd name="connsiteX350" fmla="*/ 103701 w 200374"/>
                  <a:gd name="connsiteY350" fmla="*/ 81221 h 111533"/>
                  <a:gd name="connsiteX351" fmla="*/ 102980 w 200374"/>
                  <a:gd name="connsiteY351" fmla="*/ 81941 h 111533"/>
                  <a:gd name="connsiteX352" fmla="*/ 101899 w 200374"/>
                  <a:gd name="connsiteY352" fmla="*/ 82301 h 111533"/>
                  <a:gd name="connsiteX353" fmla="*/ 100818 w 200374"/>
                  <a:gd name="connsiteY353" fmla="*/ 82301 h 111533"/>
                  <a:gd name="connsiteX354" fmla="*/ 99377 w 200374"/>
                  <a:gd name="connsiteY354" fmla="*/ 82301 h 111533"/>
                  <a:gd name="connsiteX355" fmla="*/ 99377 w 200374"/>
                  <a:gd name="connsiteY355" fmla="*/ 76544 h 111533"/>
                  <a:gd name="connsiteX356" fmla="*/ 99377 w 200374"/>
                  <a:gd name="connsiteY356" fmla="*/ 80142 h 111533"/>
                  <a:gd name="connsiteX357" fmla="*/ 99737 w 200374"/>
                  <a:gd name="connsiteY357" fmla="*/ 80142 h 111533"/>
                  <a:gd name="connsiteX358" fmla="*/ 100458 w 200374"/>
                  <a:gd name="connsiteY358" fmla="*/ 79782 h 111533"/>
                  <a:gd name="connsiteX359" fmla="*/ 101179 w 200374"/>
                  <a:gd name="connsiteY359" fmla="*/ 79423 h 111533"/>
                  <a:gd name="connsiteX360" fmla="*/ 101539 w 200374"/>
                  <a:gd name="connsiteY360" fmla="*/ 78343 h 111533"/>
                  <a:gd name="connsiteX361" fmla="*/ 101179 w 200374"/>
                  <a:gd name="connsiteY361" fmla="*/ 77264 h 111533"/>
                  <a:gd name="connsiteX362" fmla="*/ 100818 w 200374"/>
                  <a:gd name="connsiteY362" fmla="*/ 76544 h 111533"/>
                  <a:gd name="connsiteX363" fmla="*/ 99737 w 200374"/>
                  <a:gd name="connsiteY363" fmla="*/ 76544 h 111533"/>
                  <a:gd name="connsiteX364" fmla="*/ 99377 w 200374"/>
                  <a:gd name="connsiteY364" fmla="*/ 76544 h 111533"/>
                  <a:gd name="connsiteX365" fmla="*/ 108026 w 200374"/>
                  <a:gd name="connsiteY365" fmla="*/ 87698 h 111533"/>
                  <a:gd name="connsiteX366" fmla="*/ 108026 w 200374"/>
                  <a:gd name="connsiteY366" fmla="*/ 74026 h 111533"/>
                  <a:gd name="connsiteX367" fmla="*/ 115594 w 200374"/>
                  <a:gd name="connsiteY367" fmla="*/ 74026 h 111533"/>
                  <a:gd name="connsiteX368" fmla="*/ 115594 w 200374"/>
                  <a:gd name="connsiteY368" fmla="*/ 76544 h 111533"/>
                  <a:gd name="connsiteX369" fmla="*/ 111269 w 200374"/>
                  <a:gd name="connsiteY369" fmla="*/ 76544 h 111533"/>
                  <a:gd name="connsiteX370" fmla="*/ 111269 w 200374"/>
                  <a:gd name="connsiteY370" fmla="*/ 79423 h 111533"/>
                  <a:gd name="connsiteX371" fmla="*/ 115234 w 200374"/>
                  <a:gd name="connsiteY371" fmla="*/ 79423 h 111533"/>
                  <a:gd name="connsiteX372" fmla="*/ 115234 w 200374"/>
                  <a:gd name="connsiteY372" fmla="*/ 81941 h 111533"/>
                  <a:gd name="connsiteX373" fmla="*/ 111269 w 200374"/>
                  <a:gd name="connsiteY373" fmla="*/ 81941 h 111533"/>
                  <a:gd name="connsiteX374" fmla="*/ 111269 w 200374"/>
                  <a:gd name="connsiteY374" fmla="*/ 85179 h 111533"/>
                  <a:gd name="connsiteX375" fmla="*/ 115594 w 200374"/>
                  <a:gd name="connsiteY375" fmla="*/ 85179 h 111533"/>
                  <a:gd name="connsiteX376" fmla="*/ 115594 w 200374"/>
                  <a:gd name="connsiteY376" fmla="*/ 87698 h 111533"/>
                  <a:gd name="connsiteX377" fmla="*/ 108026 w 200374"/>
                  <a:gd name="connsiteY377" fmla="*/ 87698 h 111533"/>
                  <a:gd name="connsiteX378" fmla="*/ 121721 w 200374"/>
                  <a:gd name="connsiteY378" fmla="*/ 82301 h 111533"/>
                  <a:gd name="connsiteX379" fmla="*/ 121721 w 200374"/>
                  <a:gd name="connsiteY379" fmla="*/ 87698 h 111533"/>
                  <a:gd name="connsiteX380" fmla="*/ 118477 w 200374"/>
                  <a:gd name="connsiteY380" fmla="*/ 87698 h 111533"/>
                  <a:gd name="connsiteX381" fmla="*/ 118477 w 200374"/>
                  <a:gd name="connsiteY381" fmla="*/ 74026 h 111533"/>
                  <a:gd name="connsiteX382" fmla="*/ 123162 w 200374"/>
                  <a:gd name="connsiteY382" fmla="*/ 74026 h 111533"/>
                  <a:gd name="connsiteX383" fmla="*/ 124243 w 200374"/>
                  <a:gd name="connsiteY383" fmla="*/ 74386 h 111533"/>
                  <a:gd name="connsiteX384" fmla="*/ 125324 w 200374"/>
                  <a:gd name="connsiteY384" fmla="*/ 74745 h 111533"/>
                  <a:gd name="connsiteX385" fmla="*/ 126406 w 200374"/>
                  <a:gd name="connsiteY385" fmla="*/ 75465 h 111533"/>
                  <a:gd name="connsiteX386" fmla="*/ 127126 w 200374"/>
                  <a:gd name="connsiteY386" fmla="*/ 76544 h 111533"/>
                  <a:gd name="connsiteX387" fmla="*/ 127126 w 200374"/>
                  <a:gd name="connsiteY387" fmla="*/ 78343 h 111533"/>
                  <a:gd name="connsiteX388" fmla="*/ 127126 w 200374"/>
                  <a:gd name="connsiteY388" fmla="*/ 80142 h 111533"/>
                  <a:gd name="connsiteX389" fmla="*/ 126406 w 200374"/>
                  <a:gd name="connsiteY389" fmla="*/ 81221 h 111533"/>
                  <a:gd name="connsiteX390" fmla="*/ 125324 w 200374"/>
                  <a:gd name="connsiteY390" fmla="*/ 81941 h 111533"/>
                  <a:gd name="connsiteX391" fmla="*/ 124243 w 200374"/>
                  <a:gd name="connsiteY391" fmla="*/ 82301 h 111533"/>
                  <a:gd name="connsiteX392" fmla="*/ 123162 w 200374"/>
                  <a:gd name="connsiteY392" fmla="*/ 82301 h 111533"/>
                  <a:gd name="connsiteX393" fmla="*/ 121721 w 200374"/>
                  <a:gd name="connsiteY393" fmla="*/ 82301 h 111533"/>
                  <a:gd name="connsiteX394" fmla="*/ 121721 w 200374"/>
                  <a:gd name="connsiteY394" fmla="*/ 76544 h 111533"/>
                  <a:gd name="connsiteX395" fmla="*/ 121721 w 200374"/>
                  <a:gd name="connsiteY395" fmla="*/ 80142 h 111533"/>
                  <a:gd name="connsiteX396" fmla="*/ 122441 w 200374"/>
                  <a:gd name="connsiteY396" fmla="*/ 80142 h 111533"/>
                  <a:gd name="connsiteX397" fmla="*/ 123162 w 200374"/>
                  <a:gd name="connsiteY397" fmla="*/ 79782 h 111533"/>
                  <a:gd name="connsiteX398" fmla="*/ 123883 w 200374"/>
                  <a:gd name="connsiteY398" fmla="*/ 79423 h 111533"/>
                  <a:gd name="connsiteX399" fmla="*/ 123883 w 200374"/>
                  <a:gd name="connsiteY399" fmla="*/ 78343 h 111533"/>
                  <a:gd name="connsiteX400" fmla="*/ 123883 w 200374"/>
                  <a:gd name="connsiteY400" fmla="*/ 77264 h 111533"/>
                  <a:gd name="connsiteX401" fmla="*/ 123162 w 200374"/>
                  <a:gd name="connsiteY401" fmla="*/ 76544 h 111533"/>
                  <a:gd name="connsiteX402" fmla="*/ 122441 w 200374"/>
                  <a:gd name="connsiteY402" fmla="*/ 76544 h 111533"/>
                  <a:gd name="connsiteX403" fmla="*/ 121721 w 200374"/>
                  <a:gd name="connsiteY403" fmla="*/ 76544 h 111533"/>
                  <a:gd name="connsiteX404" fmla="*/ 132532 w 200374"/>
                  <a:gd name="connsiteY404" fmla="*/ 74026 h 111533"/>
                  <a:gd name="connsiteX405" fmla="*/ 136496 w 200374"/>
                  <a:gd name="connsiteY405" fmla="*/ 74026 h 111533"/>
                  <a:gd name="connsiteX406" fmla="*/ 139380 w 200374"/>
                  <a:gd name="connsiteY406" fmla="*/ 87698 h 111533"/>
                  <a:gd name="connsiteX407" fmla="*/ 136136 w 200374"/>
                  <a:gd name="connsiteY407" fmla="*/ 87698 h 111533"/>
                  <a:gd name="connsiteX408" fmla="*/ 135776 w 200374"/>
                  <a:gd name="connsiteY408" fmla="*/ 84819 h 111533"/>
                  <a:gd name="connsiteX409" fmla="*/ 133253 w 200374"/>
                  <a:gd name="connsiteY409" fmla="*/ 84819 h 111533"/>
                  <a:gd name="connsiteX410" fmla="*/ 132893 w 200374"/>
                  <a:gd name="connsiteY410" fmla="*/ 87698 h 111533"/>
                  <a:gd name="connsiteX411" fmla="*/ 129649 w 200374"/>
                  <a:gd name="connsiteY411" fmla="*/ 87698 h 111533"/>
                  <a:gd name="connsiteX412" fmla="*/ 132532 w 200374"/>
                  <a:gd name="connsiteY412" fmla="*/ 74026 h 111533"/>
                  <a:gd name="connsiteX413" fmla="*/ 133613 w 200374"/>
                  <a:gd name="connsiteY413" fmla="*/ 82661 h 111533"/>
                  <a:gd name="connsiteX414" fmla="*/ 135415 w 200374"/>
                  <a:gd name="connsiteY414" fmla="*/ 82661 h 111533"/>
                  <a:gd name="connsiteX415" fmla="*/ 134334 w 200374"/>
                  <a:gd name="connsiteY415" fmla="*/ 76544 h 111533"/>
                  <a:gd name="connsiteX416" fmla="*/ 134334 w 200374"/>
                  <a:gd name="connsiteY416" fmla="*/ 76544 h 111533"/>
                  <a:gd name="connsiteX417" fmla="*/ 133613 w 200374"/>
                  <a:gd name="connsiteY417" fmla="*/ 82661 h 111533"/>
                  <a:gd name="connsiteX418" fmla="*/ 141902 w 200374"/>
                  <a:gd name="connsiteY418" fmla="*/ 74026 h 111533"/>
                  <a:gd name="connsiteX419" fmla="*/ 149470 w 200374"/>
                  <a:gd name="connsiteY419" fmla="*/ 74026 h 111533"/>
                  <a:gd name="connsiteX420" fmla="*/ 149470 w 200374"/>
                  <a:gd name="connsiteY420" fmla="*/ 76544 h 111533"/>
                  <a:gd name="connsiteX421" fmla="*/ 145146 w 200374"/>
                  <a:gd name="connsiteY421" fmla="*/ 76544 h 111533"/>
                  <a:gd name="connsiteX422" fmla="*/ 145146 w 200374"/>
                  <a:gd name="connsiteY422" fmla="*/ 79423 h 111533"/>
                  <a:gd name="connsiteX423" fmla="*/ 146948 w 200374"/>
                  <a:gd name="connsiteY423" fmla="*/ 79423 h 111533"/>
                  <a:gd name="connsiteX424" fmla="*/ 148029 w 200374"/>
                  <a:gd name="connsiteY424" fmla="*/ 79423 h 111533"/>
                  <a:gd name="connsiteX425" fmla="*/ 149110 w 200374"/>
                  <a:gd name="connsiteY425" fmla="*/ 79782 h 111533"/>
                  <a:gd name="connsiteX426" fmla="*/ 149831 w 200374"/>
                  <a:gd name="connsiteY426" fmla="*/ 80502 h 111533"/>
                  <a:gd name="connsiteX427" fmla="*/ 150552 w 200374"/>
                  <a:gd name="connsiteY427" fmla="*/ 81941 h 111533"/>
                  <a:gd name="connsiteX428" fmla="*/ 150912 w 200374"/>
                  <a:gd name="connsiteY428" fmla="*/ 83380 h 111533"/>
                  <a:gd name="connsiteX429" fmla="*/ 150552 w 200374"/>
                  <a:gd name="connsiteY429" fmla="*/ 85179 h 111533"/>
                  <a:gd name="connsiteX430" fmla="*/ 149831 w 200374"/>
                  <a:gd name="connsiteY430" fmla="*/ 86618 h 111533"/>
                  <a:gd name="connsiteX431" fmla="*/ 149110 w 200374"/>
                  <a:gd name="connsiteY431" fmla="*/ 87338 h 111533"/>
                  <a:gd name="connsiteX432" fmla="*/ 148029 w 200374"/>
                  <a:gd name="connsiteY432" fmla="*/ 87698 h 111533"/>
                  <a:gd name="connsiteX433" fmla="*/ 146948 w 200374"/>
                  <a:gd name="connsiteY433" fmla="*/ 87698 h 111533"/>
                  <a:gd name="connsiteX434" fmla="*/ 141902 w 200374"/>
                  <a:gd name="connsiteY434" fmla="*/ 87698 h 111533"/>
                  <a:gd name="connsiteX435" fmla="*/ 141902 w 200374"/>
                  <a:gd name="connsiteY435" fmla="*/ 74026 h 111533"/>
                  <a:gd name="connsiteX436" fmla="*/ 145146 w 200374"/>
                  <a:gd name="connsiteY436" fmla="*/ 81941 h 111533"/>
                  <a:gd name="connsiteX437" fmla="*/ 145146 w 200374"/>
                  <a:gd name="connsiteY437" fmla="*/ 85179 h 111533"/>
                  <a:gd name="connsiteX438" fmla="*/ 145866 w 200374"/>
                  <a:gd name="connsiteY438" fmla="*/ 85179 h 111533"/>
                  <a:gd name="connsiteX439" fmla="*/ 146587 w 200374"/>
                  <a:gd name="connsiteY439" fmla="*/ 85179 h 111533"/>
                  <a:gd name="connsiteX440" fmla="*/ 147308 w 200374"/>
                  <a:gd name="connsiteY440" fmla="*/ 84460 h 111533"/>
                  <a:gd name="connsiteX441" fmla="*/ 147668 w 200374"/>
                  <a:gd name="connsiteY441" fmla="*/ 83740 h 111533"/>
                  <a:gd name="connsiteX442" fmla="*/ 147308 w 200374"/>
                  <a:gd name="connsiteY442" fmla="*/ 82661 h 111533"/>
                  <a:gd name="connsiteX443" fmla="*/ 146587 w 200374"/>
                  <a:gd name="connsiteY443" fmla="*/ 81941 h 111533"/>
                  <a:gd name="connsiteX444" fmla="*/ 145866 w 200374"/>
                  <a:gd name="connsiteY444" fmla="*/ 81941 h 111533"/>
                  <a:gd name="connsiteX445" fmla="*/ 145146 w 200374"/>
                  <a:gd name="connsiteY445" fmla="*/ 81941 h 111533"/>
                  <a:gd name="connsiteX446" fmla="*/ 158120 w 200374"/>
                  <a:gd name="connsiteY446" fmla="*/ 74026 h 111533"/>
                  <a:gd name="connsiteX447" fmla="*/ 160282 w 200374"/>
                  <a:gd name="connsiteY447" fmla="*/ 74026 h 111533"/>
                  <a:gd name="connsiteX448" fmla="*/ 161723 w 200374"/>
                  <a:gd name="connsiteY448" fmla="*/ 75105 h 111533"/>
                  <a:gd name="connsiteX449" fmla="*/ 162444 w 200374"/>
                  <a:gd name="connsiteY449" fmla="*/ 76184 h 111533"/>
                  <a:gd name="connsiteX450" fmla="*/ 162805 w 200374"/>
                  <a:gd name="connsiteY450" fmla="*/ 77624 h 111533"/>
                  <a:gd name="connsiteX451" fmla="*/ 162805 w 200374"/>
                  <a:gd name="connsiteY451" fmla="*/ 83740 h 111533"/>
                  <a:gd name="connsiteX452" fmla="*/ 162084 w 200374"/>
                  <a:gd name="connsiteY452" fmla="*/ 85899 h 111533"/>
                  <a:gd name="connsiteX453" fmla="*/ 160642 w 200374"/>
                  <a:gd name="connsiteY453" fmla="*/ 87338 h 111533"/>
                  <a:gd name="connsiteX454" fmla="*/ 158120 w 200374"/>
                  <a:gd name="connsiteY454" fmla="*/ 88057 h 111533"/>
                  <a:gd name="connsiteX455" fmla="*/ 155957 w 200374"/>
                  <a:gd name="connsiteY455" fmla="*/ 87338 h 111533"/>
                  <a:gd name="connsiteX456" fmla="*/ 154516 w 200374"/>
                  <a:gd name="connsiteY456" fmla="*/ 85899 h 111533"/>
                  <a:gd name="connsiteX457" fmla="*/ 153795 w 200374"/>
                  <a:gd name="connsiteY457" fmla="*/ 83740 h 111533"/>
                  <a:gd name="connsiteX458" fmla="*/ 153795 w 200374"/>
                  <a:gd name="connsiteY458" fmla="*/ 77624 h 111533"/>
                  <a:gd name="connsiteX459" fmla="*/ 154155 w 200374"/>
                  <a:gd name="connsiteY459" fmla="*/ 76184 h 111533"/>
                  <a:gd name="connsiteX460" fmla="*/ 154876 w 200374"/>
                  <a:gd name="connsiteY460" fmla="*/ 75105 h 111533"/>
                  <a:gd name="connsiteX461" fmla="*/ 156318 w 200374"/>
                  <a:gd name="connsiteY461" fmla="*/ 74026 h 111533"/>
                  <a:gd name="connsiteX462" fmla="*/ 158120 w 200374"/>
                  <a:gd name="connsiteY462" fmla="*/ 74026 h 111533"/>
                  <a:gd name="connsiteX463" fmla="*/ 158120 w 200374"/>
                  <a:gd name="connsiteY463" fmla="*/ 76184 h 111533"/>
                  <a:gd name="connsiteX464" fmla="*/ 157759 w 200374"/>
                  <a:gd name="connsiteY464" fmla="*/ 76544 h 111533"/>
                  <a:gd name="connsiteX465" fmla="*/ 157399 w 200374"/>
                  <a:gd name="connsiteY465" fmla="*/ 76904 h 111533"/>
                  <a:gd name="connsiteX466" fmla="*/ 157038 w 200374"/>
                  <a:gd name="connsiteY466" fmla="*/ 77624 h 111533"/>
                  <a:gd name="connsiteX467" fmla="*/ 157038 w 200374"/>
                  <a:gd name="connsiteY467" fmla="*/ 84460 h 111533"/>
                  <a:gd name="connsiteX468" fmla="*/ 157399 w 200374"/>
                  <a:gd name="connsiteY468" fmla="*/ 84819 h 111533"/>
                  <a:gd name="connsiteX469" fmla="*/ 157759 w 200374"/>
                  <a:gd name="connsiteY469" fmla="*/ 85539 h 111533"/>
                  <a:gd name="connsiteX470" fmla="*/ 158120 w 200374"/>
                  <a:gd name="connsiteY470" fmla="*/ 85539 h 111533"/>
                  <a:gd name="connsiteX471" fmla="*/ 158840 w 200374"/>
                  <a:gd name="connsiteY471" fmla="*/ 85539 h 111533"/>
                  <a:gd name="connsiteX472" fmla="*/ 159201 w 200374"/>
                  <a:gd name="connsiteY472" fmla="*/ 84819 h 111533"/>
                  <a:gd name="connsiteX473" fmla="*/ 159561 w 200374"/>
                  <a:gd name="connsiteY473" fmla="*/ 84460 h 111533"/>
                  <a:gd name="connsiteX474" fmla="*/ 159561 w 200374"/>
                  <a:gd name="connsiteY474" fmla="*/ 77624 h 111533"/>
                  <a:gd name="connsiteX475" fmla="*/ 159201 w 200374"/>
                  <a:gd name="connsiteY475" fmla="*/ 76904 h 111533"/>
                  <a:gd name="connsiteX476" fmla="*/ 158840 w 200374"/>
                  <a:gd name="connsiteY476" fmla="*/ 76544 h 111533"/>
                  <a:gd name="connsiteX477" fmla="*/ 158120 w 200374"/>
                  <a:gd name="connsiteY477" fmla="*/ 76184 h 111533"/>
                  <a:gd name="connsiteX478" fmla="*/ 170733 w 200374"/>
                  <a:gd name="connsiteY478" fmla="*/ 76544 h 111533"/>
                  <a:gd name="connsiteX479" fmla="*/ 170733 w 200374"/>
                  <a:gd name="connsiteY479" fmla="*/ 87698 h 111533"/>
                  <a:gd name="connsiteX480" fmla="*/ 167850 w 200374"/>
                  <a:gd name="connsiteY480" fmla="*/ 87698 h 111533"/>
                  <a:gd name="connsiteX481" fmla="*/ 167850 w 200374"/>
                  <a:gd name="connsiteY481" fmla="*/ 76544 h 111533"/>
                  <a:gd name="connsiteX482" fmla="*/ 165327 w 200374"/>
                  <a:gd name="connsiteY482" fmla="*/ 76544 h 111533"/>
                  <a:gd name="connsiteX483" fmla="*/ 165327 w 200374"/>
                  <a:gd name="connsiteY483" fmla="*/ 74026 h 111533"/>
                  <a:gd name="connsiteX484" fmla="*/ 173256 w 200374"/>
                  <a:gd name="connsiteY484" fmla="*/ 74026 h 111533"/>
                  <a:gd name="connsiteX485" fmla="*/ 173256 w 200374"/>
                  <a:gd name="connsiteY485" fmla="*/ 76544 h 111533"/>
                  <a:gd name="connsiteX486" fmla="*/ 170733 w 200374"/>
                  <a:gd name="connsiteY486" fmla="*/ 76544 h 111533"/>
                  <a:gd name="connsiteX487" fmla="*/ 179382 w 200374"/>
                  <a:gd name="connsiteY487" fmla="*/ 74026 h 111533"/>
                  <a:gd name="connsiteX488" fmla="*/ 179382 w 200374"/>
                  <a:gd name="connsiteY488" fmla="*/ 79423 h 111533"/>
                  <a:gd name="connsiteX489" fmla="*/ 181545 w 200374"/>
                  <a:gd name="connsiteY489" fmla="*/ 74026 h 111533"/>
                  <a:gd name="connsiteX490" fmla="*/ 185149 w 200374"/>
                  <a:gd name="connsiteY490" fmla="*/ 74026 h 111533"/>
                  <a:gd name="connsiteX491" fmla="*/ 181905 w 200374"/>
                  <a:gd name="connsiteY491" fmla="*/ 80142 h 111533"/>
                  <a:gd name="connsiteX492" fmla="*/ 185149 w 200374"/>
                  <a:gd name="connsiteY492" fmla="*/ 87698 h 111533"/>
                  <a:gd name="connsiteX493" fmla="*/ 181545 w 200374"/>
                  <a:gd name="connsiteY493" fmla="*/ 87698 h 111533"/>
                  <a:gd name="connsiteX494" fmla="*/ 180103 w 200374"/>
                  <a:gd name="connsiteY494" fmla="*/ 83020 h 111533"/>
                  <a:gd name="connsiteX495" fmla="*/ 179382 w 200374"/>
                  <a:gd name="connsiteY495" fmla="*/ 84460 h 111533"/>
                  <a:gd name="connsiteX496" fmla="*/ 179382 w 200374"/>
                  <a:gd name="connsiteY496" fmla="*/ 87698 h 111533"/>
                  <a:gd name="connsiteX497" fmla="*/ 176139 w 200374"/>
                  <a:gd name="connsiteY497" fmla="*/ 87698 h 111533"/>
                  <a:gd name="connsiteX498" fmla="*/ 176139 w 200374"/>
                  <a:gd name="connsiteY498" fmla="*/ 74026 h 111533"/>
                  <a:gd name="connsiteX499" fmla="*/ 179382 w 200374"/>
                  <a:gd name="connsiteY499" fmla="*/ 74026 h 111533"/>
                  <a:gd name="connsiteX500" fmla="*/ 189834 w 200374"/>
                  <a:gd name="connsiteY500" fmla="*/ 74026 h 111533"/>
                  <a:gd name="connsiteX501" fmla="*/ 193798 w 200374"/>
                  <a:gd name="connsiteY501" fmla="*/ 74026 h 111533"/>
                  <a:gd name="connsiteX502" fmla="*/ 196681 w 200374"/>
                  <a:gd name="connsiteY502" fmla="*/ 87698 h 111533"/>
                  <a:gd name="connsiteX503" fmla="*/ 193438 w 200374"/>
                  <a:gd name="connsiteY503" fmla="*/ 87698 h 111533"/>
                  <a:gd name="connsiteX504" fmla="*/ 193077 w 200374"/>
                  <a:gd name="connsiteY504" fmla="*/ 84819 h 111533"/>
                  <a:gd name="connsiteX505" fmla="*/ 190554 w 200374"/>
                  <a:gd name="connsiteY505" fmla="*/ 84819 h 111533"/>
                  <a:gd name="connsiteX506" fmla="*/ 190194 w 200374"/>
                  <a:gd name="connsiteY506" fmla="*/ 87698 h 111533"/>
                  <a:gd name="connsiteX507" fmla="*/ 186951 w 200374"/>
                  <a:gd name="connsiteY507" fmla="*/ 87698 h 111533"/>
                  <a:gd name="connsiteX508" fmla="*/ 189834 w 200374"/>
                  <a:gd name="connsiteY508" fmla="*/ 74026 h 111533"/>
                  <a:gd name="connsiteX509" fmla="*/ 190915 w 200374"/>
                  <a:gd name="connsiteY509" fmla="*/ 82661 h 111533"/>
                  <a:gd name="connsiteX510" fmla="*/ 192717 w 200374"/>
                  <a:gd name="connsiteY510" fmla="*/ 82661 h 111533"/>
                  <a:gd name="connsiteX511" fmla="*/ 191636 w 200374"/>
                  <a:gd name="connsiteY511" fmla="*/ 76544 h 111533"/>
                  <a:gd name="connsiteX512" fmla="*/ 191636 w 200374"/>
                  <a:gd name="connsiteY512" fmla="*/ 76544 h 111533"/>
                  <a:gd name="connsiteX513" fmla="*/ 190915 w 200374"/>
                  <a:gd name="connsiteY513" fmla="*/ 82661 h 11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</a:cxnLst>
                <a:rect l="l" t="t" r="r" b="b"/>
                <a:pathLst>
                  <a:path w="200374" h="111533">
                    <a:moveTo>
                      <a:pt x="68744" y="90576"/>
                    </a:moveTo>
                    <a:lnTo>
                      <a:pt x="200285" y="90576"/>
                    </a:lnTo>
                    <a:lnTo>
                      <a:pt x="200285" y="70788"/>
                    </a:lnTo>
                    <a:lnTo>
                      <a:pt x="68744" y="70788"/>
                    </a:lnTo>
                    <a:lnTo>
                      <a:pt x="68744" y="90576"/>
                    </a:lnTo>
                    <a:close/>
                    <a:moveTo>
                      <a:pt x="59374" y="36968"/>
                    </a:moveTo>
                    <a:cubicBezTo>
                      <a:pt x="59374" y="40566"/>
                      <a:pt x="58653" y="44883"/>
                      <a:pt x="58293" y="47042"/>
                    </a:cubicBezTo>
                    <a:cubicBezTo>
                      <a:pt x="58293" y="43084"/>
                      <a:pt x="57932" y="36968"/>
                      <a:pt x="56851" y="32650"/>
                    </a:cubicBezTo>
                    <a:cubicBezTo>
                      <a:pt x="56130" y="27973"/>
                      <a:pt x="53247" y="20418"/>
                      <a:pt x="51085" y="16820"/>
                    </a:cubicBezTo>
                    <a:cubicBezTo>
                      <a:pt x="49283" y="20058"/>
                      <a:pt x="46760" y="26894"/>
                      <a:pt x="45319" y="32650"/>
                    </a:cubicBezTo>
                    <a:cubicBezTo>
                      <a:pt x="44237" y="38407"/>
                      <a:pt x="44237" y="45243"/>
                      <a:pt x="44237" y="47402"/>
                    </a:cubicBezTo>
                    <a:cubicBezTo>
                      <a:pt x="43877" y="45603"/>
                      <a:pt x="42796" y="39127"/>
                      <a:pt x="43156" y="33010"/>
                    </a:cubicBezTo>
                    <a:cubicBezTo>
                      <a:pt x="43156" y="27973"/>
                      <a:pt x="44598" y="22577"/>
                      <a:pt x="45319" y="20058"/>
                    </a:cubicBezTo>
                    <a:cubicBezTo>
                      <a:pt x="47841" y="11783"/>
                      <a:pt x="50724" y="6746"/>
                      <a:pt x="51085" y="5667"/>
                    </a:cubicBezTo>
                    <a:cubicBezTo>
                      <a:pt x="51806" y="6746"/>
                      <a:pt x="55409" y="13222"/>
                      <a:pt x="57211" y="19698"/>
                    </a:cubicBezTo>
                    <a:cubicBezTo>
                      <a:pt x="59013" y="26534"/>
                      <a:pt x="59374" y="33010"/>
                      <a:pt x="59374" y="36968"/>
                    </a:cubicBezTo>
                    <a:close/>
                    <a:moveTo>
                      <a:pt x="51085" y="66111"/>
                    </a:moveTo>
                    <a:cubicBezTo>
                      <a:pt x="50004" y="63952"/>
                      <a:pt x="48202" y="59994"/>
                      <a:pt x="48202" y="53878"/>
                    </a:cubicBezTo>
                    <a:cubicBezTo>
                      <a:pt x="48202" y="47761"/>
                      <a:pt x="50364" y="42724"/>
                      <a:pt x="51085" y="41645"/>
                    </a:cubicBezTo>
                    <a:cubicBezTo>
                      <a:pt x="51806" y="42724"/>
                      <a:pt x="53968" y="47042"/>
                      <a:pt x="54328" y="53158"/>
                    </a:cubicBezTo>
                    <a:cubicBezTo>
                      <a:pt x="54328" y="59275"/>
                      <a:pt x="52526" y="63952"/>
                      <a:pt x="51085" y="66111"/>
                    </a:cubicBezTo>
                    <a:close/>
                    <a:moveTo>
                      <a:pt x="60094" y="20058"/>
                    </a:moveTo>
                    <a:cubicBezTo>
                      <a:pt x="57572" y="9984"/>
                      <a:pt x="51806" y="1709"/>
                      <a:pt x="51085" y="270"/>
                    </a:cubicBezTo>
                    <a:cubicBezTo>
                      <a:pt x="50004" y="2429"/>
                      <a:pt x="45319" y="9624"/>
                      <a:pt x="43156" y="17540"/>
                    </a:cubicBezTo>
                    <a:cubicBezTo>
                      <a:pt x="40634" y="26174"/>
                      <a:pt x="40273" y="34090"/>
                      <a:pt x="40994" y="42005"/>
                    </a:cubicBezTo>
                    <a:cubicBezTo>
                      <a:pt x="41715" y="49920"/>
                      <a:pt x="45319" y="57835"/>
                      <a:pt x="45319" y="57835"/>
                    </a:cubicBezTo>
                    <a:cubicBezTo>
                      <a:pt x="46760" y="61793"/>
                      <a:pt x="49643" y="66470"/>
                      <a:pt x="51085" y="68629"/>
                    </a:cubicBezTo>
                    <a:cubicBezTo>
                      <a:pt x="53608" y="65391"/>
                      <a:pt x="59374" y="55677"/>
                      <a:pt x="61176" y="43084"/>
                    </a:cubicBezTo>
                    <a:cubicBezTo>
                      <a:pt x="62257" y="35889"/>
                      <a:pt x="62257" y="29772"/>
                      <a:pt x="60094" y="20058"/>
                    </a:cubicBezTo>
                    <a:close/>
                    <a:moveTo>
                      <a:pt x="55049" y="70788"/>
                    </a:moveTo>
                    <a:lnTo>
                      <a:pt x="37750" y="70788"/>
                    </a:lnTo>
                    <a:lnTo>
                      <a:pt x="37750" y="82661"/>
                    </a:lnTo>
                    <a:cubicBezTo>
                      <a:pt x="37750" y="82661"/>
                      <a:pt x="37750" y="82661"/>
                      <a:pt x="37750" y="82661"/>
                    </a:cubicBezTo>
                    <a:cubicBezTo>
                      <a:pt x="41715" y="78343"/>
                      <a:pt x="48562" y="78343"/>
                      <a:pt x="52526" y="82661"/>
                    </a:cubicBezTo>
                    <a:cubicBezTo>
                      <a:pt x="56491" y="86618"/>
                      <a:pt x="56491" y="93454"/>
                      <a:pt x="52526" y="97412"/>
                    </a:cubicBezTo>
                    <a:cubicBezTo>
                      <a:pt x="52526" y="97412"/>
                      <a:pt x="52526" y="97412"/>
                      <a:pt x="52526" y="97412"/>
                    </a:cubicBezTo>
                    <a:cubicBezTo>
                      <a:pt x="52526" y="97412"/>
                      <a:pt x="52526" y="97412"/>
                      <a:pt x="52526" y="97412"/>
                    </a:cubicBezTo>
                    <a:cubicBezTo>
                      <a:pt x="52526" y="97412"/>
                      <a:pt x="52526" y="97412"/>
                      <a:pt x="52526" y="97412"/>
                    </a:cubicBezTo>
                    <a:cubicBezTo>
                      <a:pt x="48202" y="101729"/>
                      <a:pt x="43156" y="103528"/>
                      <a:pt x="37750" y="103528"/>
                    </a:cubicBezTo>
                    <a:cubicBezTo>
                      <a:pt x="32345" y="103528"/>
                      <a:pt x="26939" y="101369"/>
                      <a:pt x="22975" y="97412"/>
                    </a:cubicBezTo>
                    <a:cubicBezTo>
                      <a:pt x="15767" y="90216"/>
                      <a:pt x="14686" y="79063"/>
                      <a:pt x="20092" y="70788"/>
                    </a:cubicBezTo>
                    <a:cubicBezTo>
                      <a:pt x="21173" y="69708"/>
                      <a:pt x="21893" y="68629"/>
                      <a:pt x="22975" y="67909"/>
                    </a:cubicBezTo>
                    <a:cubicBezTo>
                      <a:pt x="26939" y="63592"/>
                      <a:pt x="32345" y="61793"/>
                      <a:pt x="37750" y="61793"/>
                    </a:cubicBezTo>
                    <a:lnTo>
                      <a:pt x="37750" y="33730"/>
                    </a:lnTo>
                    <a:cubicBezTo>
                      <a:pt x="16848" y="33730"/>
                      <a:pt x="270" y="50280"/>
                      <a:pt x="270" y="70788"/>
                    </a:cubicBezTo>
                    <a:cubicBezTo>
                      <a:pt x="270" y="91655"/>
                      <a:pt x="16848" y="108205"/>
                      <a:pt x="37750" y="108205"/>
                    </a:cubicBezTo>
                    <a:cubicBezTo>
                      <a:pt x="48562" y="108205"/>
                      <a:pt x="58293" y="103528"/>
                      <a:pt x="64779" y="96332"/>
                    </a:cubicBezTo>
                    <a:lnTo>
                      <a:pt x="64779" y="70788"/>
                    </a:lnTo>
                    <a:lnTo>
                      <a:pt x="55049" y="70788"/>
                    </a:lnTo>
                    <a:close/>
                    <a:moveTo>
                      <a:pt x="68744" y="33730"/>
                    </a:moveTo>
                    <a:lnTo>
                      <a:pt x="80997" y="33730"/>
                    </a:lnTo>
                    <a:lnTo>
                      <a:pt x="80997" y="37687"/>
                    </a:lnTo>
                    <a:lnTo>
                      <a:pt x="75231" y="37687"/>
                    </a:lnTo>
                    <a:lnTo>
                      <a:pt x="75231" y="66470"/>
                    </a:lnTo>
                    <a:lnTo>
                      <a:pt x="68744" y="66470"/>
                    </a:lnTo>
                    <a:lnTo>
                      <a:pt x="68744" y="33730"/>
                    </a:lnTo>
                    <a:close/>
                    <a:moveTo>
                      <a:pt x="80997" y="66470"/>
                    </a:moveTo>
                    <a:lnTo>
                      <a:pt x="87123" y="66470"/>
                    </a:lnTo>
                    <a:lnTo>
                      <a:pt x="87844" y="57835"/>
                    </a:lnTo>
                    <a:lnTo>
                      <a:pt x="90727" y="57835"/>
                    </a:lnTo>
                    <a:lnTo>
                      <a:pt x="91448" y="66470"/>
                    </a:lnTo>
                    <a:lnTo>
                      <a:pt x="97575" y="66470"/>
                    </a:lnTo>
                    <a:lnTo>
                      <a:pt x="94331" y="33730"/>
                    </a:lnTo>
                    <a:lnTo>
                      <a:pt x="84240" y="33730"/>
                    </a:lnTo>
                    <a:lnTo>
                      <a:pt x="80997" y="66470"/>
                    </a:lnTo>
                    <a:close/>
                    <a:moveTo>
                      <a:pt x="88205" y="54238"/>
                    </a:moveTo>
                    <a:lnTo>
                      <a:pt x="89286" y="37687"/>
                    </a:lnTo>
                    <a:lnTo>
                      <a:pt x="89646" y="37687"/>
                    </a:lnTo>
                    <a:lnTo>
                      <a:pt x="90727" y="54238"/>
                    </a:lnTo>
                    <a:lnTo>
                      <a:pt x="88205" y="54238"/>
                    </a:lnTo>
                    <a:close/>
                    <a:moveTo>
                      <a:pt x="106584" y="54957"/>
                    </a:moveTo>
                    <a:lnTo>
                      <a:pt x="106584" y="61074"/>
                    </a:lnTo>
                    <a:cubicBezTo>
                      <a:pt x="106584" y="62153"/>
                      <a:pt x="107305" y="62153"/>
                      <a:pt x="107665" y="62153"/>
                    </a:cubicBezTo>
                    <a:cubicBezTo>
                      <a:pt x="108386" y="62153"/>
                      <a:pt x="108747" y="61793"/>
                      <a:pt x="108747" y="61074"/>
                    </a:cubicBezTo>
                    <a:lnTo>
                      <a:pt x="108747" y="53518"/>
                    </a:lnTo>
                    <a:cubicBezTo>
                      <a:pt x="108747" y="52439"/>
                      <a:pt x="108386" y="51359"/>
                      <a:pt x="106224" y="51359"/>
                    </a:cubicBezTo>
                    <a:lnTo>
                      <a:pt x="103701" y="51359"/>
                    </a:lnTo>
                    <a:lnTo>
                      <a:pt x="103701" y="47761"/>
                    </a:lnTo>
                    <a:lnTo>
                      <a:pt x="106224" y="47761"/>
                    </a:lnTo>
                    <a:cubicBezTo>
                      <a:pt x="108026" y="47761"/>
                      <a:pt x="108747" y="47402"/>
                      <a:pt x="108747" y="45243"/>
                    </a:cubicBezTo>
                    <a:lnTo>
                      <a:pt x="108747" y="38767"/>
                    </a:lnTo>
                    <a:cubicBezTo>
                      <a:pt x="108747" y="38407"/>
                      <a:pt x="108386" y="37687"/>
                      <a:pt x="107665" y="37687"/>
                    </a:cubicBezTo>
                    <a:cubicBezTo>
                      <a:pt x="107305" y="37687"/>
                      <a:pt x="106584" y="38047"/>
                      <a:pt x="106584" y="38767"/>
                    </a:cubicBezTo>
                    <a:lnTo>
                      <a:pt x="106584" y="44164"/>
                    </a:lnTo>
                    <a:lnTo>
                      <a:pt x="100458" y="44164"/>
                    </a:lnTo>
                    <a:lnTo>
                      <a:pt x="100458" y="39486"/>
                    </a:lnTo>
                    <a:cubicBezTo>
                      <a:pt x="100458" y="37328"/>
                      <a:pt x="100818" y="33730"/>
                      <a:pt x="105143" y="33730"/>
                    </a:cubicBezTo>
                    <a:lnTo>
                      <a:pt x="110188" y="33730"/>
                    </a:lnTo>
                    <a:cubicBezTo>
                      <a:pt x="114873" y="33730"/>
                      <a:pt x="114873" y="37328"/>
                      <a:pt x="114873" y="39486"/>
                    </a:cubicBezTo>
                    <a:lnTo>
                      <a:pt x="114873" y="44883"/>
                    </a:lnTo>
                    <a:cubicBezTo>
                      <a:pt x="114873" y="48481"/>
                      <a:pt x="112711" y="49560"/>
                      <a:pt x="110909" y="49201"/>
                    </a:cubicBezTo>
                    <a:lnTo>
                      <a:pt x="110909" y="49560"/>
                    </a:lnTo>
                    <a:cubicBezTo>
                      <a:pt x="114873" y="49560"/>
                      <a:pt x="114873" y="52798"/>
                      <a:pt x="114873" y="54238"/>
                    </a:cubicBezTo>
                    <a:lnTo>
                      <a:pt x="114873" y="60714"/>
                    </a:lnTo>
                    <a:cubicBezTo>
                      <a:pt x="114873" y="62872"/>
                      <a:pt x="114873" y="66470"/>
                      <a:pt x="110188" y="66470"/>
                    </a:cubicBezTo>
                    <a:lnTo>
                      <a:pt x="105143" y="66470"/>
                    </a:lnTo>
                    <a:cubicBezTo>
                      <a:pt x="100818" y="66470"/>
                      <a:pt x="100458" y="62872"/>
                      <a:pt x="100458" y="60714"/>
                    </a:cubicBezTo>
                    <a:lnTo>
                      <a:pt x="100458" y="54957"/>
                    </a:lnTo>
                    <a:lnTo>
                      <a:pt x="106584" y="54957"/>
                    </a:lnTo>
                    <a:close/>
                    <a:moveTo>
                      <a:pt x="119198" y="33730"/>
                    </a:moveTo>
                    <a:lnTo>
                      <a:pt x="133974" y="33730"/>
                    </a:lnTo>
                    <a:lnTo>
                      <a:pt x="133974" y="66470"/>
                    </a:lnTo>
                    <a:lnTo>
                      <a:pt x="127487" y="66470"/>
                    </a:lnTo>
                    <a:lnTo>
                      <a:pt x="127487" y="37687"/>
                    </a:lnTo>
                    <a:lnTo>
                      <a:pt x="125685" y="37687"/>
                    </a:lnTo>
                    <a:lnTo>
                      <a:pt x="125685" y="66470"/>
                    </a:lnTo>
                    <a:lnTo>
                      <a:pt x="119198" y="66470"/>
                    </a:lnTo>
                    <a:lnTo>
                      <a:pt x="119198" y="33730"/>
                    </a:lnTo>
                    <a:close/>
                    <a:moveTo>
                      <a:pt x="137938" y="66470"/>
                    </a:moveTo>
                    <a:lnTo>
                      <a:pt x="144425" y="66470"/>
                    </a:lnTo>
                    <a:lnTo>
                      <a:pt x="144425" y="55317"/>
                    </a:lnTo>
                    <a:lnTo>
                      <a:pt x="148029" y="55317"/>
                    </a:lnTo>
                    <a:cubicBezTo>
                      <a:pt x="152353" y="55317"/>
                      <a:pt x="152714" y="51719"/>
                      <a:pt x="152714" y="49560"/>
                    </a:cubicBezTo>
                    <a:lnTo>
                      <a:pt x="152714" y="39486"/>
                    </a:lnTo>
                    <a:cubicBezTo>
                      <a:pt x="152714" y="37328"/>
                      <a:pt x="152353" y="33730"/>
                      <a:pt x="148029" y="33730"/>
                    </a:cubicBezTo>
                    <a:lnTo>
                      <a:pt x="137938" y="33730"/>
                    </a:lnTo>
                    <a:lnTo>
                      <a:pt x="137938" y="66470"/>
                    </a:lnTo>
                    <a:close/>
                    <a:moveTo>
                      <a:pt x="144425" y="51719"/>
                    </a:moveTo>
                    <a:lnTo>
                      <a:pt x="144425" y="37687"/>
                    </a:lnTo>
                    <a:lnTo>
                      <a:pt x="145146" y="37687"/>
                    </a:lnTo>
                    <a:cubicBezTo>
                      <a:pt x="145866" y="37687"/>
                      <a:pt x="146227" y="38407"/>
                      <a:pt x="146227" y="39486"/>
                    </a:cubicBezTo>
                    <a:lnTo>
                      <a:pt x="146227" y="50280"/>
                    </a:lnTo>
                    <a:cubicBezTo>
                      <a:pt x="146227" y="51000"/>
                      <a:pt x="145866" y="51719"/>
                      <a:pt x="145146" y="51719"/>
                    </a:cubicBezTo>
                    <a:lnTo>
                      <a:pt x="144425" y="51719"/>
                    </a:lnTo>
                    <a:close/>
                    <a:moveTo>
                      <a:pt x="156678" y="60714"/>
                    </a:moveTo>
                    <a:cubicBezTo>
                      <a:pt x="156678" y="62872"/>
                      <a:pt x="157038" y="66470"/>
                      <a:pt x="161363" y="66470"/>
                    </a:cubicBezTo>
                    <a:lnTo>
                      <a:pt x="166769" y="66470"/>
                    </a:lnTo>
                    <a:cubicBezTo>
                      <a:pt x="171094" y="66470"/>
                      <a:pt x="171454" y="62872"/>
                      <a:pt x="171454" y="60714"/>
                    </a:cubicBezTo>
                    <a:lnTo>
                      <a:pt x="171454" y="39486"/>
                    </a:lnTo>
                    <a:cubicBezTo>
                      <a:pt x="171454" y="37328"/>
                      <a:pt x="171094" y="33730"/>
                      <a:pt x="166769" y="33730"/>
                    </a:cubicBezTo>
                    <a:lnTo>
                      <a:pt x="161363" y="33730"/>
                    </a:lnTo>
                    <a:cubicBezTo>
                      <a:pt x="157038" y="33730"/>
                      <a:pt x="156678" y="37328"/>
                      <a:pt x="156678" y="39486"/>
                    </a:cubicBezTo>
                    <a:lnTo>
                      <a:pt x="156678" y="60714"/>
                    </a:lnTo>
                    <a:close/>
                    <a:moveTo>
                      <a:pt x="165327" y="61074"/>
                    </a:moveTo>
                    <a:cubicBezTo>
                      <a:pt x="165327" y="61793"/>
                      <a:pt x="164607" y="62153"/>
                      <a:pt x="164246" y="62153"/>
                    </a:cubicBezTo>
                    <a:cubicBezTo>
                      <a:pt x="163886" y="62153"/>
                      <a:pt x="163165" y="62153"/>
                      <a:pt x="163165" y="61074"/>
                    </a:cubicBezTo>
                    <a:lnTo>
                      <a:pt x="163165" y="38767"/>
                    </a:lnTo>
                    <a:cubicBezTo>
                      <a:pt x="163165" y="38047"/>
                      <a:pt x="163886" y="37687"/>
                      <a:pt x="164246" y="37687"/>
                    </a:cubicBezTo>
                    <a:cubicBezTo>
                      <a:pt x="164607" y="37687"/>
                      <a:pt x="165327" y="38407"/>
                      <a:pt x="165327" y="38767"/>
                    </a:cubicBezTo>
                    <a:lnTo>
                      <a:pt x="165327" y="61074"/>
                    </a:lnTo>
                    <a:close/>
                    <a:moveTo>
                      <a:pt x="191996" y="33730"/>
                    </a:moveTo>
                    <a:lnTo>
                      <a:pt x="200285" y="33730"/>
                    </a:lnTo>
                    <a:lnTo>
                      <a:pt x="200285" y="66470"/>
                    </a:lnTo>
                    <a:lnTo>
                      <a:pt x="194158" y="66470"/>
                    </a:lnTo>
                    <a:lnTo>
                      <a:pt x="194158" y="45963"/>
                    </a:lnTo>
                    <a:lnTo>
                      <a:pt x="193798" y="45963"/>
                    </a:lnTo>
                    <a:lnTo>
                      <a:pt x="190554" y="66470"/>
                    </a:lnTo>
                    <a:lnTo>
                      <a:pt x="185509" y="66470"/>
                    </a:lnTo>
                    <a:lnTo>
                      <a:pt x="182266" y="45963"/>
                    </a:lnTo>
                    <a:lnTo>
                      <a:pt x="181905" y="45963"/>
                    </a:lnTo>
                    <a:lnTo>
                      <a:pt x="181905" y="66470"/>
                    </a:lnTo>
                    <a:lnTo>
                      <a:pt x="175779" y="66470"/>
                    </a:lnTo>
                    <a:lnTo>
                      <a:pt x="175779" y="33730"/>
                    </a:lnTo>
                    <a:lnTo>
                      <a:pt x="183707" y="33730"/>
                    </a:lnTo>
                    <a:lnTo>
                      <a:pt x="188032" y="56756"/>
                    </a:lnTo>
                    <a:lnTo>
                      <a:pt x="191996" y="33730"/>
                    </a:lnTo>
                    <a:close/>
                    <a:moveTo>
                      <a:pt x="70546" y="106766"/>
                    </a:moveTo>
                    <a:lnTo>
                      <a:pt x="71987" y="106766"/>
                    </a:lnTo>
                    <a:cubicBezTo>
                      <a:pt x="73789" y="106766"/>
                      <a:pt x="74870" y="106406"/>
                      <a:pt x="74870" y="104608"/>
                    </a:cubicBezTo>
                    <a:cubicBezTo>
                      <a:pt x="74870" y="102449"/>
                      <a:pt x="73789" y="102089"/>
                      <a:pt x="71627" y="102089"/>
                    </a:cubicBezTo>
                    <a:lnTo>
                      <a:pt x="70546" y="102089"/>
                    </a:lnTo>
                    <a:lnTo>
                      <a:pt x="70546" y="106766"/>
                    </a:lnTo>
                    <a:close/>
                    <a:moveTo>
                      <a:pt x="75591" y="94893"/>
                    </a:moveTo>
                    <a:lnTo>
                      <a:pt x="75591" y="96332"/>
                    </a:lnTo>
                    <a:lnTo>
                      <a:pt x="70546" y="96332"/>
                    </a:lnTo>
                    <a:lnTo>
                      <a:pt x="70546" y="100650"/>
                    </a:lnTo>
                    <a:lnTo>
                      <a:pt x="71987" y="100650"/>
                    </a:lnTo>
                    <a:cubicBezTo>
                      <a:pt x="74510" y="100650"/>
                      <a:pt x="76312" y="101369"/>
                      <a:pt x="76312" y="104608"/>
                    </a:cubicBezTo>
                    <a:cubicBezTo>
                      <a:pt x="76312" y="107126"/>
                      <a:pt x="74870" y="108205"/>
                      <a:pt x="72348" y="108205"/>
                    </a:cubicBezTo>
                    <a:lnTo>
                      <a:pt x="68744" y="108205"/>
                    </a:lnTo>
                    <a:lnTo>
                      <a:pt x="68744" y="94893"/>
                    </a:lnTo>
                    <a:lnTo>
                      <a:pt x="75591" y="94893"/>
                    </a:lnTo>
                    <a:close/>
                    <a:moveTo>
                      <a:pt x="87844" y="94893"/>
                    </a:moveTo>
                    <a:lnTo>
                      <a:pt x="87844" y="108205"/>
                    </a:lnTo>
                    <a:lnTo>
                      <a:pt x="86403" y="108205"/>
                    </a:lnTo>
                    <a:lnTo>
                      <a:pt x="86403" y="96332"/>
                    </a:lnTo>
                    <a:lnTo>
                      <a:pt x="82078" y="96332"/>
                    </a:lnTo>
                    <a:lnTo>
                      <a:pt x="82078" y="101369"/>
                    </a:lnTo>
                    <a:cubicBezTo>
                      <a:pt x="82078" y="104608"/>
                      <a:pt x="82078" y="108565"/>
                      <a:pt x="79555" y="108565"/>
                    </a:cubicBezTo>
                    <a:cubicBezTo>
                      <a:pt x="79195" y="108565"/>
                      <a:pt x="78835" y="108205"/>
                      <a:pt x="78474" y="108205"/>
                    </a:cubicBezTo>
                    <a:lnTo>
                      <a:pt x="78474" y="107126"/>
                    </a:lnTo>
                    <a:cubicBezTo>
                      <a:pt x="78835" y="107126"/>
                      <a:pt x="78835" y="107126"/>
                      <a:pt x="79195" y="107126"/>
                    </a:cubicBezTo>
                    <a:cubicBezTo>
                      <a:pt x="80276" y="107126"/>
                      <a:pt x="80637" y="104967"/>
                      <a:pt x="80637" y="100650"/>
                    </a:cubicBezTo>
                    <a:lnTo>
                      <a:pt x="80637" y="94893"/>
                    </a:lnTo>
                    <a:lnTo>
                      <a:pt x="87844" y="94893"/>
                    </a:lnTo>
                    <a:close/>
                    <a:moveTo>
                      <a:pt x="95412" y="95973"/>
                    </a:moveTo>
                    <a:lnTo>
                      <a:pt x="95412" y="95973"/>
                    </a:lnTo>
                    <a:lnTo>
                      <a:pt x="93610" y="103168"/>
                    </a:lnTo>
                    <a:lnTo>
                      <a:pt x="96854" y="103168"/>
                    </a:lnTo>
                    <a:lnTo>
                      <a:pt x="95412" y="95973"/>
                    </a:lnTo>
                    <a:close/>
                    <a:moveTo>
                      <a:pt x="94331" y="94893"/>
                    </a:moveTo>
                    <a:lnTo>
                      <a:pt x="96133" y="94893"/>
                    </a:lnTo>
                    <a:lnTo>
                      <a:pt x="100097" y="108205"/>
                    </a:lnTo>
                    <a:lnTo>
                      <a:pt x="98295" y="108205"/>
                    </a:lnTo>
                    <a:lnTo>
                      <a:pt x="97214" y="104248"/>
                    </a:lnTo>
                    <a:lnTo>
                      <a:pt x="93250" y="104248"/>
                    </a:lnTo>
                    <a:lnTo>
                      <a:pt x="92169" y="108205"/>
                    </a:lnTo>
                    <a:lnTo>
                      <a:pt x="90367" y="108205"/>
                    </a:lnTo>
                    <a:lnTo>
                      <a:pt x="94331" y="94893"/>
                    </a:lnTo>
                    <a:close/>
                    <a:moveTo>
                      <a:pt x="108747" y="94893"/>
                    </a:moveTo>
                    <a:lnTo>
                      <a:pt x="108747" y="96332"/>
                    </a:lnTo>
                    <a:lnTo>
                      <a:pt x="104062" y="96332"/>
                    </a:lnTo>
                    <a:lnTo>
                      <a:pt x="104062" y="108205"/>
                    </a:lnTo>
                    <a:lnTo>
                      <a:pt x="102620" y="108205"/>
                    </a:lnTo>
                    <a:lnTo>
                      <a:pt x="102620" y="94893"/>
                    </a:lnTo>
                    <a:lnTo>
                      <a:pt x="108747" y="94893"/>
                    </a:lnTo>
                    <a:close/>
                    <a:moveTo>
                      <a:pt x="115234" y="95973"/>
                    </a:moveTo>
                    <a:cubicBezTo>
                      <a:pt x="113071" y="95973"/>
                      <a:pt x="112351" y="98491"/>
                      <a:pt x="112351" y="101369"/>
                    </a:cubicBezTo>
                    <a:cubicBezTo>
                      <a:pt x="112351" y="105327"/>
                      <a:pt x="112711" y="107126"/>
                      <a:pt x="115234" y="107126"/>
                    </a:cubicBezTo>
                    <a:cubicBezTo>
                      <a:pt x="117756" y="107126"/>
                      <a:pt x="118117" y="105327"/>
                      <a:pt x="118117" y="101369"/>
                    </a:cubicBezTo>
                    <a:cubicBezTo>
                      <a:pt x="118117" y="98491"/>
                      <a:pt x="117756" y="95973"/>
                      <a:pt x="115234" y="95973"/>
                    </a:cubicBezTo>
                    <a:close/>
                    <a:moveTo>
                      <a:pt x="110909" y="101729"/>
                    </a:moveTo>
                    <a:cubicBezTo>
                      <a:pt x="110909" y="98491"/>
                      <a:pt x="111269" y="94534"/>
                      <a:pt x="115234" y="94534"/>
                    </a:cubicBezTo>
                    <a:cubicBezTo>
                      <a:pt x="119198" y="94534"/>
                      <a:pt x="119558" y="98491"/>
                      <a:pt x="119558" y="101729"/>
                    </a:cubicBezTo>
                    <a:cubicBezTo>
                      <a:pt x="119558" y="105327"/>
                      <a:pt x="119198" y="108565"/>
                      <a:pt x="115234" y="108565"/>
                    </a:cubicBezTo>
                    <a:cubicBezTo>
                      <a:pt x="111269" y="108565"/>
                      <a:pt x="110909" y="105327"/>
                      <a:pt x="110909" y="101729"/>
                    </a:cubicBezTo>
                    <a:close/>
                    <a:moveTo>
                      <a:pt x="124243" y="106766"/>
                    </a:moveTo>
                    <a:lnTo>
                      <a:pt x="126766" y="106766"/>
                    </a:lnTo>
                    <a:cubicBezTo>
                      <a:pt x="128208" y="106766"/>
                      <a:pt x="128928" y="106047"/>
                      <a:pt x="128928" y="104248"/>
                    </a:cubicBezTo>
                    <a:cubicBezTo>
                      <a:pt x="128928" y="102809"/>
                      <a:pt x="127847" y="102089"/>
                      <a:pt x="126406" y="102089"/>
                    </a:cubicBezTo>
                    <a:lnTo>
                      <a:pt x="124243" y="102089"/>
                    </a:lnTo>
                    <a:lnTo>
                      <a:pt x="124243" y="106766"/>
                    </a:lnTo>
                    <a:close/>
                    <a:moveTo>
                      <a:pt x="124243" y="100650"/>
                    </a:moveTo>
                    <a:lnTo>
                      <a:pt x="126406" y="100650"/>
                    </a:lnTo>
                    <a:cubicBezTo>
                      <a:pt x="127847" y="100650"/>
                      <a:pt x="128568" y="99930"/>
                      <a:pt x="128568" y="98491"/>
                    </a:cubicBezTo>
                    <a:cubicBezTo>
                      <a:pt x="128568" y="96692"/>
                      <a:pt x="127847" y="96332"/>
                      <a:pt x="126406" y="96332"/>
                    </a:cubicBezTo>
                    <a:lnTo>
                      <a:pt x="124243" y="96332"/>
                    </a:lnTo>
                    <a:lnTo>
                      <a:pt x="124243" y="100650"/>
                    </a:lnTo>
                    <a:close/>
                    <a:moveTo>
                      <a:pt x="122802" y="94893"/>
                    </a:moveTo>
                    <a:lnTo>
                      <a:pt x="126406" y="94893"/>
                    </a:lnTo>
                    <a:cubicBezTo>
                      <a:pt x="128928" y="94893"/>
                      <a:pt x="130009" y="96332"/>
                      <a:pt x="130009" y="98131"/>
                    </a:cubicBezTo>
                    <a:cubicBezTo>
                      <a:pt x="130009" y="99571"/>
                      <a:pt x="129289" y="101010"/>
                      <a:pt x="128208" y="101010"/>
                    </a:cubicBezTo>
                    <a:lnTo>
                      <a:pt x="128208" y="101369"/>
                    </a:lnTo>
                    <a:cubicBezTo>
                      <a:pt x="129289" y="101369"/>
                      <a:pt x="130370" y="102449"/>
                      <a:pt x="130370" y="104608"/>
                    </a:cubicBezTo>
                    <a:cubicBezTo>
                      <a:pt x="130370" y="106766"/>
                      <a:pt x="128928" y="108205"/>
                      <a:pt x="126766" y="108205"/>
                    </a:cubicBezTo>
                    <a:lnTo>
                      <a:pt x="122802" y="108205"/>
                    </a:lnTo>
                    <a:lnTo>
                      <a:pt x="122802" y="94893"/>
                    </a:lnTo>
                    <a:close/>
                    <a:moveTo>
                      <a:pt x="140461" y="94893"/>
                    </a:moveTo>
                    <a:lnTo>
                      <a:pt x="140461" y="96332"/>
                    </a:lnTo>
                    <a:lnTo>
                      <a:pt x="135055" y="96332"/>
                    </a:lnTo>
                    <a:lnTo>
                      <a:pt x="135055" y="100650"/>
                    </a:lnTo>
                    <a:lnTo>
                      <a:pt x="140100" y="100650"/>
                    </a:lnTo>
                    <a:lnTo>
                      <a:pt x="140100" y="102089"/>
                    </a:lnTo>
                    <a:lnTo>
                      <a:pt x="135055" y="102089"/>
                    </a:lnTo>
                    <a:lnTo>
                      <a:pt x="135055" y="106766"/>
                    </a:lnTo>
                    <a:lnTo>
                      <a:pt x="140461" y="106766"/>
                    </a:lnTo>
                    <a:lnTo>
                      <a:pt x="140461" y="108205"/>
                    </a:lnTo>
                    <a:lnTo>
                      <a:pt x="133613" y="108205"/>
                    </a:lnTo>
                    <a:lnTo>
                      <a:pt x="133613" y="94893"/>
                    </a:lnTo>
                    <a:lnTo>
                      <a:pt x="140461" y="94893"/>
                    </a:lnTo>
                    <a:close/>
                    <a:moveTo>
                      <a:pt x="144785" y="106766"/>
                    </a:moveTo>
                    <a:lnTo>
                      <a:pt x="149110" y="106766"/>
                    </a:lnTo>
                    <a:lnTo>
                      <a:pt x="149110" y="94893"/>
                    </a:lnTo>
                    <a:lnTo>
                      <a:pt x="150552" y="94893"/>
                    </a:lnTo>
                    <a:lnTo>
                      <a:pt x="150552" y="106766"/>
                    </a:lnTo>
                    <a:lnTo>
                      <a:pt x="154876" y="106766"/>
                    </a:lnTo>
                    <a:lnTo>
                      <a:pt x="154876" y="94893"/>
                    </a:lnTo>
                    <a:lnTo>
                      <a:pt x="156318" y="94893"/>
                    </a:lnTo>
                    <a:lnTo>
                      <a:pt x="156318" y="106766"/>
                    </a:lnTo>
                    <a:lnTo>
                      <a:pt x="157399" y="106766"/>
                    </a:lnTo>
                    <a:lnTo>
                      <a:pt x="157399" y="111443"/>
                    </a:lnTo>
                    <a:lnTo>
                      <a:pt x="155957" y="111443"/>
                    </a:lnTo>
                    <a:lnTo>
                      <a:pt x="155957" y="108205"/>
                    </a:lnTo>
                    <a:lnTo>
                      <a:pt x="143344" y="108205"/>
                    </a:lnTo>
                    <a:lnTo>
                      <a:pt x="143344" y="94893"/>
                    </a:lnTo>
                    <a:lnTo>
                      <a:pt x="144785" y="94893"/>
                    </a:lnTo>
                    <a:lnTo>
                      <a:pt x="144785" y="106766"/>
                    </a:lnTo>
                    <a:close/>
                    <a:moveTo>
                      <a:pt x="166409" y="94893"/>
                    </a:moveTo>
                    <a:lnTo>
                      <a:pt x="166409" y="96332"/>
                    </a:lnTo>
                    <a:lnTo>
                      <a:pt x="161363" y="96332"/>
                    </a:lnTo>
                    <a:lnTo>
                      <a:pt x="161363" y="100650"/>
                    </a:lnTo>
                    <a:lnTo>
                      <a:pt x="166048" y="100650"/>
                    </a:lnTo>
                    <a:lnTo>
                      <a:pt x="166048" y="102089"/>
                    </a:lnTo>
                    <a:lnTo>
                      <a:pt x="161363" y="102089"/>
                    </a:lnTo>
                    <a:lnTo>
                      <a:pt x="161363" y="106766"/>
                    </a:lnTo>
                    <a:lnTo>
                      <a:pt x="166409" y="106766"/>
                    </a:lnTo>
                    <a:lnTo>
                      <a:pt x="166409" y="108205"/>
                    </a:lnTo>
                    <a:lnTo>
                      <a:pt x="159922" y="108205"/>
                    </a:lnTo>
                    <a:lnTo>
                      <a:pt x="159922" y="94893"/>
                    </a:lnTo>
                    <a:lnTo>
                      <a:pt x="166409" y="94893"/>
                    </a:lnTo>
                    <a:close/>
                    <a:moveTo>
                      <a:pt x="171094" y="100650"/>
                    </a:moveTo>
                    <a:lnTo>
                      <a:pt x="176139" y="100650"/>
                    </a:lnTo>
                    <a:lnTo>
                      <a:pt x="176139" y="94893"/>
                    </a:lnTo>
                    <a:lnTo>
                      <a:pt x="177580" y="94893"/>
                    </a:lnTo>
                    <a:lnTo>
                      <a:pt x="177580" y="108205"/>
                    </a:lnTo>
                    <a:lnTo>
                      <a:pt x="176139" y="108205"/>
                    </a:lnTo>
                    <a:lnTo>
                      <a:pt x="176139" y="102089"/>
                    </a:lnTo>
                    <a:lnTo>
                      <a:pt x="171094" y="102089"/>
                    </a:lnTo>
                    <a:lnTo>
                      <a:pt x="171094" y="108205"/>
                    </a:lnTo>
                    <a:lnTo>
                      <a:pt x="169652" y="108205"/>
                    </a:lnTo>
                    <a:lnTo>
                      <a:pt x="169652" y="94893"/>
                    </a:lnTo>
                    <a:lnTo>
                      <a:pt x="171094" y="94893"/>
                    </a:lnTo>
                    <a:lnTo>
                      <a:pt x="171094" y="100650"/>
                    </a:lnTo>
                    <a:close/>
                    <a:moveTo>
                      <a:pt x="187311" y="98851"/>
                    </a:moveTo>
                    <a:cubicBezTo>
                      <a:pt x="187311" y="97412"/>
                      <a:pt x="186951" y="95973"/>
                      <a:pt x="185149" y="95973"/>
                    </a:cubicBezTo>
                    <a:cubicBezTo>
                      <a:pt x="182626" y="95973"/>
                      <a:pt x="182626" y="99571"/>
                      <a:pt x="182626" y="101369"/>
                    </a:cubicBezTo>
                    <a:cubicBezTo>
                      <a:pt x="182626" y="104248"/>
                      <a:pt x="182626" y="107126"/>
                      <a:pt x="185149" y="107126"/>
                    </a:cubicBezTo>
                    <a:cubicBezTo>
                      <a:pt x="186951" y="107126"/>
                      <a:pt x="187311" y="105687"/>
                      <a:pt x="187311" y="103528"/>
                    </a:cubicBezTo>
                    <a:lnTo>
                      <a:pt x="189113" y="103528"/>
                    </a:lnTo>
                    <a:cubicBezTo>
                      <a:pt x="188752" y="106406"/>
                      <a:pt x="188032" y="108565"/>
                      <a:pt x="185149" y="108565"/>
                    </a:cubicBezTo>
                    <a:cubicBezTo>
                      <a:pt x="181184" y="108565"/>
                      <a:pt x="180824" y="104608"/>
                      <a:pt x="180824" y="101369"/>
                    </a:cubicBezTo>
                    <a:cubicBezTo>
                      <a:pt x="180824" y="98491"/>
                      <a:pt x="181545" y="94534"/>
                      <a:pt x="185149" y="94534"/>
                    </a:cubicBezTo>
                    <a:cubicBezTo>
                      <a:pt x="187671" y="94534"/>
                      <a:pt x="189113" y="96692"/>
                      <a:pt x="189113" y="98851"/>
                    </a:cubicBezTo>
                    <a:lnTo>
                      <a:pt x="187311" y="98851"/>
                    </a:lnTo>
                    <a:close/>
                    <a:moveTo>
                      <a:pt x="193438" y="101729"/>
                    </a:moveTo>
                    <a:lnTo>
                      <a:pt x="198483" y="94893"/>
                    </a:lnTo>
                    <a:lnTo>
                      <a:pt x="200285" y="94893"/>
                    </a:lnTo>
                    <a:lnTo>
                      <a:pt x="195960" y="100650"/>
                    </a:lnTo>
                    <a:lnTo>
                      <a:pt x="200285" y="108205"/>
                    </a:lnTo>
                    <a:lnTo>
                      <a:pt x="198483" y="108205"/>
                    </a:lnTo>
                    <a:lnTo>
                      <a:pt x="195239" y="101729"/>
                    </a:lnTo>
                    <a:lnTo>
                      <a:pt x="193438" y="103528"/>
                    </a:lnTo>
                    <a:lnTo>
                      <a:pt x="193438" y="108205"/>
                    </a:lnTo>
                    <a:lnTo>
                      <a:pt x="191996" y="108205"/>
                    </a:lnTo>
                    <a:lnTo>
                      <a:pt x="191996" y="94893"/>
                    </a:lnTo>
                    <a:lnTo>
                      <a:pt x="193438" y="94893"/>
                    </a:lnTo>
                    <a:lnTo>
                      <a:pt x="193438" y="101729"/>
                    </a:lnTo>
                    <a:close/>
                    <a:moveTo>
                      <a:pt x="73429" y="74026"/>
                    </a:moveTo>
                    <a:lnTo>
                      <a:pt x="82078" y="74026"/>
                    </a:lnTo>
                    <a:lnTo>
                      <a:pt x="82078" y="87698"/>
                    </a:lnTo>
                    <a:lnTo>
                      <a:pt x="78835" y="87698"/>
                    </a:lnTo>
                    <a:lnTo>
                      <a:pt x="78835" y="76544"/>
                    </a:lnTo>
                    <a:lnTo>
                      <a:pt x="76672" y="76544"/>
                    </a:lnTo>
                    <a:lnTo>
                      <a:pt x="76672" y="87698"/>
                    </a:lnTo>
                    <a:lnTo>
                      <a:pt x="73429" y="87698"/>
                    </a:lnTo>
                    <a:lnTo>
                      <a:pt x="73429" y="74026"/>
                    </a:lnTo>
                    <a:close/>
                    <a:moveTo>
                      <a:pt x="85322" y="87698"/>
                    </a:moveTo>
                    <a:lnTo>
                      <a:pt x="85322" y="74026"/>
                    </a:lnTo>
                    <a:lnTo>
                      <a:pt x="92890" y="74026"/>
                    </a:lnTo>
                    <a:lnTo>
                      <a:pt x="92890" y="76544"/>
                    </a:lnTo>
                    <a:lnTo>
                      <a:pt x="88565" y="76544"/>
                    </a:lnTo>
                    <a:lnTo>
                      <a:pt x="88565" y="79423"/>
                    </a:lnTo>
                    <a:lnTo>
                      <a:pt x="92529" y="79423"/>
                    </a:lnTo>
                    <a:lnTo>
                      <a:pt x="92529" y="81941"/>
                    </a:lnTo>
                    <a:lnTo>
                      <a:pt x="88565" y="81941"/>
                    </a:lnTo>
                    <a:lnTo>
                      <a:pt x="88565" y="85179"/>
                    </a:lnTo>
                    <a:lnTo>
                      <a:pt x="92890" y="85179"/>
                    </a:lnTo>
                    <a:lnTo>
                      <a:pt x="92890" y="87698"/>
                    </a:lnTo>
                    <a:lnTo>
                      <a:pt x="85322" y="87698"/>
                    </a:lnTo>
                    <a:close/>
                    <a:moveTo>
                      <a:pt x="99377" y="82301"/>
                    </a:moveTo>
                    <a:lnTo>
                      <a:pt x="99377" y="87698"/>
                    </a:lnTo>
                    <a:lnTo>
                      <a:pt x="96133" y="87698"/>
                    </a:lnTo>
                    <a:lnTo>
                      <a:pt x="96133" y="74026"/>
                    </a:lnTo>
                    <a:lnTo>
                      <a:pt x="100818" y="74026"/>
                    </a:lnTo>
                    <a:cubicBezTo>
                      <a:pt x="101179" y="74026"/>
                      <a:pt x="101539" y="74026"/>
                      <a:pt x="101899" y="74386"/>
                    </a:cubicBezTo>
                    <a:cubicBezTo>
                      <a:pt x="102260" y="74386"/>
                      <a:pt x="102620" y="74386"/>
                      <a:pt x="102980" y="74745"/>
                    </a:cubicBezTo>
                    <a:cubicBezTo>
                      <a:pt x="103341" y="74745"/>
                      <a:pt x="103701" y="75105"/>
                      <a:pt x="103701" y="75465"/>
                    </a:cubicBezTo>
                    <a:cubicBezTo>
                      <a:pt x="104062" y="75825"/>
                      <a:pt x="104422" y="76184"/>
                      <a:pt x="104422" y="76544"/>
                    </a:cubicBezTo>
                    <a:cubicBezTo>
                      <a:pt x="104782" y="76904"/>
                      <a:pt x="104782" y="77624"/>
                      <a:pt x="104782" y="78343"/>
                    </a:cubicBezTo>
                    <a:cubicBezTo>
                      <a:pt x="104782" y="79063"/>
                      <a:pt x="104782" y="79423"/>
                      <a:pt x="104422" y="80142"/>
                    </a:cubicBezTo>
                    <a:cubicBezTo>
                      <a:pt x="104422" y="80502"/>
                      <a:pt x="104062" y="80862"/>
                      <a:pt x="103701" y="81221"/>
                    </a:cubicBezTo>
                    <a:cubicBezTo>
                      <a:pt x="103701" y="81581"/>
                      <a:pt x="103341" y="81581"/>
                      <a:pt x="102980" y="81941"/>
                    </a:cubicBezTo>
                    <a:cubicBezTo>
                      <a:pt x="102620" y="81941"/>
                      <a:pt x="102260" y="82301"/>
                      <a:pt x="101899" y="82301"/>
                    </a:cubicBezTo>
                    <a:cubicBezTo>
                      <a:pt x="101539" y="82301"/>
                      <a:pt x="101179" y="82301"/>
                      <a:pt x="100818" y="82301"/>
                    </a:cubicBezTo>
                    <a:lnTo>
                      <a:pt x="99377" y="82301"/>
                    </a:lnTo>
                    <a:close/>
                    <a:moveTo>
                      <a:pt x="99377" y="76544"/>
                    </a:moveTo>
                    <a:lnTo>
                      <a:pt x="99377" y="80142"/>
                    </a:lnTo>
                    <a:lnTo>
                      <a:pt x="99737" y="80142"/>
                    </a:lnTo>
                    <a:cubicBezTo>
                      <a:pt x="100097" y="80142"/>
                      <a:pt x="100458" y="79782"/>
                      <a:pt x="100458" y="79782"/>
                    </a:cubicBezTo>
                    <a:cubicBezTo>
                      <a:pt x="100818" y="79782"/>
                      <a:pt x="101179" y="79423"/>
                      <a:pt x="101179" y="79423"/>
                    </a:cubicBezTo>
                    <a:cubicBezTo>
                      <a:pt x="101539" y="79063"/>
                      <a:pt x="101539" y="78703"/>
                      <a:pt x="101539" y="78343"/>
                    </a:cubicBezTo>
                    <a:cubicBezTo>
                      <a:pt x="101539" y="77983"/>
                      <a:pt x="101539" y="77624"/>
                      <a:pt x="101179" y="77264"/>
                    </a:cubicBezTo>
                    <a:cubicBezTo>
                      <a:pt x="101179" y="76904"/>
                      <a:pt x="100818" y="76904"/>
                      <a:pt x="100818" y="76544"/>
                    </a:cubicBezTo>
                    <a:cubicBezTo>
                      <a:pt x="100458" y="76544"/>
                      <a:pt x="100097" y="76544"/>
                      <a:pt x="99737" y="76544"/>
                    </a:cubicBezTo>
                    <a:lnTo>
                      <a:pt x="99377" y="76544"/>
                    </a:lnTo>
                    <a:close/>
                    <a:moveTo>
                      <a:pt x="108026" y="87698"/>
                    </a:moveTo>
                    <a:lnTo>
                      <a:pt x="108026" y="74026"/>
                    </a:lnTo>
                    <a:lnTo>
                      <a:pt x="115594" y="74026"/>
                    </a:lnTo>
                    <a:lnTo>
                      <a:pt x="115594" y="76544"/>
                    </a:lnTo>
                    <a:lnTo>
                      <a:pt x="111269" y="76544"/>
                    </a:lnTo>
                    <a:lnTo>
                      <a:pt x="111269" y="79423"/>
                    </a:lnTo>
                    <a:lnTo>
                      <a:pt x="115234" y="79423"/>
                    </a:lnTo>
                    <a:lnTo>
                      <a:pt x="115234" y="81941"/>
                    </a:lnTo>
                    <a:lnTo>
                      <a:pt x="111269" y="81941"/>
                    </a:lnTo>
                    <a:lnTo>
                      <a:pt x="111269" y="85179"/>
                    </a:lnTo>
                    <a:lnTo>
                      <a:pt x="115594" y="85179"/>
                    </a:lnTo>
                    <a:lnTo>
                      <a:pt x="115594" y="87698"/>
                    </a:lnTo>
                    <a:lnTo>
                      <a:pt x="108026" y="87698"/>
                    </a:lnTo>
                    <a:close/>
                    <a:moveTo>
                      <a:pt x="121721" y="82301"/>
                    </a:moveTo>
                    <a:lnTo>
                      <a:pt x="121721" y="87698"/>
                    </a:lnTo>
                    <a:lnTo>
                      <a:pt x="118477" y="87698"/>
                    </a:lnTo>
                    <a:lnTo>
                      <a:pt x="118477" y="74026"/>
                    </a:lnTo>
                    <a:lnTo>
                      <a:pt x="123162" y="74026"/>
                    </a:lnTo>
                    <a:cubicBezTo>
                      <a:pt x="123523" y="74026"/>
                      <a:pt x="123883" y="74026"/>
                      <a:pt x="124243" y="74386"/>
                    </a:cubicBezTo>
                    <a:cubicBezTo>
                      <a:pt x="124604" y="74386"/>
                      <a:pt x="124964" y="74386"/>
                      <a:pt x="125324" y="74745"/>
                    </a:cubicBezTo>
                    <a:cubicBezTo>
                      <a:pt x="125685" y="74745"/>
                      <a:pt x="126045" y="75105"/>
                      <a:pt x="126406" y="75465"/>
                    </a:cubicBezTo>
                    <a:cubicBezTo>
                      <a:pt x="126766" y="75825"/>
                      <a:pt x="126766" y="76184"/>
                      <a:pt x="127126" y="76544"/>
                    </a:cubicBezTo>
                    <a:cubicBezTo>
                      <a:pt x="127126" y="76904"/>
                      <a:pt x="127126" y="77624"/>
                      <a:pt x="127126" y="78343"/>
                    </a:cubicBezTo>
                    <a:cubicBezTo>
                      <a:pt x="127126" y="79063"/>
                      <a:pt x="127126" y="79423"/>
                      <a:pt x="127126" y="80142"/>
                    </a:cubicBezTo>
                    <a:cubicBezTo>
                      <a:pt x="126766" y="80502"/>
                      <a:pt x="126766" y="80862"/>
                      <a:pt x="126406" y="81221"/>
                    </a:cubicBezTo>
                    <a:cubicBezTo>
                      <a:pt x="126045" y="81581"/>
                      <a:pt x="125685" y="81581"/>
                      <a:pt x="125324" y="81941"/>
                    </a:cubicBezTo>
                    <a:cubicBezTo>
                      <a:pt x="124964" y="81941"/>
                      <a:pt x="124604" y="82301"/>
                      <a:pt x="124243" y="82301"/>
                    </a:cubicBezTo>
                    <a:cubicBezTo>
                      <a:pt x="123883" y="82301"/>
                      <a:pt x="123523" y="82301"/>
                      <a:pt x="123162" y="82301"/>
                    </a:cubicBezTo>
                    <a:lnTo>
                      <a:pt x="121721" y="82301"/>
                    </a:lnTo>
                    <a:close/>
                    <a:moveTo>
                      <a:pt x="121721" y="76544"/>
                    </a:moveTo>
                    <a:lnTo>
                      <a:pt x="121721" y="80142"/>
                    </a:lnTo>
                    <a:lnTo>
                      <a:pt x="122441" y="80142"/>
                    </a:lnTo>
                    <a:cubicBezTo>
                      <a:pt x="122802" y="80142"/>
                      <a:pt x="122802" y="79782"/>
                      <a:pt x="123162" y="79782"/>
                    </a:cubicBezTo>
                    <a:cubicBezTo>
                      <a:pt x="123523" y="79782"/>
                      <a:pt x="123523" y="79423"/>
                      <a:pt x="123883" y="79423"/>
                    </a:cubicBezTo>
                    <a:cubicBezTo>
                      <a:pt x="123883" y="79063"/>
                      <a:pt x="123883" y="78703"/>
                      <a:pt x="123883" y="78343"/>
                    </a:cubicBezTo>
                    <a:cubicBezTo>
                      <a:pt x="123883" y="77983"/>
                      <a:pt x="123883" y="77624"/>
                      <a:pt x="123883" y="77264"/>
                    </a:cubicBezTo>
                    <a:cubicBezTo>
                      <a:pt x="123523" y="76904"/>
                      <a:pt x="123523" y="76904"/>
                      <a:pt x="123162" y="76544"/>
                    </a:cubicBezTo>
                    <a:cubicBezTo>
                      <a:pt x="122802" y="76544"/>
                      <a:pt x="122802" y="76544"/>
                      <a:pt x="122441" y="76544"/>
                    </a:cubicBezTo>
                    <a:lnTo>
                      <a:pt x="121721" y="76544"/>
                    </a:lnTo>
                    <a:close/>
                    <a:moveTo>
                      <a:pt x="132532" y="74026"/>
                    </a:moveTo>
                    <a:lnTo>
                      <a:pt x="136496" y="74026"/>
                    </a:lnTo>
                    <a:lnTo>
                      <a:pt x="139380" y="87698"/>
                    </a:lnTo>
                    <a:lnTo>
                      <a:pt x="136136" y="87698"/>
                    </a:lnTo>
                    <a:lnTo>
                      <a:pt x="135776" y="84819"/>
                    </a:lnTo>
                    <a:lnTo>
                      <a:pt x="133253" y="84819"/>
                    </a:lnTo>
                    <a:lnTo>
                      <a:pt x="132893" y="87698"/>
                    </a:lnTo>
                    <a:lnTo>
                      <a:pt x="129649" y="87698"/>
                    </a:lnTo>
                    <a:lnTo>
                      <a:pt x="132532" y="74026"/>
                    </a:lnTo>
                    <a:close/>
                    <a:moveTo>
                      <a:pt x="133613" y="82661"/>
                    </a:moveTo>
                    <a:lnTo>
                      <a:pt x="135415" y="82661"/>
                    </a:lnTo>
                    <a:lnTo>
                      <a:pt x="134334" y="76544"/>
                    </a:lnTo>
                    <a:lnTo>
                      <a:pt x="134334" y="76544"/>
                    </a:lnTo>
                    <a:lnTo>
                      <a:pt x="133613" y="82661"/>
                    </a:lnTo>
                    <a:close/>
                    <a:moveTo>
                      <a:pt x="141902" y="74026"/>
                    </a:moveTo>
                    <a:lnTo>
                      <a:pt x="149470" y="74026"/>
                    </a:lnTo>
                    <a:lnTo>
                      <a:pt x="149470" y="76544"/>
                    </a:lnTo>
                    <a:lnTo>
                      <a:pt x="145146" y="76544"/>
                    </a:lnTo>
                    <a:lnTo>
                      <a:pt x="145146" y="79423"/>
                    </a:lnTo>
                    <a:lnTo>
                      <a:pt x="146948" y="79423"/>
                    </a:lnTo>
                    <a:cubicBezTo>
                      <a:pt x="147308" y="79423"/>
                      <a:pt x="147668" y="79423"/>
                      <a:pt x="148029" y="79423"/>
                    </a:cubicBezTo>
                    <a:cubicBezTo>
                      <a:pt x="148389" y="79423"/>
                      <a:pt x="148750" y="79782"/>
                      <a:pt x="149110" y="79782"/>
                    </a:cubicBezTo>
                    <a:cubicBezTo>
                      <a:pt x="149470" y="80142"/>
                      <a:pt x="149470" y="80502"/>
                      <a:pt x="149831" y="80502"/>
                    </a:cubicBezTo>
                    <a:cubicBezTo>
                      <a:pt x="150191" y="80862"/>
                      <a:pt x="150191" y="81221"/>
                      <a:pt x="150552" y="81941"/>
                    </a:cubicBezTo>
                    <a:cubicBezTo>
                      <a:pt x="150552" y="82301"/>
                      <a:pt x="150912" y="83020"/>
                      <a:pt x="150912" y="83380"/>
                    </a:cubicBezTo>
                    <a:cubicBezTo>
                      <a:pt x="150912" y="84100"/>
                      <a:pt x="150552" y="84819"/>
                      <a:pt x="150552" y="85179"/>
                    </a:cubicBezTo>
                    <a:cubicBezTo>
                      <a:pt x="150191" y="85899"/>
                      <a:pt x="150191" y="86258"/>
                      <a:pt x="149831" y="86618"/>
                    </a:cubicBezTo>
                    <a:cubicBezTo>
                      <a:pt x="149470" y="86618"/>
                      <a:pt x="149470" y="86978"/>
                      <a:pt x="149110" y="87338"/>
                    </a:cubicBezTo>
                    <a:cubicBezTo>
                      <a:pt x="148750" y="87338"/>
                      <a:pt x="148389" y="87338"/>
                      <a:pt x="148029" y="87698"/>
                    </a:cubicBezTo>
                    <a:cubicBezTo>
                      <a:pt x="147668" y="87698"/>
                      <a:pt x="147308" y="87698"/>
                      <a:pt x="146948" y="87698"/>
                    </a:cubicBezTo>
                    <a:lnTo>
                      <a:pt x="141902" y="87698"/>
                    </a:lnTo>
                    <a:lnTo>
                      <a:pt x="141902" y="74026"/>
                    </a:lnTo>
                    <a:close/>
                    <a:moveTo>
                      <a:pt x="145146" y="81941"/>
                    </a:moveTo>
                    <a:lnTo>
                      <a:pt x="145146" y="85179"/>
                    </a:lnTo>
                    <a:lnTo>
                      <a:pt x="145866" y="85179"/>
                    </a:lnTo>
                    <a:cubicBezTo>
                      <a:pt x="146227" y="85179"/>
                      <a:pt x="146587" y="85179"/>
                      <a:pt x="146587" y="85179"/>
                    </a:cubicBezTo>
                    <a:cubicBezTo>
                      <a:pt x="146948" y="85179"/>
                      <a:pt x="147308" y="84819"/>
                      <a:pt x="147308" y="84460"/>
                    </a:cubicBezTo>
                    <a:cubicBezTo>
                      <a:pt x="147308" y="84460"/>
                      <a:pt x="147668" y="84100"/>
                      <a:pt x="147668" y="83740"/>
                    </a:cubicBezTo>
                    <a:cubicBezTo>
                      <a:pt x="147668" y="83020"/>
                      <a:pt x="147308" y="82661"/>
                      <a:pt x="147308" y="82661"/>
                    </a:cubicBezTo>
                    <a:cubicBezTo>
                      <a:pt x="146948" y="82301"/>
                      <a:pt x="146948" y="81941"/>
                      <a:pt x="146587" y="81941"/>
                    </a:cubicBezTo>
                    <a:cubicBezTo>
                      <a:pt x="146587" y="81941"/>
                      <a:pt x="146227" y="81941"/>
                      <a:pt x="145866" y="81941"/>
                    </a:cubicBezTo>
                    <a:lnTo>
                      <a:pt x="145146" y="81941"/>
                    </a:lnTo>
                    <a:close/>
                    <a:moveTo>
                      <a:pt x="158120" y="74026"/>
                    </a:moveTo>
                    <a:cubicBezTo>
                      <a:pt x="159201" y="74026"/>
                      <a:pt x="159561" y="74026"/>
                      <a:pt x="160282" y="74026"/>
                    </a:cubicBezTo>
                    <a:cubicBezTo>
                      <a:pt x="160642" y="74386"/>
                      <a:pt x="161363" y="74745"/>
                      <a:pt x="161723" y="75105"/>
                    </a:cubicBezTo>
                    <a:cubicBezTo>
                      <a:pt x="162084" y="75465"/>
                      <a:pt x="162084" y="75825"/>
                      <a:pt x="162444" y="76184"/>
                    </a:cubicBezTo>
                    <a:cubicBezTo>
                      <a:pt x="162444" y="76544"/>
                      <a:pt x="162805" y="77264"/>
                      <a:pt x="162805" y="77624"/>
                    </a:cubicBezTo>
                    <a:lnTo>
                      <a:pt x="162805" y="83740"/>
                    </a:lnTo>
                    <a:cubicBezTo>
                      <a:pt x="162805" y="84460"/>
                      <a:pt x="162444" y="85539"/>
                      <a:pt x="162084" y="85899"/>
                    </a:cubicBezTo>
                    <a:cubicBezTo>
                      <a:pt x="161723" y="86618"/>
                      <a:pt x="161363" y="86978"/>
                      <a:pt x="160642" y="87338"/>
                    </a:cubicBezTo>
                    <a:cubicBezTo>
                      <a:pt x="160282" y="87698"/>
                      <a:pt x="159201" y="88057"/>
                      <a:pt x="158120" y="88057"/>
                    </a:cubicBezTo>
                    <a:cubicBezTo>
                      <a:pt x="157399" y="88057"/>
                      <a:pt x="156318" y="87698"/>
                      <a:pt x="155957" y="87338"/>
                    </a:cubicBezTo>
                    <a:cubicBezTo>
                      <a:pt x="155237" y="86978"/>
                      <a:pt x="154516" y="86618"/>
                      <a:pt x="154516" y="85899"/>
                    </a:cubicBezTo>
                    <a:cubicBezTo>
                      <a:pt x="154155" y="85539"/>
                      <a:pt x="153795" y="84460"/>
                      <a:pt x="153795" y="83740"/>
                    </a:cubicBezTo>
                    <a:lnTo>
                      <a:pt x="153795" y="77624"/>
                    </a:lnTo>
                    <a:cubicBezTo>
                      <a:pt x="153795" y="77264"/>
                      <a:pt x="153795" y="76544"/>
                      <a:pt x="154155" y="76184"/>
                    </a:cubicBezTo>
                    <a:cubicBezTo>
                      <a:pt x="154155" y="75825"/>
                      <a:pt x="154516" y="75465"/>
                      <a:pt x="154876" y="75105"/>
                    </a:cubicBezTo>
                    <a:cubicBezTo>
                      <a:pt x="155237" y="74745"/>
                      <a:pt x="155597" y="74386"/>
                      <a:pt x="156318" y="74026"/>
                    </a:cubicBezTo>
                    <a:cubicBezTo>
                      <a:pt x="157038" y="74026"/>
                      <a:pt x="157399" y="74026"/>
                      <a:pt x="158120" y="74026"/>
                    </a:cubicBezTo>
                    <a:close/>
                    <a:moveTo>
                      <a:pt x="158120" y="76184"/>
                    </a:moveTo>
                    <a:cubicBezTo>
                      <a:pt x="158120" y="76184"/>
                      <a:pt x="157759" y="76544"/>
                      <a:pt x="157759" y="76544"/>
                    </a:cubicBezTo>
                    <a:cubicBezTo>
                      <a:pt x="157399" y="76544"/>
                      <a:pt x="157399" y="76544"/>
                      <a:pt x="157399" y="76904"/>
                    </a:cubicBezTo>
                    <a:cubicBezTo>
                      <a:pt x="157038" y="76904"/>
                      <a:pt x="157038" y="77264"/>
                      <a:pt x="157038" y="77624"/>
                    </a:cubicBezTo>
                    <a:lnTo>
                      <a:pt x="157038" y="84460"/>
                    </a:lnTo>
                    <a:cubicBezTo>
                      <a:pt x="157038" y="84460"/>
                      <a:pt x="157038" y="84819"/>
                      <a:pt x="157399" y="84819"/>
                    </a:cubicBezTo>
                    <a:cubicBezTo>
                      <a:pt x="157399" y="85179"/>
                      <a:pt x="157399" y="85179"/>
                      <a:pt x="157759" y="85539"/>
                    </a:cubicBezTo>
                    <a:cubicBezTo>
                      <a:pt x="157759" y="85539"/>
                      <a:pt x="158120" y="85539"/>
                      <a:pt x="158120" y="85539"/>
                    </a:cubicBezTo>
                    <a:cubicBezTo>
                      <a:pt x="158480" y="85539"/>
                      <a:pt x="158480" y="85539"/>
                      <a:pt x="158840" y="85539"/>
                    </a:cubicBezTo>
                    <a:cubicBezTo>
                      <a:pt x="158840" y="85179"/>
                      <a:pt x="159201" y="85179"/>
                      <a:pt x="159201" y="84819"/>
                    </a:cubicBezTo>
                    <a:cubicBezTo>
                      <a:pt x="159201" y="84819"/>
                      <a:pt x="159561" y="84460"/>
                      <a:pt x="159561" y="84460"/>
                    </a:cubicBezTo>
                    <a:lnTo>
                      <a:pt x="159561" y="77624"/>
                    </a:lnTo>
                    <a:cubicBezTo>
                      <a:pt x="159561" y="77264"/>
                      <a:pt x="159201" y="76904"/>
                      <a:pt x="159201" y="76904"/>
                    </a:cubicBezTo>
                    <a:cubicBezTo>
                      <a:pt x="159201" y="76544"/>
                      <a:pt x="158840" y="76544"/>
                      <a:pt x="158840" y="76544"/>
                    </a:cubicBezTo>
                    <a:cubicBezTo>
                      <a:pt x="158480" y="76544"/>
                      <a:pt x="158480" y="76184"/>
                      <a:pt x="158120" y="76184"/>
                    </a:cubicBezTo>
                    <a:close/>
                    <a:moveTo>
                      <a:pt x="170733" y="76544"/>
                    </a:moveTo>
                    <a:lnTo>
                      <a:pt x="170733" y="87698"/>
                    </a:lnTo>
                    <a:lnTo>
                      <a:pt x="167850" y="87698"/>
                    </a:lnTo>
                    <a:lnTo>
                      <a:pt x="167850" y="76544"/>
                    </a:lnTo>
                    <a:lnTo>
                      <a:pt x="165327" y="76544"/>
                    </a:lnTo>
                    <a:lnTo>
                      <a:pt x="165327" y="74026"/>
                    </a:lnTo>
                    <a:lnTo>
                      <a:pt x="173256" y="74026"/>
                    </a:lnTo>
                    <a:lnTo>
                      <a:pt x="173256" y="76544"/>
                    </a:lnTo>
                    <a:lnTo>
                      <a:pt x="170733" y="76544"/>
                    </a:lnTo>
                    <a:close/>
                    <a:moveTo>
                      <a:pt x="179382" y="74026"/>
                    </a:moveTo>
                    <a:lnTo>
                      <a:pt x="179382" y="79423"/>
                    </a:lnTo>
                    <a:lnTo>
                      <a:pt x="181545" y="74026"/>
                    </a:lnTo>
                    <a:lnTo>
                      <a:pt x="185149" y="74026"/>
                    </a:lnTo>
                    <a:lnTo>
                      <a:pt x="181905" y="80142"/>
                    </a:lnTo>
                    <a:lnTo>
                      <a:pt x="185149" y="87698"/>
                    </a:lnTo>
                    <a:lnTo>
                      <a:pt x="181545" y="87698"/>
                    </a:lnTo>
                    <a:lnTo>
                      <a:pt x="180103" y="83020"/>
                    </a:lnTo>
                    <a:lnTo>
                      <a:pt x="179382" y="84460"/>
                    </a:lnTo>
                    <a:lnTo>
                      <a:pt x="179382" y="87698"/>
                    </a:lnTo>
                    <a:lnTo>
                      <a:pt x="176139" y="87698"/>
                    </a:lnTo>
                    <a:lnTo>
                      <a:pt x="176139" y="74026"/>
                    </a:lnTo>
                    <a:lnTo>
                      <a:pt x="179382" y="74026"/>
                    </a:lnTo>
                    <a:close/>
                    <a:moveTo>
                      <a:pt x="189834" y="74026"/>
                    </a:moveTo>
                    <a:lnTo>
                      <a:pt x="193798" y="74026"/>
                    </a:lnTo>
                    <a:lnTo>
                      <a:pt x="196681" y="87698"/>
                    </a:lnTo>
                    <a:lnTo>
                      <a:pt x="193438" y="87698"/>
                    </a:lnTo>
                    <a:lnTo>
                      <a:pt x="193077" y="84819"/>
                    </a:lnTo>
                    <a:lnTo>
                      <a:pt x="190554" y="84819"/>
                    </a:lnTo>
                    <a:lnTo>
                      <a:pt x="190194" y="87698"/>
                    </a:lnTo>
                    <a:lnTo>
                      <a:pt x="186951" y="87698"/>
                    </a:lnTo>
                    <a:lnTo>
                      <a:pt x="189834" y="74026"/>
                    </a:lnTo>
                    <a:close/>
                    <a:moveTo>
                      <a:pt x="190915" y="82661"/>
                    </a:moveTo>
                    <a:lnTo>
                      <a:pt x="192717" y="82661"/>
                    </a:lnTo>
                    <a:lnTo>
                      <a:pt x="191636" y="76544"/>
                    </a:lnTo>
                    <a:lnTo>
                      <a:pt x="191636" y="76544"/>
                    </a:lnTo>
                    <a:lnTo>
                      <a:pt x="190915" y="82661"/>
                    </a:lnTo>
                    <a:close/>
                  </a:path>
                </a:pathLst>
              </a:custGeom>
              <a:solidFill>
                <a:srgbClr val="0073BB"/>
              </a:solidFill>
              <a:ln w="31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46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«Безопасность и Я»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9713" y="1380425"/>
            <a:ext cx="54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3366"/>
                </a:solidFill>
              </a:rPr>
              <a:t>Интерактивные лекции с элементами игры</a:t>
            </a:r>
            <a:endParaRPr lang="ru-RU" sz="1600" b="1" dirty="0"/>
          </a:p>
          <a:p>
            <a:r>
              <a:rPr lang="ru-RU" sz="1600" dirty="0" smtClean="0">
                <a:solidFill>
                  <a:srgbClr val="003366"/>
                </a:solidFill>
              </a:rPr>
              <a:t>проведено </a:t>
            </a:r>
            <a:r>
              <a:rPr lang="en-US" sz="1600" dirty="0" smtClean="0">
                <a:solidFill>
                  <a:srgbClr val="003366"/>
                </a:solidFill>
              </a:rPr>
              <a:t>30</a:t>
            </a:r>
            <a:r>
              <a:rPr lang="ru-RU" sz="1600" dirty="0" smtClean="0">
                <a:solidFill>
                  <a:srgbClr val="003366"/>
                </a:solidFill>
              </a:rPr>
              <a:t> </a:t>
            </a:r>
            <a:r>
              <a:rPr lang="ru-RU" sz="1600" dirty="0" smtClean="0">
                <a:solidFill>
                  <a:srgbClr val="003366"/>
                </a:solidFill>
              </a:rPr>
              <a:t>лекций </a:t>
            </a:r>
            <a:r>
              <a:rPr lang="ru-RU" sz="1600" dirty="0">
                <a:solidFill>
                  <a:srgbClr val="003366"/>
                </a:solidFill>
              </a:rPr>
              <a:t>для учащихся 2-6 классов г. Свободного </a:t>
            </a:r>
            <a:endParaRPr lang="ru-RU" sz="1600" dirty="0" smtClean="0">
              <a:solidFill>
                <a:srgbClr val="003366"/>
              </a:solidFill>
            </a:endParaRPr>
          </a:p>
          <a:p>
            <a:endParaRPr lang="ru-RU" sz="1600" dirty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3366"/>
                </a:solidFill>
              </a:rPr>
              <a:t>Информационные </a:t>
            </a:r>
            <a:r>
              <a:rPr lang="ru-RU" sz="1600" b="1" dirty="0">
                <a:solidFill>
                  <a:srgbClr val="003366"/>
                </a:solidFill>
              </a:rPr>
              <a:t>материалы </a:t>
            </a:r>
            <a:endParaRPr lang="ru-RU" sz="1600" b="1" dirty="0" smtClean="0">
              <a:solidFill>
                <a:srgbClr val="003366"/>
              </a:solidFill>
            </a:endParaRPr>
          </a:p>
          <a:p>
            <a:r>
              <a:rPr lang="ru-RU" sz="1600" dirty="0" smtClean="0">
                <a:solidFill>
                  <a:srgbClr val="003366"/>
                </a:solidFill>
              </a:rPr>
              <a:t>создан </a:t>
            </a:r>
            <a:r>
              <a:rPr lang="ru-RU" sz="1600" dirty="0">
                <a:solidFill>
                  <a:srgbClr val="003366"/>
                </a:solidFill>
              </a:rPr>
              <a:t>п</a:t>
            </a:r>
            <a:r>
              <a:rPr lang="ru-RU" sz="1600" dirty="0" smtClean="0">
                <a:solidFill>
                  <a:srgbClr val="003366"/>
                </a:solidFill>
              </a:rPr>
              <a:t>резентационный курс с обучающими материалами</a:t>
            </a:r>
            <a:endParaRPr lang="ru-RU" sz="1600" dirty="0">
              <a:solidFill>
                <a:srgbClr val="003366"/>
              </a:solidFill>
            </a:endParaRPr>
          </a:p>
          <a:p>
            <a:r>
              <a:rPr lang="ru-RU" sz="1600" dirty="0" smtClean="0">
                <a:solidFill>
                  <a:srgbClr val="003366"/>
                </a:solidFill>
              </a:rPr>
              <a:t>распространены </a:t>
            </a:r>
            <a:r>
              <a:rPr lang="ru-RU" sz="1600" dirty="0" err="1" smtClean="0">
                <a:solidFill>
                  <a:srgbClr val="003366"/>
                </a:solidFill>
              </a:rPr>
              <a:t>брендированные</a:t>
            </a:r>
            <a:r>
              <a:rPr lang="ru-RU" sz="1600" dirty="0" smtClean="0">
                <a:solidFill>
                  <a:srgbClr val="003366"/>
                </a:solidFill>
              </a:rPr>
              <a:t> памятки </a:t>
            </a:r>
            <a:r>
              <a:rPr lang="ru-RU" sz="1600" dirty="0">
                <a:solidFill>
                  <a:srgbClr val="003366"/>
                </a:solidFill>
              </a:rPr>
              <a:t>по детской </a:t>
            </a:r>
            <a:r>
              <a:rPr lang="ru-RU" sz="1600" dirty="0" smtClean="0">
                <a:solidFill>
                  <a:srgbClr val="003366"/>
                </a:solidFill>
              </a:rPr>
              <a:t>безопасности</a:t>
            </a:r>
          </a:p>
          <a:p>
            <a:endParaRPr lang="ru-RU" sz="1600" dirty="0" smtClean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3366"/>
                </a:solidFill>
              </a:rPr>
              <a:t>Сувенирная продукция (наборы для участников проекта)</a:t>
            </a:r>
          </a:p>
          <a:p>
            <a:r>
              <a:rPr lang="ru-RU" sz="1600" dirty="0" smtClean="0">
                <a:solidFill>
                  <a:srgbClr val="003366"/>
                </a:solidFill>
              </a:rPr>
              <a:t>презентованы светоотражающие </a:t>
            </a:r>
            <a:r>
              <a:rPr lang="ru-RU" sz="1600" dirty="0">
                <a:solidFill>
                  <a:srgbClr val="003366"/>
                </a:solidFill>
              </a:rPr>
              <a:t>элементы, блокноты, ручки, папки, </a:t>
            </a:r>
            <a:r>
              <a:rPr lang="ru-RU" sz="1600" dirty="0" smtClean="0">
                <a:solidFill>
                  <a:srgbClr val="003366"/>
                </a:solidFill>
              </a:rPr>
              <a:t>маркеры</a:t>
            </a:r>
          </a:p>
          <a:p>
            <a:endParaRPr lang="ru-RU" sz="1600" dirty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3366"/>
                </a:solidFill>
              </a:rPr>
              <a:t>Информационные стенды для школ г. Свободного и </a:t>
            </a:r>
            <a:r>
              <a:rPr lang="ru-RU" sz="1600" b="1" dirty="0" err="1">
                <a:solidFill>
                  <a:srgbClr val="003366"/>
                </a:solidFill>
              </a:rPr>
              <a:t>Свободненского</a:t>
            </a:r>
            <a:r>
              <a:rPr lang="ru-RU" sz="1600" b="1" dirty="0">
                <a:solidFill>
                  <a:srgbClr val="003366"/>
                </a:solidFill>
              </a:rPr>
              <a:t> района </a:t>
            </a:r>
            <a:endParaRPr lang="ru-RU" sz="1600" b="1" dirty="0" smtClean="0">
              <a:solidFill>
                <a:srgbClr val="003366"/>
              </a:solidFill>
            </a:endParaRPr>
          </a:p>
          <a:p>
            <a:r>
              <a:rPr lang="ru-RU" sz="1600" dirty="0" smtClean="0">
                <a:solidFill>
                  <a:srgbClr val="003366"/>
                </a:solidFill>
              </a:rPr>
              <a:t>переданы в отдел образования г. Свободного и </a:t>
            </a:r>
            <a:r>
              <a:rPr lang="ru-RU" sz="1600" dirty="0" err="1" smtClean="0">
                <a:solidFill>
                  <a:srgbClr val="003366"/>
                </a:solidFill>
              </a:rPr>
              <a:t>Свободненского</a:t>
            </a:r>
            <a:r>
              <a:rPr lang="ru-RU" sz="1600" dirty="0" smtClean="0">
                <a:solidFill>
                  <a:srgbClr val="003366"/>
                </a:solidFill>
              </a:rPr>
              <a:t> района стенды для размещения информации в 35</a:t>
            </a:r>
            <a:r>
              <a:rPr lang="ru-RU" sz="1600" b="1" dirty="0" smtClean="0">
                <a:solidFill>
                  <a:srgbClr val="003366"/>
                </a:solidFill>
              </a:rPr>
              <a:t> </a:t>
            </a:r>
            <a:r>
              <a:rPr lang="ru-RU" sz="1600" dirty="0" smtClean="0">
                <a:solidFill>
                  <a:srgbClr val="003366"/>
                </a:solidFill>
              </a:rPr>
              <a:t>школах</a:t>
            </a:r>
          </a:p>
          <a:p>
            <a:endParaRPr lang="ru-RU" sz="1600" dirty="0" smtClean="0">
              <a:solidFill>
                <a:srgbClr val="0033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3366"/>
                </a:solidFill>
              </a:rPr>
              <a:t>Сладкий стол в пиццерии «Крутой перец»</a:t>
            </a:r>
            <a:endParaRPr lang="ru-RU" sz="1600" b="1" dirty="0">
              <a:solidFill>
                <a:srgbClr val="003366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75EAD2-E572-4EEA-8584-CC62E621E7BD}"/>
              </a:ext>
            </a:extLst>
          </p:cNvPr>
          <p:cNvSpPr/>
          <p:nvPr/>
        </p:nvSpPr>
        <p:spPr>
          <a:xfrm>
            <a:off x="3830477" y="6081788"/>
            <a:ext cx="2113720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sz="1200" dirty="0" smtClean="0">
                <a:solidFill>
                  <a:srgbClr val="003366"/>
                </a:solidFill>
              </a:rPr>
              <a:t>*бюджет проекта: 320 000 рублей </a:t>
            </a:r>
            <a:endParaRPr lang="ru-RU" sz="1200" dirty="0">
              <a:solidFill>
                <a:srgbClr val="0033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879"/>
          <a:stretch/>
        </p:blipFill>
        <p:spPr>
          <a:xfrm>
            <a:off x="6045547" y="1526686"/>
            <a:ext cx="2601883" cy="2115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r="2597" b="3393"/>
          <a:stretch/>
        </p:blipFill>
        <p:spPr>
          <a:xfrm>
            <a:off x="6134483" y="4056611"/>
            <a:ext cx="3001204" cy="23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«Безопасность и Я»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7" y="1140950"/>
            <a:ext cx="3453411" cy="4887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1266" r="2075"/>
          <a:stretch/>
        </p:blipFill>
        <p:spPr>
          <a:xfrm>
            <a:off x="4671753" y="1280160"/>
            <a:ext cx="3283528" cy="47223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9833" y="6012814"/>
            <a:ext cx="3449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1F497D"/>
                </a:solidFill>
                <a:ea typeface="Calibri" panose="020F0502020204030204" pitchFamily="34" charset="0"/>
              </a:rPr>
              <a:t>*индивидуальная памятка, размер А5</a:t>
            </a:r>
            <a:r>
              <a:rPr lang="ru-RU" sz="1600" dirty="0">
                <a:solidFill>
                  <a:srgbClr val="1F497D"/>
                </a:solidFill>
                <a:ea typeface="Calibri" panose="020F0502020204030204" pitchFamily="34" charset="0"/>
              </a:rPr>
              <a:t>  </a:t>
            </a:r>
            <a:endParaRPr lang="ru-RU" sz="1600" dirty="0"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4021" y="6015581"/>
            <a:ext cx="3955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1F497D"/>
                </a:solidFill>
                <a:ea typeface="Calibri" panose="020F0502020204030204" pitchFamily="34" charset="0"/>
              </a:rPr>
              <a:t>*макет одной из секций стенда </a:t>
            </a:r>
            <a:endParaRPr lang="ru-RU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«Безопасность и Я»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5" b="22288"/>
          <a:stretch/>
        </p:blipFill>
        <p:spPr>
          <a:xfrm rot="16200000">
            <a:off x="8631" y="1972213"/>
            <a:ext cx="4045788" cy="3390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2408" b="3331"/>
          <a:stretch/>
        </p:blipFill>
        <p:spPr>
          <a:xfrm>
            <a:off x="3726615" y="1644408"/>
            <a:ext cx="5132713" cy="4045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6657" y="5823626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rgbClr val="1F497D"/>
                </a:solidFill>
                <a:ea typeface="Calibri" panose="020F0502020204030204" pitchFamily="34" charset="0"/>
              </a:rPr>
              <a:t>*индивидуальная раскраска</a:t>
            </a:r>
            <a:endParaRPr lang="ru-RU" sz="1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«Безопасность и Я»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3" name="Рисунок 12" descr="\\corp.amurgpz.ru\SVB\RedirectedFolders$\OMMinyaeva\Desktop\Без имени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"/>
          <a:stretch/>
        </p:blipFill>
        <p:spPr bwMode="auto">
          <a:xfrm>
            <a:off x="794038" y="1333788"/>
            <a:ext cx="2813685" cy="204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" b="1063"/>
          <a:stretch/>
        </p:blipFill>
        <p:spPr bwMode="auto">
          <a:xfrm>
            <a:off x="4894158" y="1329472"/>
            <a:ext cx="3032675" cy="2169622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8" y="3868335"/>
            <a:ext cx="2884170" cy="2062480"/>
          </a:xfrm>
          <a:prstGeom prst="rect">
            <a:avLst/>
          </a:prstGeom>
          <a:noFill/>
        </p:spPr>
      </p:pic>
      <p:pic>
        <p:nvPicPr>
          <p:cNvPr id="15" name="Рисунок 14" descr="\\corp.amurgpz.ru\SVB\RedirectedFolders$\OMMinyaeva\Desktop\Без имени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58" y="3727795"/>
            <a:ext cx="2859405" cy="205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962095" y="6015581"/>
            <a:ext cx="3382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1F497D"/>
                </a:solidFill>
                <a:ea typeface="Calibri" panose="020F0502020204030204" pitchFamily="34" charset="0"/>
              </a:rPr>
              <a:t>*примеры слайдов из презентации</a:t>
            </a:r>
            <a:endParaRPr lang="ru-RU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Words>420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Презентация PowerPoint</vt:lpstr>
      <vt:lpstr>Проект «Безопасность и Я»</vt:lpstr>
      <vt:lpstr>Проект «Безопасность и Я»</vt:lpstr>
      <vt:lpstr>Проект «Безопасность и Я»</vt:lpstr>
      <vt:lpstr>Проект «Безопасность и Я»</vt:lpstr>
      <vt:lpstr>Проект «Безопасность и Я»</vt:lpstr>
      <vt:lpstr>Проект «Безопасность и Я»</vt:lpstr>
      <vt:lpstr>Проект «Безопасность и Я»</vt:lpstr>
      <vt:lpstr>Проект «Безопасность и Я»</vt:lpstr>
      <vt:lpstr>Проект «Безопасность и Я»</vt:lpstr>
      <vt:lpstr>Проект «Безопасность и Я»</vt:lpstr>
    </vt:vector>
  </TitlesOfParts>
  <Company>Typo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Еланцева Ольга Сергеевна</cp:lastModifiedBy>
  <cp:revision>189</cp:revision>
  <dcterms:created xsi:type="dcterms:W3CDTF">2009-07-15T11:37:47Z</dcterms:created>
  <dcterms:modified xsi:type="dcterms:W3CDTF">2022-05-16T08:38:30Z</dcterms:modified>
</cp:coreProperties>
</file>